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slide+xml" PartName="/ppt/slides/slide40.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Lst>
  <p:notesMasterIdLst>
    <p:notesMasterId r:id="rId3"/>
  </p:notesMasterIdLst>
  <p:sldIdLst>
    <p:sldId id="308" r:id="rId4"/>
    <p:sldId id="311" r:id="rId5"/>
    <p:sldId id="257" r:id="rId6"/>
    <p:sldId id="258" r:id="rId7"/>
    <p:sldId id="259" r:id="rId8"/>
    <p:sldId id="260" r:id="rId9"/>
    <p:sldId id="261" r:id="rId10"/>
    <p:sldId id="262" r:id="rId11"/>
    <p:sldId id="263" r:id="rId12"/>
    <p:sldId id="303" r:id="rId13"/>
    <p:sldId id="264" r:id="rId14"/>
    <p:sldId id="265" r:id="rId15"/>
    <p:sldId id="266" r:id="rId16"/>
    <p:sldId id="267" r:id="rId17"/>
    <p:sldId id="268" r:id="rId18"/>
    <p:sldId id="269" r:id="rId19"/>
    <p:sldId id="272" r:id="rId20"/>
    <p:sldId id="273" r:id="rId21"/>
    <p:sldId id="274" r:id="rId22"/>
    <p:sldId id="275" r:id="rId23"/>
    <p:sldId id="276" r:id="rId24"/>
    <p:sldId id="277" r:id="rId25"/>
    <p:sldId id="278" r:id="rId26"/>
    <p:sldId id="279" r:id="rId27"/>
    <p:sldId id="280" r:id="rId28"/>
    <p:sldId id="304" r:id="rId29"/>
    <p:sldId id="281" r:id="rId30"/>
    <p:sldId id="310" r:id="rId31"/>
    <p:sldId id="289" r:id="rId32"/>
    <p:sldId id="305" r:id="rId33"/>
    <p:sldId id="291" r:id="rId34"/>
    <p:sldId id="293" r:id="rId35"/>
    <p:sldId id="295" r:id="rId36"/>
    <p:sldId id="306" r:id="rId37"/>
    <p:sldId id="296" r:id="rId38"/>
    <p:sldId id="297" r:id="rId39"/>
    <p:sldId id="298" r:id="rId40"/>
    <p:sldId id="300" r:id="rId41"/>
    <p:sldId id="301" r:id="rId42"/>
    <p:sldId id="309" r:id="rId43"/>
  </p:sldIdLst>
  <p:sldSz cx="12801600" cy="7200900"/>
  <p:notesSz cx="6858000" cy="9144000"/>
  <p:custDataLst>
    <p:tags r:id="rId44"/>
  </p:custDataLst>
  <p:defaultTextStyle>
    <a:defPPr>
      <a:defRPr lang="zh-CN"/>
    </a:defPPr>
    <a:lvl1pPr algn="l" defTabSz="1028700" rtl="0" fontAlgn="base">
      <a:spcBef>
        <a:spcPct val="0"/>
      </a:spcBef>
      <a:spcAft>
        <a:spcPct val="0"/>
      </a:spcAft>
      <a:defRPr sz="2000" kern="1200">
        <a:solidFill>
          <a:schemeClr val="tx1"/>
        </a:solidFill>
        <a:latin typeface="Calibri" pitchFamily="34" charset="0"/>
        <a:ea typeface="宋体" charset="-122"/>
        <a:cs typeface="+mn-cs"/>
      </a:defRPr>
    </a:lvl1pPr>
    <a:lvl2pPr marL="514350" indent="-57150" algn="l" defTabSz="1028700" rtl="0" fontAlgn="base">
      <a:spcBef>
        <a:spcPct val="0"/>
      </a:spcBef>
      <a:spcAft>
        <a:spcPct val="0"/>
      </a:spcAft>
      <a:defRPr sz="2000" kern="1200">
        <a:solidFill>
          <a:schemeClr val="tx1"/>
        </a:solidFill>
        <a:latin typeface="Calibri" pitchFamily="34" charset="0"/>
        <a:ea typeface="宋体" charset="-122"/>
        <a:cs typeface="+mn-cs"/>
      </a:defRPr>
    </a:lvl2pPr>
    <a:lvl3pPr marL="1028700" indent="-114300" algn="l" defTabSz="1028700" rtl="0" fontAlgn="base">
      <a:spcBef>
        <a:spcPct val="0"/>
      </a:spcBef>
      <a:spcAft>
        <a:spcPct val="0"/>
      </a:spcAft>
      <a:defRPr sz="2000" kern="1200">
        <a:solidFill>
          <a:schemeClr val="tx1"/>
        </a:solidFill>
        <a:latin typeface="Calibri" pitchFamily="34" charset="0"/>
        <a:ea typeface="宋体" charset="-122"/>
        <a:cs typeface="+mn-cs"/>
      </a:defRPr>
    </a:lvl3pPr>
    <a:lvl4pPr marL="1543050" indent="-171450" algn="l" defTabSz="1028700" rtl="0" fontAlgn="base">
      <a:spcBef>
        <a:spcPct val="0"/>
      </a:spcBef>
      <a:spcAft>
        <a:spcPct val="0"/>
      </a:spcAft>
      <a:defRPr sz="2000" kern="1200">
        <a:solidFill>
          <a:schemeClr val="tx1"/>
        </a:solidFill>
        <a:latin typeface="Calibri" pitchFamily="34" charset="0"/>
        <a:ea typeface="宋体" charset="-122"/>
        <a:cs typeface="+mn-cs"/>
      </a:defRPr>
    </a:lvl4pPr>
    <a:lvl5pPr marL="2057400" indent="-228600" algn="l" defTabSz="1028700" rtl="0" fontAlgn="base">
      <a:spcBef>
        <a:spcPct val="0"/>
      </a:spcBef>
      <a:spcAft>
        <a:spcPct val="0"/>
      </a:spcAft>
      <a:defRPr sz="2000" kern="1200">
        <a:solidFill>
          <a:schemeClr val="tx1"/>
        </a:solidFill>
        <a:latin typeface="Calibri" pitchFamily="34" charset="0"/>
        <a:ea typeface="宋体" charset="-122"/>
        <a:cs typeface="+mn-cs"/>
      </a:defRPr>
    </a:lvl5pPr>
    <a:lvl6pPr marL="2286000" algn="l" defTabSz="914400" rtl="0" eaLnBrk="1" latinLnBrk="0" hangingPunct="1">
      <a:defRPr sz="2000" kern="1200">
        <a:solidFill>
          <a:schemeClr val="tx1"/>
        </a:solidFill>
        <a:latin typeface="Calibri" pitchFamily="34" charset="0"/>
        <a:ea typeface="宋体" charset="-122"/>
        <a:cs typeface="+mn-cs"/>
      </a:defRPr>
    </a:lvl6pPr>
    <a:lvl7pPr marL="2743200" algn="l" defTabSz="914400" rtl="0" eaLnBrk="1" latinLnBrk="0" hangingPunct="1">
      <a:defRPr sz="2000" kern="1200">
        <a:solidFill>
          <a:schemeClr val="tx1"/>
        </a:solidFill>
        <a:latin typeface="Calibri" pitchFamily="34" charset="0"/>
        <a:ea typeface="宋体" charset="-122"/>
        <a:cs typeface="+mn-cs"/>
      </a:defRPr>
    </a:lvl7pPr>
    <a:lvl8pPr marL="3200400" algn="l" defTabSz="914400" rtl="0" eaLnBrk="1" latinLnBrk="0" hangingPunct="1">
      <a:defRPr sz="2000" kern="1200">
        <a:solidFill>
          <a:schemeClr val="tx1"/>
        </a:solidFill>
        <a:latin typeface="Calibri" pitchFamily="34" charset="0"/>
        <a:ea typeface="宋体" charset="-122"/>
        <a:cs typeface="+mn-cs"/>
      </a:defRPr>
    </a:lvl8pPr>
    <a:lvl9pPr marL="3657600" algn="l" defTabSz="914400" rtl="0" eaLnBrk="1" latinLnBrk="0" hangingPunct="1">
      <a:defRPr sz="2000" kern="1200">
        <a:solidFill>
          <a:schemeClr val="tx1"/>
        </a:solidFill>
        <a:latin typeface="Calibri" pitchFamily="34" charset="0"/>
        <a:ea typeface="宋体" charset="-122"/>
        <a:cs typeface="+mn-cs"/>
      </a:defRPr>
    </a:lvl9pPr>
  </p:defaultTextStyle>
  <p:extLst>
    <p:ext uri="{EFAFB233-063F-42B5-8137-9DF3F51BA10A}">
      <p15:sldGuideLst xmlns:p15="http://schemas.microsoft.com/office/powerpoint/2012/main">
        <p15:guide id="1" orient="horz" pos="2268" userDrawn="1">
          <p15:clr>
            <a:srgbClr val="A4A3A4"/>
          </p15:clr>
        </p15:guide>
        <p15:guide id="2" pos="4032" userDrawn="1">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24" autoAdjust="0"/>
    <p:restoredTop sz="94659" autoAdjust="0"/>
  </p:normalViewPr>
  <p:slideViewPr>
    <p:cSldViewPr>
      <p:cViewPr varScale="1">
        <p:scale>
          <a:sx n="102" d="100"/>
          <a:sy n="102" d="100"/>
        </p:scale>
        <p:origin x="684" y="102"/>
      </p:cViewPr>
      <p:guideLst>
        <p:guide orient="horz" pos="2268"/>
        <p:guide pos="4032"/>
      </p:guideLst>
    </p:cSldViewPr>
  </p:slideViewPr>
  <p:outlineViewPr>
    <p:cViewPr>
      <p:scale>
        <a:sx n="33" d="100"/>
        <a:sy n="33" d="100"/>
      </p:scale>
      <p:origin x="0" y="0"/>
    </p:cViewPr>
  </p:outlineViewPr>
  <p:notesTextViewPr>
    <p:cViewPr>
      <p:scale>
        <a:sx n="1" d="1"/>
        <a:sy n="1" d="1"/>
      </p:scale>
      <p:origin x="0" y="0"/>
    </p:cViewPr>
  </p:notesTextViewPr>
  <p:sorterViewPr>
    <p:cViewPr>
      <p:scale>
        <a:sx n="75" d="100"/>
        <a:sy n="75" d="100"/>
      </p:scale>
      <p:origin x="0" y="2166"/>
    </p:cViewPr>
  </p:sorterViewPr>
  <p:notesViewPr>
    <p:cSldViewPr>
      <p:cViewPr>
        <p:scale>
          <a:sx n="1" d="100"/>
          <a:sy n="1" d="100"/>
        </p:scale>
        <p:origin x="0" y="0"/>
      </p:cViewPr>
    </p:cSldViewPr>
  </p:notesViewPr>
  <p:gridSpacing cx="45005" cy="45005"/>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slides/slide25.xml" Type="http://schemas.openxmlformats.org/officeDocument/2006/relationships/slide"/><Relationship Id="rId29" Target="slides/slide26.xml" Type="http://schemas.openxmlformats.org/officeDocument/2006/relationships/slide"/><Relationship Id="rId3" Target="notesMasters/notesMaster1.xml" Type="http://schemas.openxmlformats.org/officeDocument/2006/relationships/notesMaster"/><Relationship Id="rId30" Target="slides/slide27.xml" Type="http://schemas.openxmlformats.org/officeDocument/2006/relationships/slide"/><Relationship Id="rId31" Target="slides/slide28.xml" Type="http://schemas.openxmlformats.org/officeDocument/2006/relationships/slide"/><Relationship Id="rId32" Target="slides/slide29.xml" Type="http://schemas.openxmlformats.org/officeDocument/2006/relationships/slide"/><Relationship Id="rId33" Target="slides/slide30.xml" Type="http://schemas.openxmlformats.org/officeDocument/2006/relationships/slide"/><Relationship Id="rId34" Target="slides/slide31.xml" Type="http://schemas.openxmlformats.org/officeDocument/2006/relationships/slide"/><Relationship Id="rId35" Target="slides/slide32.xml" Type="http://schemas.openxmlformats.org/officeDocument/2006/relationships/slide"/><Relationship Id="rId36" Target="slides/slide33.xml" Type="http://schemas.openxmlformats.org/officeDocument/2006/relationships/slide"/><Relationship Id="rId37" Target="slides/slide34.xml" Type="http://schemas.openxmlformats.org/officeDocument/2006/relationships/slide"/><Relationship Id="rId38" Target="slides/slide35.xml" Type="http://schemas.openxmlformats.org/officeDocument/2006/relationships/slide"/><Relationship Id="rId39" Target="slides/slide36.xml" Type="http://schemas.openxmlformats.org/officeDocument/2006/relationships/slide"/><Relationship Id="rId4" Target="slides/slide1.xml" Type="http://schemas.openxmlformats.org/officeDocument/2006/relationships/slide"/><Relationship Id="rId40" Target="slides/slide37.xml" Type="http://schemas.openxmlformats.org/officeDocument/2006/relationships/slide"/><Relationship Id="rId41" Target="slides/slide38.xml" Type="http://schemas.openxmlformats.org/officeDocument/2006/relationships/slide"/><Relationship Id="rId42" Target="slides/slide39.xml" Type="http://schemas.openxmlformats.org/officeDocument/2006/relationships/slide"/><Relationship Id="rId43" Target="slides/slide40.xml" Type="http://schemas.openxmlformats.org/officeDocument/2006/relationships/slide"/><Relationship Id="rId44" Target="tags/tag1.xml" Type="http://schemas.openxmlformats.org/officeDocument/2006/relationships/tags"/><Relationship Id="rId45" Target="presProps.xml" Type="http://schemas.openxmlformats.org/officeDocument/2006/relationships/presProps"/><Relationship Id="rId46" Target="viewProps.xml" Type="http://schemas.openxmlformats.org/officeDocument/2006/relationships/viewProps"/><Relationship Id="rId47" Target="theme/theme1.xml" Type="http://schemas.openxmlformats.org/officeDocument/2006/relationships/theme"/><Relationship Id="rId48" Target="tableStyles.xml" Type="http://schemas.openxmlformats.org/officeDocument/2006/relationships/tableStyles"/><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ct val="0"/>
              </a:spcBef>
              <a:spcAft>
                <a:spcPct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ct val="0"/>
              </a:spcBef>
              <a:spcAft>
                <a:spcPct val="0"/>
              </a:spcAft>
              <a:defRPr sz="1200">
                <a:latin typeface="+mn-lt"/>
                <a:ea typeface="+mn-ea"/>
              </a:defRPr>
            </a:lvl1pPr>
          </a:lstStyle>
          <a:p>
            <a:pPr>
              <a:defRPr/>
            </a:pPr>
            <a:fld id="{4324C083-3218-4C8D-B586-7C1EC0399168}" type="datetimeFigureOut">
              <a:rPr lang="zh-CN" altLang="en-US"/>
              <a:pPr>
                <a:defRPr/>
              </a:pPr>
              <a:t>2017/2/25</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ct val="0"/>
              </a:spcBef>
              <a:spcAft>
                <a:spcPct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ct val="0"/>
              </a:spcBef>
              <a:spcAft>
                <a:spcPct val="0"/>
              </a:spcAft>
              <a:defRPr sz="1200">
                <a:latin typeface="+mn-lt"/>
                <a:ea typeface="+mn-ea"/>
              </a:defRPr>
            </a:lvl1pPr>
          </a:lstStyle>
          <a:p>
            <a:pPr>
              <a:defRPr/>
            </a:pPr>
            <a:fld id="{74EF6F87-FBE5-4057-8A0F-E14E9FCBF5C0}" type="slidenum">
              <a:rPr lang="zh-CN" altLang="en-US"/>
              <a:pPr>
                <a:defRPr/>
              </a:pPr>
              <a:t>‹#›</a:t>
            </a:fld>
            <a:endParaRPr lang="zh-CN" altLang="en-US"/>
          </a:p>
        </p:txBody>
      </p:sp>
    </p:spTree>
    <p:extLst>
      <p:ext uri="{BB962C8B-B14F-4D97-AF65-F5344CB8AC3E}">
        <p14:creationId val="1219068303"/>
      </p:ext>
    </p:extLst>
  </p:cSld>
  <p:clrMap bg1="lt1" tx1="dk1" bg2="lt2" tx2="dk2" accent1="accent1" accent2="accent2" accent3="accent3" accent4="accent4" accent5="accent5" accent6="accent6" hlink="hlink" folHlink="folHlink"/>
  <p:notesStyle>
    <a:lvl1pPr algn="l" defTabSz="1028700" rtl="0" eaLnBrk="0" fontAlgn="base" hangingPunct="0">
      <a:spcBef>
        <a:spcPct val="30000"/>
      </a:spcBef>
      <a:spcAft>
        <a:spcPct val="0"/>
      </a:spcAft>
      <a:defRPr sz="1400" kern="1200">
        <a:solidFill>
          <a:schemeClr val="tx1"/>
        </a:solidFill>
        <a:latin typeface="+mn-lt"/>
        <a:ea typeface="+mn-ea"/>
        <a:cs typeface="+mn-cs"/>
      </a:defRPr>
    </a:lvl1pPr>
    <a:lvl2pPr marL="514350" algn="l" defTabSz="1028700" rtl="0" eaLnBrk="0" fontAlgn="base" hangingPunct="0">
      <a:spcBef>
        <a:spcPct val="30000"/>
      </a:spcBef>
      <a:spcAft>
        <a:spcPct val="0"/>
      </a:spcAft>
      <a:defRPr sz="1400" kern="1200">
        <a:solidFill>
          <a:schemeClr val="tx1"/>
        </a:solidFill>
        <a:latin typeface="+mn-lt"/>
        <a:ea typeface="+mn-ea"/>
        <a:cs typeface="+mn-cs"/>
      </a:defRPr>
    </a:lvl2pPr>
    <a:lvl3pPr marL="1028700" algn="l" defTabSz="1028700" rtl="0" eaLnBrk="0" fontAlgn="base" hangingPunct="0">
      <a:spcBef>
        <a:spcPct val="30000"/>
      </a:spcBef>
      <a:spcAft>
        <a:spcPct val="0"/>
      </a:spcAft>
      <a:defRPr sz="1400" kern="1200">
        <a:solidFill>
          <a:schemeClr val="tx1"/>
        </a:solidFill>
        <a:latin typeface="+mn-lt"/>
        <a:ea typeface="+mn-ea"/>
        <a:cs typeface="+mn-cs"/>
      </a:defRPr>
    </a:lvl3pPr>
    <a:lvl4pPr marL="1543050" algn="l" defTabSz="1028700" rtl="0" eaLnBrk="0" fontAlgn="base" hangingPunct="0">
      <a:spcBef>
        <a:spcPct val="30000"/>
      </a:spcBef>
      <a:spcAft>
        <a:spcPct val="0"/>
      </a:spcAft>
      <a:defRPr sz="1400" kern="1200">
        <a:solidFill>
          <a:schemeClr val="tx1"/>
        </a:solidFill>
        <a:latin typeface="+mn-lt"/>
        <a:ea typeface="+mn-ea"/>
        <a:cs typeface="+mn-cs"/>
      </a:defRPr>
    </a:lvl4pPr>
    <a:lvl5pPr marL="2057400" algn="l" defTabSz="1028700" rtl="0" eaLnBrk="0" fontAlgn="base" hangingPunct="0">
      <a:spcBef>
        <a:spcPct val="30000"/>
      </a:spcBef>
      <a:spcAft>
        <a:spcPct val="0"/>
      </a:spcAft>
      <a:defRPr sz="1400" kern="1200">
        <a:solidFill>
          <a:schemeClr val="tx1"/>
        </a:solidFill>
        <a:latin typeface="+mn-lt"/>
        <a:ea typeface="+mn-ea"/>
        <a:cs typeface="+mn-cs"/>
      </a:defRPr>
    </a:lvl5pPr>
    <a:lvl6pPr marL="2571750" algn="l" defTabSz="1028700" rtl="0" eaLnBrk="1" latinLnBrk="0" hangingPunct="1">
      <a:defRPr sz="1400" kern="1200">
        <a:solidFill>
          <a:schemeClr val="tx1"/>
        </a:solidFill>
        <a:latin typeface="+mn-lt"/>
        <a:ea typeface="+mn-ea"/>
        <a:cs typeface="+mn-cs"/>
      </a:defRPr>
    </a:lvl6pPr>
    <a:lvl7pPr marL="3086100" algn="l" defTabSz="1028700" rtl="0" eaLnBrk="1" latinLnBrk="0" hangingPunct="1">
      <a:defRPr sz="1400" kern="1200">
        <a:solidFill>
          <a:schemeClr val="tx1"/>
        </a:solidFill>
        <a:latin typeface="+mn-lt"/>
        <a:ea typeface="+mn-ea"/>
        <a:cs typeface="+mn-cs"/>
      </a:defRPr>
    </a:lvl7pPr>
    <a:lvl8pPr marL="3600450" algn="l" defTabSz="1028700" rtl="0" eaLnBrk="1" latinLnBrk="0" hangingPunct="1">
      <a:defRPr sz="1400" kern="1200">
        <a:solidFill>
          <a:schemeClr val="tx1"/>
        </a:solidFill>
        <a:latin typeface="+mn-lt"/>
        <a:ea typeface="+mn-ea"/>
        <a:cs typeface="+mn-cs"/>
      </a:defRPr>
    </a:lvl8pPr>
    <a:lvl9pPr marL="4114800" algn="l" defTabSz="1028700"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7.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7.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305755692"/>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585244"/>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13964525"/>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960120" y="2236947"/>
            <a:ext cx="10881361" cy="1543526"/>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920241" y="4080510"/>
            <a:ext cx="8961120" cy="1840230"/>
          </a:xfrm>
        </p:spPr>
        <p:txBody>
          <a:bodyPr/>
          <a:lstStyle>
            <a:lvl1pPr marL="0" indent="0" algn="ctr">
              <a:buNone/>
              <a:defRPr>
                <a:solidFill>
                  <a:schemeClr val="tx1">
                    <a:tint val="75000"/>
                  </a:schemeClr>
                </a:solidFill>
              </a:defRPr>
            </a:lvl1pPr>
            <a:lvl2pPr marL="514350" indent="0" algn="ctr">
              <a:buNone/>
              <a:defRPr>
                <a:solidFill>
                  <a:schemeClr val="tx1">
                    <a:tint val="75000"/>
                  </a:schemeClr>
                </a:solidFill>
              </a:defRPr>
            </a:lvl2pPr>
            <a:lvl3pPr marL="1028700" indent="0" algn="ctr">
              <a:buNone/>
              <a:defRPr>
                <a:solidFill>
                  <a:schemeClr val="tx1">
                    <a:tint val="75000"/>
                  </a:schemeClr>
                </a:solidFill>
              </a:defRPr>
            </a:lvl3pPr>
            <a:lvl4pPr marL="1543050" indent="0" algn="ctr">
              <a:buNone/>
              <a:defRPr>
                <a:solidFill>
                  <a:schemeClr val="tx1">
                    <a:tint val="75000"/>
                  </a:schemeClr>
                </a:solidFill>
              </a:defRPr>
            </a:lvl4pPr>
            <a:lvl5pPr marL="2057400" indent="0" algn="ctr">
              <a:buNone/>
              <a:defRPr>
                <a:solidFill>
                  <a:schemeClr val="tx1">
                    <a:tint val="75000"/>
                  </a:schemeClr>
                </a:solidFill>
              </a:defRPr>
            </a:lvl5pPr>
            <a:lvl6pPr marL="2571750" indent="0" algn="ctr">
              <a:buNone/>
              <a:defRPr>
                <a:solidFill>
                  <a:schemeClr val="tx1">
                    <a:tint val="75000"/>
                  </a:schemeClr>
                </a:solidFill>
              </a:defRPr>
            </a:lvl6pPr>
            <a:lvl7pPr marL="3086100" indent="0" algn="ctr">
              <a:buNone/>
              <a:defRPr>
                <a:solidFill>
                  <a:schemeClr val="tx1">
                    <a:tint val="75000"/>
                  </a:schemeClr>
                </a:solidFill>
              </a:defRPr>
            </a:lvl7pPr>
            <a:lvl8pPr marL="3600450" indent="0" algn="ctr">
              <a:buNone/>
              <a:defRPr>
                <a:solidFill>
                  <a:schemeClr val="tx1">
                    <a:tint val="75000"/>
                  </a:schemeClr>
                </a:solidFill>
              </a:defRPr>
            </a:lvl8pPr>
            <a:lvl9pPr marL="41148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DBD53E2A-17AE-49E4-86A1-9D7E9F22589F}" type="datetimeFigureOut">
              <a:rPr lang="zh-CN" altLang="en-US"/>
              <a:pPr>
                <a:defRPr/>
              </a:pPr>
              <a:t>2017/2/25</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FCA16EF7-DF03-46F8-AF7E-E8D83DE783F9}" type="slidenum">
              <a:rPr lang="zh-CN" altLang="en-US"/>
              <a:pPr>
                <a:defRPr/>
              </a:pPr>
              <a:t>‹#›</a:t>
            </a:fld>
            <a:endParaRPr lang="zh-CN" altLang="en-US"/>
          </a:p>
        </p:txBody>
      </p:sp>
    </p:spTree>
    <p:extLst>
      <p:ext uri="{BB962C8B-B14F-4D97-AF65-F5344CB8AC3E}">
        <p14:creationId val="1307022297"/>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77CB63B6-E7AF-4720-AA1F-C7519BD04BFD}" type="datetimeFigureOut">
              <a:rPr lang="zh-CN" altLang="en-US"/>
              <a:pPr>
                <a:defRPr/>
              </a:pPr>
              <a:t>2017/2/25</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03AA13F7-C804-41B2-B986-BA8CBA9976D6}" type="slidenum">
              <a:rPr lang="zh-CN" altLang="en-US"/>
              <a:pPr>
                <a:defRPr/>
              </a:pPr>
              <a:t>‹#›</a:t>
            </a:fld>
            <a:endParaRPr lang="zh-CN" altLang="en-US"/>
          </a:p>
        </p:txBody>
      </p:sp>
    </p:spTree>
    <p:extLst>
      <p:ext uri="{BB962C8B-B14F-4D97-AF65-F5344CB8AC3E}">
        <p14:creationId val="2135646426"/>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文本">
    <p:spTree>
      <p:nvGrpSpPr>
        <p:cNvPr id="1" name=""/>
        <p:cNvGrpSpPr/>
        <p:nvPr/>
      </p:nvGrpSpPr>
      <p:grpSpPr>
        <a:xfrm>
          <a:off x="0" y="0"/>
          <a:ext cx="0" cy="0"/>
        </a:xfrm>
      </p:grpSpPr>
      <p:sp>
        <p:nvSpPr>
          <p:cNvPr id="2" name="竖排标题 1"/>
          <p:cNvSpPr>
            <a:spLocks noGrp="1"/>
          </p:cNvSpPr>
          <p:nvPr>
            <p:ph type="title" orient="vert"/>
          </p:nvPr>
        </p:nvSpPr>
        <p:spPr>
          <a:xfrm>
            <a:off x="9281160" y="288372"/>
            <a:ext cx="2880360" cy="6144101"/>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40080" y="288372"/>
            <a:ext cx="8427720" cy="6144101"/>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CCB23785-225D-4BC5-A5F8-73A5A97AA613}" type="datetimeFigureOut">
              <a:rPr lang="zh-CN" altLang="en-US"/>
              <a:pPr>
                <a:defRPr/>
              </a:pPr>
              <a:t>2017/2/25</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A2DDC835-BED5-45FE-A921-A8F859FE43D6}" type="slidenum">
              <a:rPr lang="zh-CN" altLang="en-US"/>
              <a:pPr>
                <a:defRPr/>
              </a:pPr>
              <a:t>‹#›</a:t>
            </a:fld>
            <a:endParaRPr lang="zh-CN" altLang="en-US"/>
          </a:p>
        </p:txBody>
      </p:sp>
    </p:spTree>
    <p:extLst>
      <p:ext uri="{BB962C8B-B14F-4D97-AF65-F5344CB8AC3E}">
        <p14:creationId val="1625589977"/>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600200" y="1178481"/>
            <a:ext cx="9601200" cy="2506980"/>
          </a:xfrm>
        </p:spPr>
        <p:txBody>
          <a:bodyPr anchor="b"/>
          <a:lstStyle>
            <a:lvl1pPr algn="ctr">
              <a:defRPr sz="6298"/>
            </a:lvl1pPr>
          </a:lstStyle>
          <a:p>
            <a:r>
              <a:rPr lang="zh-CN" altLang="en-US" smtClean="0"/>
              <a:t>单击此处编辑母版标题样式</a:t>
            </a:r>
            <a:endParaRPr lang="en-US"/>
          </a:p>
        </p:txBody>
      </p:sp>
      <p:sp>
        <p:nvSpPr>
          <p:cNvPr id="3" name="Subtitle 2"/>
          <p:cNvSpPr>
            <a:spLocks noGrp="1"/>
          </p:cNvSpPr>
          <p:nvPr>
            <p:ph type="subTitle" idx="1"/>
          </p:nvPr>
        </p:nvSpPr>
        <p:spPr>
          <a:xfrm>
            <a:off x="1600200" y="3782140"/>
            <a:ext cx="9601200" cy="1738550"/>
          </a:xfrm>
        </p:spPr>
        <p:txBody>
          <a:bodyPr/>
          <a:lstStyle>
            <a:lvl1pPr marL="0" indent="0" algn="ctr">
              <a:buNone/>
              <a:defRPr sz="2519"/>
            </a:lvl1pPr>
            <a:lvl2pPr marL="479940" indent="0" algn="ctr">
              <a:buNone/>
              <a:defRPr sz="2099"/>
            </a:lvl2pPr>
            <a:lvl3pPr marL="959880" indent="0" algn="ctr">
              <a:buNone/>
              <a:defRPr sz="1889"/>
            </a:lvl3pPr>
            <a:lvl4pPr marL="1439820" indent="0" algn="ctr">
              <a:buNone/>
              <a:defRPr sz="1679"/>
            </a:lvl4pPr>
            <a:lvl5pPr marL="1919760" indent="0" algn="ctr">
              <a:buNone/>
              <a:defRPr sz="1679"/>
            </a:lvl5pPr>
            <a:lvl6pPr marL="2399700" indent="0" algn="ctr">
              <a:buNone/>
              <a:defRPr sz="1679"/>
            </a:lvl6pPr>
            <a:lvl7pPr marL="2879640" indent="0" algn="ctr">
              <a:buNone/>
              <a:defRPr sz="1679"/>
            </a:lvl7pPr>
            <a:lvl8pPr marL="3359580" indent="0" algn="ctr">
              <a:buNone/>
              <a:defRPr sz="1679"/>
            </a:lvl8pPr>
            <a:lvl9pPr marL="3839520" indent="0" algn="ctr">
              <a:buNone/>
              <a:defRPr sz="1679"/>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2017/2/25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643867375"/>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2017/2/25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589293635"/>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73443" y="1795225"/>
            <a:ext cx="11041380" cy="2995374"/>
          </a:xfrm>
        </p:spPr>
        <p:txBody>
          <a:bodyPr anchor="b"/>
          <a:lstStyle>
            <a:lvl1pPr>
              <a:defRPr sz="6298"/>
            </a:lvl1pPr>
          </a:lstStyle>
          <a:p>
            <a:r>
              <a:rPr lang="zh-CN" altLang="en-US" smtClean="0"/>
              <a:t>单击此处编辑母版标题样式</a:t>
            </a:r>
            <a:endParaRPr lang="en-US"/>
          </a:p>
        </p:txBody>
      </p:sp>
      <p:sp>
        <p:nvSpPr>
          <p:cNvPr id="3" name="Text Placeholder 2"/>
          <p:cNvSpPr>
            <a:spLocks noGrp="1"/>
          </p:cNvSpPr>
          <p:nvPr>
            <p:ph type="body" idx="1"/>
          </p:nvPr>
        </p:nvSpPr>
        <p:spPr>
          <a:xfrm>
            <a:off x="873443" y="4818937"/>
            <a:ext cx="11041380" cy="1575196"/>
          </a:xfrm>
        </p:spPr>
        <p:txBody>
          <a:bodyPr/>
          <a:lstStyle>
            <a:lvl1pPr marL="0" indent="0">
              <a:buNone/>
              <a:defRPr sz="2519">
                <a:solidFill>
                  <a:schemeClr val="tx1">
                    <a:tint val="75000"/>
                  </a:schemeClr>
                </a:solidFill>
              </a:defRPr>
            </a:lvl1pPr>
            <a:lvl2pPr marL="479940" indent="0">
              <a:buNone/>
              <a:defRPr sz="2099">
                <a:solidFill>
                  <a:schemeClr val="tx1">
                    <a:tint val="75000"/>
                  </a:schemeClr>
                </a:solidFill>
              </a:defRPr>
            </a:lvl2pPr>
            <a:lvl3pPr marL="959880" indent="0">
              <a:buNone/>
              <a:defRPr sz="1889">
                <a:solidFill>
                  <a:schemeClr val="tx1">
                    <a:tint val="75000"/>
                  </a:schemeClr>
                </a:solidFill>
              </a:defRPr>
            </a:lvl3pPr>
            <a:lvl4pPr marL="1439820" indent="0">
              <a:buNone/>
              <a:defRPr sz="1679">
                <a:solidFill>
                  <a:schemeClr val="tx1">
                    <a:tint val="75000"/>
                  </a:schemeClr>
                </a:solidFill>
              </a:defRPr>
            </a:lvl4pPr>
            <a:lvl5pPr marL="1919760" indent="0">
              <a:buNone/>
              <a:defRPr sz="1679">
                <a:solidFill>
                  <a:schemeClr val="tx1">
                    <a:tint val="75000"/>
                  </a:schemeClr>
                </a:solidFill>
              </a:defRPr>
            </a:lvl5pPr>
            <a:lvl6pPr marL="2399700" indent="0">
              <a:buNone/>
              <a:defRPr sz="1679">
                <a:solidFill>
                  <a:schemeClr val="tx1">
                    <a:tint val="75000"/>
                  </a:schemeClr>
                </a:solidFill>
              </a:defRPr>
            </a:lvl6pPr>
            <a:lvl7pPr marL="2879640" indent="0">
              <a:buNone/>
              <a:defRPr sz="1679">
                <a:solidFill>
                  <a:schemeClr val="tx1">
                    <a:tint val="75000"/>
                  </a:schemeClr>
                </a:solidFill>
              </a:defRPr>
            </a:lvl7pPr>
            <a:lvl8pPr marL="3359580" indent="0">
              <a:buNone/>
              <a:defRPr sz="1679">
                <a:solidFill>
                  <a:schemeClr val="tx1">
                    <a:tint val="75000"/>
                  </a:schemeClr>
                </a:solidFill>
              </a:defRPr>
            </a:lvl8pPr>
            <a:lvl9pPr marL="3839520" indent="0">
              <a:buNone/>
              <a:defRPr sz="1679">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2017/2/25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34632587"/>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80110" y="1916906"/>
            <a:ext cx="5440680" cy="456890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480810" y="1916906"/>
            <a:ext cx="5440680" cy="456890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2017/2/25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99001860"/>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81778" y="383382"/>
            <a:ext cx="11041380" cy="1391841"/>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81777" y="1765221"/>
            <a:ext cx="5415677" cy="865108"/>
          </a:xfrm>
        </p:spPr>
        <p:txBody>
          <a:bodyPr anchor="b"/>
          <a:lstStyle>
            <a:lvl1pPr marL="0" indent="0">
              <a:buNone/>
              <a:defRPr sz="2519" b="1"/>
            </a:lvl1pPr>
            <a:lvl2pPr marL="479940" indent="0">
              <a:buNone/>
              <a:defRPr sz="2099" b="1"/>
            </a:lvl2pPr>
            <a:lvl3pPr marL="959880" indent="0">
              <a:buNone/>
              <a:defRPr sz="1889" b="1"/>
            </a:lvl3pPr>
            <a:lvl4pPr marL="1439820" indent="0">
              <a:buNone/>
              <a:defRPr sz="1679" b="1"/>
            </a:lvl4pPr>
            <a:lvl5pPr marL="1919760" indent="0">
              <a:buNone/>
              <a:defRPr sz="1679" b="1"/>
            </a:lvl5pPr>
            <a:lvl6pPr marL="2399700" indent="0">
              <a:buNone/>
              <a:defRPr sz="1679" b="1"/>
            </a:lvl6pPr>
            <a:lvl7pPr marL="2879640" indent="0">
              <a:buNone/>
              <a:defRPr sz="1679" b="1"/>
            </a:lvl7pPr>
            <a:lvl8pPr marL="3359580" indent="0">
              <a:buNone/>
              <a:defRPr sz="1679" b="1"/>
            </a:lvl8pPr>
            <a:lvl9pPr marL="3839520" indent="0">
              <a:buNone/>
              <a:defRPr sz="1679" b="1"/>
            </a:lvl9pPr>
          </a:lstStyle>
          <a:p>
            <a:pPr lvl="0"/>
            <a:r>
              <a:rPr lang="zh-CN" altLang="en-US" smtClean="0"/>
              <a:t>单击此处编辑母版文本样式</a:t>
            </a:r>
          </a:p>
        </p:txBody>
      </p:sp>
      <p:sp>
        <p:nvSpPr>
          <p:cNvPr id="4" name="Content Placeholder 3"/>
          <p:cNvSpPr>
            <a:spLocks noGrp="1"/>
          </p:cNvSpPr>
          <p:nvPr>
            <p:ph sz="half" idx="2"/>
          </p:nvPr>
        </p:nvSpPr>
        <p:spPr>
          <a:xfrm>
            <a:off x="881777" y="2630329"/>
            <a:ext cx="5415677" cy="3868817"/>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480810" y="1765221"/>
            <a:ext cx="5442347" cy="865108"/>
          </a:xfrm>
        </p:spPr>
        <p:txBody>
          <a:bodyPr anchor="b"/>
          <a:lstStyle>
            <a:lvl1pPr marL="0" indent="0">
              <a:buNone/>
              <a:defRPr sz="2519" b="1"/>
            </a:lvl1pPr>
            <a:lvl2pPr marL="479940" indent="0">
              <a:buNone/>
              <a:defRPr sz="2099" b="1"/>
            </a:lvl2pPr>
            <a:lvl3pPr marL="959880" indent="0">
              <a:buNone/>
              <a:defRPr sz="1889" b="1"/>
            </a:lvl3pPr>
            <a:lvl4pPr marL="1439820" indent="0">
              <a:buNone/>
              <a:defRPr sz="1679" b="1"/>
            </a:lvl4pPr>
            <a:lvl5pPr marL="1919760" indent="0">
              <a:buNone/>
              <a:defRPr sz="1679" b="1"/>
            </a:lvl5pPr>
            <a:lvl6pPr marL="2399700" indent="0">
              <a:buNone/>
              <a:defRPr sz="1679" b="1"/>
            </a:lvl6pPr>
            <a:lvl7pPr marL="2879640" indent="0">
              <a:buNone/>
              <a:defRPr sz="1679" b="1"/>
            </a:lvl7pPr>
            <a:lvl8pPr marL="3359580" indent="0">
              <a:buNone/>
              <a:defRPr sz="1679" b="1"/>
            </a:lvl8pPr>
            <a:lvl9pPr marL="3839520" indent="0">
              <a:buNone/>
              <a:defRPr sz="1679" b="1"/>
            </a:lvl9pPr>
          </a:lstStyle>
          <a:p>
            <a:pPr lvl="0"/>
            <a:r>
              <a:rPr lang="zh-CN" altLang="en-US" smtClean="0"/>
              <a:t>单击此处编辑母版文本样式</a:t>
            </a:r>
          </a:p>
        </p:txBody>
      </p:sp>
      <p:sp>
        <p:nvSpPr>
          <p:cNvPr id="6" name="Content Placeholder 5"/>
          <p:cNvSpPr>
            <a:spLocks noGrp="1"/>
          </p:cNvSpPr>
          <p:nvPr>
            <p:ph sz="quarter" idx="4"/>
          </p:nvPr>
        </p:nvSpPr>
        <p:spPr>
          <a:xfrm>
            <a:off x="6480810" y="2630329"/>
            <a:ext cx="5442347" cy="3868817"/>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2017/2/25</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98654124"/>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2017/2/25</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4725644"/>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2017/2/25</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31887034"/>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81778" y="480060"/>
            <a:ext cx="4128849" cy="1680210"/>
          </a:xfrm>
        </p:spPr>
        <p:txBody>
          <a:bodyPr anchor="b"/>
          <a:lstStyle>
            <a:lvl1pPr>
              <a:defRPr sz="3359"/>
            </a:lvl1pPr>
          </a:lstStyle>
          <a:p>
            <a:r>
              <a:rPr lang="zh-CN" altLang="en-US" smtClean="0"/>
              <a:t>单击此处编辑母版标题样式</a:t>
            </a:r>
            <a:endParaRPr lang="en-US"/>
          </a:p>
        </p:txBody>
      </p:sp>
      <p:sp>
        <p:nvSpPr>
          <p:cNvPr id="3" name="Content Placeholder 2"/>
          <p:cNvSpPr>
            <a:spLocks noGrp="1"/>
          </p:cNvSpPr>
          <p:nvPr>
            <p:ph idx="1"/>
          </p:nvPr>
        </p:nvSpPr>
        <p:spPr>
          <a:xfrm>
            <a:off x="5442348" y="1036797"/>
            <a:ext cx="6480810" cy="5117306"/>
          </a:xfrm>
        </p:spPr>
        <p:txBody>
          <a:bodyPr/>
          <a:lstStyle>
            <a:lvl1pPr>
              <a:defRPr sz="3359"/>
            </a:lvl1pPr>
            <a:lvl2pPr>
              <a:defRPr sz="2939"/>
            </a:lvl2pPr>
            <a:lvl3pPr>
              <a:defRPr sz="2519"/>
            </a:lvl3pPr>
            <a:lvl4pPr>
              <a:defRPr sz="2099"/>
            </a:lvl4pPr>
            <a:lvl5pPr>
              <a:defRPr sz="2099"/>
            </a:lvl5pPr>
            <a:lvl6pPr>
              <a:defRPr sz="2099"/>
            </a:lvl6pPr>
            <a:lvl7pPr>
              <a:defRPr sz="2099"/>
            </a:lvl7pPr>
            <a:lvl8pPr>
              <a:defRPr sz="2099"/>
            </a:lvl8pPr>
            <a:lvl9pPr>
              <a:defRPr sz="2099"/>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81778" y="2160270"/>
            <a:ext cx="4128849" cy="4002167"/>
          </a:xfrm>
        </p:spPr>
        <p:txBody>
          <a:bodyPr/>
          <a:lstStyle>
            <a:lvl1pPr marL="0" indent="0">
              <a:buNone/>
              <a:defRPr sz="1679"/>
            </a:lvl1pPr>
            <a:lvl2pPr marL="479940" indent="0">
              <a:buNone/>
              <a:defRPr sz="1469"/>
            </a:lvl2pPr>
            <a:lvl3pPr marL="959880" indent="0">
              <a:buNone/>
              <a:defRPr sz="1259"/>
            </a:lvl3pPr>
            <a:lvl4pPr marL="1439820" indent="0">
              <a:buNone/>
              <a:defRPr sz="1050"/>
            </a:lvl4pPr>
            <a:lvl5pPr marL="1919760" indent="0">
              <a:buNone/>
              <a:defRPr sz="1050"/>
            </a:lvl5pPr>
            <a:lvl6pPr marL="2399700" indent="0">
              <a:buNone/>
              <a:defRPr sz="1050"/>
            </a:lvl6pPr>
            <a:lvl7pPr marL="2879640" indent="0">
              <a:buNone/>
              <a:defRPr sz="1050"/>
            </a:lvl7pPr>
            <a:lvl8pPr marL="3359580" indent="0">
              <a:buNone/>
              <a:defRPr sz="1050"/>
            </a:lvl8pPr>
            <a:lvl9pPr marL="3839520" indent="0">
              <a:buNone/>
              <a:defRPr sz="10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2017/2/25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045641774"/>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B0BDB1BA-368D-40A0-8A4F-7C9CB1C49A6A}" type="datetimeFigureOut">
              <a:rPr lang="zh-CN" altLang="en-US"/>
              <a:pPr>
                <a:defRPr/>
              </a:pPr>
              <a:t>2017/2/25</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399481D1-FBB7-47A6-9DA0-B2DC666E375B}" type="slidenum">
              <a:rPr lang="zh-CN" altLang="en-US"/>
              <a:pPr>
                <a:defRPr/>
              </a:pPr>
              <a:t>‹#›</a:t>
            </a:fld>
            <a:endParaRPr lang="zh-CN" altLang="en-US"/>
          </a:p>
        </p:txBody>
      </p:sp>
    </p:spTree>
    <p:extLst>
      <p:ext uri="{BB962C8B-B14F-4D97-AF65-F5344CB8AC3E}">
        <p14:creationId val="1483111116"/>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81778" y="480060"/>
            <a:ext cx="4128849" cy="1680210"/>
          </a:xfrm>
        </p:spPr>
        <p:txBody>
          <a:bodyPr anchor="b"/>
          <a:lstStyle>
            <a:lvl1pPr>
              <a:defRPr sz="3359"/>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442348" y="1036797"/>
            <a:ext cx="6480810" cy="5117306"/>
          </a:xfrm>
        </p:spPr>
        <p:txBody>
          <a:bodyPr anchor="t"/>
          <a:lstStyle>
            <a:lvl1pPr marL="0" indent="0">
              <a:buNone/>
              <a:defRPr sz="3359"/>
            </a:lvl1pPr>
            <a:lvl2pPr marL="479940" indent="0">
              <a:buNone/>
              <a:defRPr sz="2939"/>
            </a:lvl2pPr>
            <a:lvl3pPr marL="959880" indent="0">
              <a:buNone/>
              <a:defRPr sz="2519"/>
            </a:lvl3pPr>
            <a:lvl4pPr marL="1439820" indent="0">
              <a:buNone/>
              <a:defRPr sz="2099"/>
            </a:lvl4pPr>
            <a:lvl5pPr marL="1919760" indent="0">
              <a:buNone/>
              <a:defRPr sz="2099"/>
            </a:lvl5pPr>
            <a:lvl6pPr marL="2399700" indent="0">
              <a:buNone/>
              <a:defRPr sz="2099"/>
            </a:lvl6pPr>
            <a:lvl7pPr marL="2879640" indent="0">
              <a:buNone/>
              <a:defRPr sz="2099"/>
            </a:lvl7pPr>
            <a:lvl8pPr marL="3359580" indent="0">
              <a:buNone/>
              <a:defRPr sz="2099"/>
            </a:lvl8pPr>
            <a:lvl9pPr marL="3839520" indent="0">
              <a:buNone/>
              <a:defRPr sz="2099"/>
            </a:lvl9pPr>
          </a:lstStyle>
          <a:p>
            <a:r>
              <a:rPr lang="zh-CN" altLang="en-US" smtClean="0"/>
              <a:t>单击图标添加图片</a:t>
            </a:r>
            <a:endParaRPr lang="en-US"/>
          </a:p>
        </p:txBody>
      </p:sp>
      <p:sp>
        <p:nvSpPr>
          <p:cNvPr id="4" name="Text Placeholder 3"/>
          <p:cNvSpPr>
            <a:spLocks noGrp="1"/>
          </p:cNvSpPr>
          <p:nvPr>
            <p:ph type="body" sz="half" idx="2"/>
          </p:nvPr>
        </p:nvSpPr>
        <p:spPr>
          <a:xfrm>
            <a:off x="881778" y="2160270"/>
            <a:ext cx="4128849" cy="4002167"/>
          </a:xfrm>
        </p:spPr>
        <p:txBody>
          <a:bodyPr/>
          <a:lstStyle>
            <a:lvl1pPr marL="0" indent="0">
              <a:buNone/>
              <a:defRPr sz="1679"/>
            </a:lvl1pPr>
            <a:lvl2pPr marL="479940" indent="0">
              <a:buNone/>
              <a:defRPr sz="1469"/>
            </a:lvl2pPr>
            <a:lvl3pPr marL="959880" indent="0">
              <a:buNone/>
              <a:defRPr sz="1259"/>
            </a:lvl3pPr>
            <a:lvl4pPr marL="1439820" indent="0">
              <a:buNone/>
              <a:defRPr sz="1050"/>
            </a:lvl4pPr>
            <a:lvl5pPr marL="1919760" indent="0">
              <a:buNone/>
              <a:defRPr sz="1050"/>
            </a:lvl5pPr>
            <a:lvl6pPr marL="2399700" indent="0">
              <a:buNone/>
              <a:defRPr sz="1050"/>
            </a:lvl6pPr>
            <a:lvl7pPr marL="2879640" indent="0">
              <a:buNone/>
              <a:defRPr sz="1050"/>
            </a:lvl7pPr>
            <a:lvl8pPr marL="3359580" indent="0">
              <a:buNone/>
              <a:defRPr sz="1050"/>
            </a:lvl8pPr>
            <a:lvl9pPr marL="3839520" indent="0">
              <a:buNone/>
              <a:defRPr sz="10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2017/2/25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672325669"/>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2017/2/25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09220036"/>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9161145" y="383381"/>
            <a:ext cx="2760345" cy="6102430"/>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80110" y="383381"/>
            <a:ext cx="8121015" cy="610243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2017/2/25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67696501"/>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1011238" y="4627246"/>
            <a:ext cx="10881361" cy="1430179"/>
          </a:xfrm>
        </p:spPr>
        <p:txBody>
          <a:bodyPr anchor="t"/>
          <a:lstStyle>
            <a:lvl1pPr algn="l">
              <a:defRPr sz="45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011238" y="3052049"/>
            <a:ext cx="10881361" cy="1575196"/>
          </a:xfrm>
        </p:spPr>
        <p:txBody>
          <a:bodyPr anchor="b"/>
          <a:lstStyle>
            <a:lvl1pPr marL="0" indent="0">
              <a:buNone/>
              <a:defRPr sz="2300">
                <a:solidFill>
                  <a:schemeClr val="tx1">
                    <a:tint val="75000"/>
                  </a:schemeClr>
                </a:solidFill>
              </a:defRPr>
            </a:lvl1pPr>
            <a:lvl2pPr marL="514350" indent="0">
              <a:buNone/>
              <a:defRPr sz="2000">
                <a:solidFill>
                  <a:schemeClr val="tx1">
                    <a:tint val="75000"/>
                  </a:schemeClr>
                </a:solidFill>
              </a:defRPr>
            </a:lvl2pPr>
            <a:lvl3pPr marL="1028700" indent="0">
              <a:buNone/>
              <a:defRPr sz="1800">
                <a:solidFill>
                  <a:schemeClr val="tx1">
                    <a:tint val="75000"/>
                  </a:schemeClr>
                </a:solidFill>
              </a:defRPr>
            </a:lvl3pPr>
            <a:lvl4pPr marL="1543050" indent="0">
              <a:buNone/>
              <a:defRPr sz="1600">
                <a:solidFill>
                  <a:schemeClr val="tx1">
                    <a:tint val="75000"/>
                  </a:schemeClr>
                </a:solidFill>
              </a:defRPr>
            </a:lvl4pPr>
            <a:lvl5pPr marL="2057400" indent="0">
              <a:buNone/>
              <a:defRPr sz="1600">
                <a:solidFill>
                  <a:schemeClr val="tx1">
                    <a:tint val="75000"/>
                  </a:schemeClr>
                </a:solidFill>
              </a:defRPr>
            </a:lvl5pPr>
            <a:lvl6pPr marL="2571750" indent="0">
              <a:buNone/>
              <a:defRPr sz="1600">
                <a:solidFill>
                  <a:schemeClr val="tx1">
                    <a:tint val="75000"/>
                  </a:schemeClr>
                </a:solidFill>
              </a:defRPr>
            </a:lvl6pPr>
            <a:lvl7pPr marL="3086100" indent="0">
              <a:buNone/>
              <a:defRPr sz="1600">
                <a:solidFill>
                  <a:schemeClr val="tx1">
                    <a:tint val="75000"/>
                  </a:schemeClr>
                </a:solidFill>
              </a:defRPr>
            </a:lvl7pPr>
            <a:lvl8pPr marL="3600450" indent="0">
              <a:buNone/>
              <a:defRPr sz="1600">
                <a:solidFill>
                  <a:schemeClr val="tx1">
                    <a:tint val="75000"/>
                  </a:schemeClr>
                </a:solidFill>
              </a:defRPr>
            </a:lvl8pPr>
            <a:lvl9pPr marL="41148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B49E69EB-232E-493A-B2C1-BCA744E44C2A}" type="datetimeFigureOut">
              <a:rPr lang="zh-CN" altLang="en-US"/>
              <a:pPr>
                <a:defRPr/>
              </a:pPr>
              <a:t>2017/2/25</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8DBC7048-4233-4A8B-91D8-1C8E8933F6F7}" type="slidenum">
              <a:rPr lang="zh-CN" altLang="en-US"/>
              <a:pPr>
                <a:defRPr/>
              </a:pPr>
              <a:t>‹#›</a:t>
            </a:fld>
            <a:endParaRPr lang="zh-CN" altLang="en-US"/>
          </a:p>
        </p:txBody>
      </p:sp>
    </p:spTree>
    <p:extLst>
      <p:ext uri="{BB962C8B-B14F-4D97-AF65-F5344CB8AC3E}">
        <p14:creationId val="3539233954"/>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40080" y="1680212"/>
            <a:ext cx="5654040" cy="4752261"/>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507480" y="1680212"/>
            <a:ext cx="5654040" cy="4752261"/>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8BF5C5A8-8101-4449-A649-EC374198AA0B}" type="datetimeFigureOut">
              <a:rPr lang="zh-CN" altLang="en-US"/>
              <a:pPr>
                <a:defRPr/>
              </a:pPr>
              <a:t>2017/2/25</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A7CC13C1-C66E-41D6-B9D3-F593EF9892D2}" type="slidenum">
              <a:rPr lang="zh-CN" altLang="en-US"/>
              <a:pPr>
                <a:defRPr/>
              </a:pPr>
              <a:t>‹#›</a:t>
            </a:fld>
            <a:endParaRPr lang="zh-CN" altLang="en-US"/>
          </a:p>
        </p:txBody>
      </p:sp>
    </p:spTree>
    <p:extLst>
      <p:ext uri="{BB962C8B-B14F-4D97-AF65-F5344CB8AC3E}">
        <p14:creationId val="3191731400"/>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40081" y="1611869"/>
            <a:ext cx="5656263" cy="671750"/>
          </a:xfrm>
        </p:spPr>
        <p:txBody>
          <a:bodyPr anchor="b"/>
          <a:lstStyle>
            <a:lvl1pPr marL="0" indent="0">
              <a:buNone/>
              <a:defRPr sz="2700" b="1"/>
            </a:lvl1pPr>
            <a:lvl2pPr marL="514350" indent="0">
              <a:buNone/>
              <a:defRPr sz="2300" b="1"/>
            </a:lvl2pPr>
            <a:lvl3pPr marL="1028700" indent="0">
              <a:buNone/>
              <a:defRPr sz="2000" b="1"/>
            </a:lvl3pPr>
            <a:lvl4pPr marL="1543050" indent="0">
              <a:buNone/>
              <a:defRPr sz="1800" b="1"/>
            </a:lvl4pPr>
            <a:lvl5pPr marL="2057400" indent="0">
              <a:buNone/>
              <a:defRPr sz="1800" b="1"/>
            </a:lvl5pPr>
            <a:lvl6pPr marL="2571750" indent="0">
              <a:buNone/>
              <a:defRPr sz="1800" b="1"/>
            </a:lvl6pPr>
            <a:lvl7pPr marL="3086100" indent="0">
              <a:buNone/>
              <a:defRPr sz="1800" b="1"/>
            </a:lvl7pPr>
            <a:lvl8pPr marL="3600450" indent="0">
              <a:buNone/>
              <a:defRPr sz="1800" b="1"/>
            </a:lvl8pPr>
            <a:lvl9pPr marL="4114800" indent="0">
              <a:buNone/>
              <a:defRPr sz="1800" b="1"/>
            </a:lvl9pPr>
          </a:lstStyle>
          <a:p>
            <a:pPr lvl="0"/>
            <a:r>
              <a:rPr lang="zh-CN" altLang="en-US" smtClean="0"/>
              <a:t>单击此处编辑母版文本样式</a:t>
            </a:r>
          </a:p>
        </p:txBody>
      </p:sp>
      <p:sp>
        <p:nvSpPr>
          <p:cNvPr id="4" name="内容占位符 3"/>
          <p:cNvSpPr>
            <a:spLocks noGrp="1"/>
          </p:cNvSpPr>
          <p:nvPr>
            <p:ph sz="half" idx="2"/>
          </p:nvPr>
        </p:nvSpPr>
        <p:spPr>
          <a:xfrm>
            <a:off x="640081" y="2283619"/>
            <a:ext cx="5656263" cy="4148852"/>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503036" y="1611869"/>
            <a:ext cx="5658485" cy="671750"/>
          </a:xfrm>
        </p:spPr>
        <p:txBody>
          <a:bodyPr anchor="b"/>
          <a:lstStyle>
            <a:lvl1pPr marL="0" indent="0">
              <a:buNone/>
              <a:defRPr sz="2700" b="1"/>
            </a:lvl1pPr>
            <a:lvl2pPr marL="514350" indent="0">
              <a:buNone/>
              <a:defRPr sz="2300" b="1"/>
            </a:lvl2pPr>
            <a:lvl3pPr marL="1028700" indent="0">
              <a:buNone/>
              <a:defRPr sz="2000" b="1"/>
            </a:lvl3pPr>
            <a:lvl4pPr marL="1543050" indent="0">
              <a:buNone/>
              <a:defRPr sz="1800" b="1"/>
            </a:lvl4pPr>
            <a:lvl5pPr marL="2057400" indent="0">
              <a:buNone/>
              <a:defRPr sz="1800" b="1"/>
            </a:lvl5pPr>
            <a:lvl6pPr marL="2571750" indent="0">
              <a:buNone/>
              <a:defRPr sz="1800" b="1"/>
            </a:lvl6pPr>
            <a:lvl7pPr marL="3086100" indent="0">
              <a:buNone/>
              <a:defRPr sz="1800" b="1"/>
            </a:lvl7pPr>
            <a:lvl8pPr marL="3600450" indent="0">
              <a:buNone/>
              <a:defRPr sz="1800" b="1"/>
            </a:lvl8pPr>
            <a:lvl9pPr marL="4114800" indent="0">
              <a:buNone/>
              <a:defRPr sz="1800" b="1"/>
            </a:lvl9pPr>
          </a:lstStyle>
          <a:p>
            <a:pPr lvl="0"/>
            <a:r>
              <a:rPr lang="zh-CN" altLang="en-US" smtClean="0"/>
              <a:t>单击此处编辑母版文本样式</a:t>
            </a:r>
          </a:p>
        </p:txBody>
      </p:sp>
      <p:sp>
        <p:nvSpPr>
          <p:cNvPr id="6" name="内容占位符 5"/>
          <p:cNvSpPr>
            <a:spLocks noGrp="1"/>
          </p:cNvSpPr>
          <p:nvPr>
            <p:ph sz="quarter" idx="4"/>
          </p:nvPr>
        </p:nvSpPr>
        <p:spPr>
          <a:xfrm>
            <a:off x="6503036" y="2283619"/>
            <a:ext cx="5658485" cy="4148852"/>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p:cNvSpPr>
          <p:nvPr>
            <p:ph type="dt" sz="half" idx="10"/>
          </p:nvPr>
        </p:nvSpPr>
        <p:spPr/>
        <p:txBody>
          <a:bodyPr/>
          <a:lstStyle>
            <a:lvl1pPr>
              <a:defRPr/>
            </a:lvl1pPr>
          </a:lstStyle>
          <a:p>
            <a:pPr>
              <a:defRPr/>
            </a:pPr>
            <a:fld id="{2FF97D92-DFCD-4B2F-A8B3-3B0D17949452}" type="datetimeFigureOut">
              <a:rPr lang="zh-CN" altLang="en-US"/>
              <a:pPr>
                <a:defRPr/>
              </a:pPr>
              <a:t>2017/2/25</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F8EEEE86-97B8-402B-9EF3-A87D6B245C7E}" type="slidenum">
              <a:rPr lang="zh-CN" altLang="en-US"/>
              <a:pPr>
                <a:defRPr/>
              </a:pPr>
              <a:t>‹#›</a:t>
            </a:fld>
            <a:endParaRPr lang="zh-CN" altLang="en-US"/>
          </a:p>
        </p:txBody>
      </p:sp>
    </p:spTree>
    <p:extLst>
      <p:ext uri="{BB962C8B-B14F-4D97-AF65-F5344CB8AC3E}">
        <p14:creationId val="3995001133"/>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fld id="{EDB9AF76-EEEA-4AFA-9840-DCA2523DFABB}" type="datetimeFigureOut">
              <a:rPr lang="zh-CN" altLang="en-US"/>
              <a:pPr>
                <a:defRPr/>
              </a:pPr>
              <a:t>2017/2/25</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25399A47-00F7-44E5-A0C7-05504ACC6638}" type="slidenum">
              <a:rPr lang="zh-CN" altLang="en-US"/>
              <a:pPr>
                <a:defRPr/>
              </a:pPr>
              <a:t>‹#›</a:t>
            </a:fld>
            <a:endParaRPr lang="zh-CN" altLang="en-US"/>
          </a:p>
        </p:txBody>
      </p:sp>
    </p:spTree>
    <p:extLst>
      <p:ext uri="{BB962C8B-B14F-4D97-AF65-F5344CB8AC3E}">
        <p14:creationId val="3702711627"/>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3"/>
          <p:cNvSpPr>
            <a:spLocks noGrp="1"/>
          </p:cNvSpPr>
          <p:nvPr>
            <p:ph type="dt" sz="half" idx="10"/>
          </p:nvPr>
        </p:nvSpPr>
        <p:spPr/>
        <p:txBody>
          <a:bodyPr/>
          <a:lstStyle>
            <a:lvl1pPr>
              <a:defRPr/>
            </a:lvl1pPr>
          </a:lstStyle>
          <a:p>
            <a:pPr>
              <a:defRPr/>
            </a:pPr>
            <a:fld id="{102B3ED2-1CA3-4E9F-8D30-4667E01CB311}" type="datetimeFigureOut">
              <a:rPr lang="zh-CN" altLang="en-US"/>
              <a:pPr>
                <a:defRPr/>
              </a:pPr>
              <a:t>2017/2/25</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50ADEA0E-23A9-456B-9717-115344457D6D}" type="slidenum">
              <a:rPr lang="zh-CN" altLang="en-US"/>
              <a:pPr>
                <a:defRPr/>
              </a:pPr>
              <a:t>‹#›</a:t>
            </a:fld>
            <a:endParaRPr lang="zh-CN" altLang="en-US"/>
          </a:p>
        </p:txBody>
      </p:sp>
    </p:spTree>
    <p:extLst>
      <p:ext uri="{BB962C8B-B14F-4D97-AF65-F5344CB8AC3E}">
        <p14:creationId val="1731411890"/>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640080" y="286703"/>
            <a:ext cx="4211639" cy="1220153"/>
          </a:xfrm>
        </p:spPr>
        <p:txBody>
          <a:bodyPr anchor="b"/>
          <a:lstStyle>
            <a:lvl1pPr algn="l">
              <a:defRPr sz="23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005071" y="286704"/>
            <a:ext cx="7156450" cy="6145769"/>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40080" y="1506856"/>
            <a:ext cx="4211639" cy="4925616"/>
          </a:xfrm>
        </p:spPr>
        <p:txBody>
          <a:bodyPr/>
          <a:lstStyle>
            <a:lvl1pPr marL="0" indent="0">
              <a:buNone/>
              <a:defRPr sz="1600"/>
            </a:lvl1pPr>
            <a:lvl2pPr marL="514350" indent="0">
              <a:buNone/>
              <a:defRPr sz="1400"/>
            </a:lvl2pPr>
            <a:lvl3pPr marL="1028700" indent="0">
              <a:buNone/>
              <a:defRPr sz="1100"/>
            </a:lvl3pPr>
            <a:lvl4pPr marL="1543050" indent="0">
              <a:buNone/>
              <a:defRPr sz="1000"/>
            </a:lvl4pPr>
            <a:lvl5pPr marL="2057400" indent="0">
              <a:buNone/>
              <a:defRPr sz="1000"/>
            </a:lvl5pPr>
            <a:lvl6pPr marL="2571750" indent="0">
              <a:buNone/>
              <a:defRPr sz="1000"/>
            </a:lvl6pPr>
            <a:lvl7pPr marL="3086100" indent="0">
              <a:buNone/>
              <a:defRPr sz="1000"/>
            </a:lvl7pPr>
            <a:lvl8pPr marL="3600450" indent="0">
              <a:buNone/>
              <a:defRPr sz="1000"/>
            </a:lvl8pPr>
            <a:lvl9pPr marL="4114800" indent="0">
              <a:buNone/>
              <a:defRPr sz="10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E77B1F90-4C88-422A-A61D-FC90A88E9876}" type="datetimeFigureOut">
              <a:rPr lang="zh-CN" altLang="en-US"/>
              <a:pPr>
                <a:defRPr/>
              </a:pPr>
              <a:t>2017/2/25</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C96B52DF-36E1-408F-929F-3191F1B6DD27}" type="slidenum">
              <a:rPr lang="zh-CN" altLang="en-US"/>
              <a:pPr>
                <a:defRPr/>
              </a:pPr>
              <a:t>‹#›</a:t>
            </a:fld>
            <a:endParaRPr lang="zh-CN" altLang="en-US"/>
          </a:p>
        </p:txBody>
      </p:sp>
    </p:spTree>
    <p:extLst>
      <p:ext uri="{BB962C8B-B14F-4D97-AF65-F5344CB8AC3E}">
        <p14:creationId val="1299134162"/>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2509203" y="5040631"/>
            <a:ext cx="7680960" cy="595075"/>
          </a:xfrm>
        </p:spPr>
        <p:txBody>
          <a:bodyPr anchor="b"/>
          <a:lstStyle>
            <a:lvl1pPr algn="l">
              <a:defRPr sz="23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509203" y="643414"/>
            <a:ext cx="7680960" cy="4320540"/>
          </a:xfrm>
        </p:spPr>
        <p:txBody>
          <a:bodyPr rtlCol="0">
            <a:normAutofit/>
          </a:bodyPr>
          <a:lstStyle>
            <a:lvl1pPr marL="0" indent="0">
              <a:buNone/>
              <a:defRPr sz="3600"/>
            </a:lvl1pPr>
            <a:lvl2pPr marL="514350" indent="0">
              <a:buNone/>
              <a:defRPr sz="3200"/>
            </a:lvl2pPr>
            <a:lvl3pPr marL="1028700" indent="0">
              <a:buNone/>
              <a:defRPr sz="2700"/>
            </a:lvl3pPr>
            <a:lvl4pPr marL="1543050" indent="0">
              <a:buNone/>
              <a:defRPr sz="2300"/>
            </a:lvl4pPr>
            <a:lvl5pPr marL="2057400" indent="0">
              <a:buNone/>
              <a:defRPr sz="2300"/>
            </a:lvl5pPr>
            <a:lvl6pPr marL="2571750" indent="0">
              <a:buNone/>
              <a:defRPr sz="2300"/>
            </a:lvl6pPr>
            <a:lvl7pPr marL="3086100" indent="0">
              <a:buNone/>
              <a:defRPr sz="2300"/>
            </a:lvl7pPr>
            <a:lvl8pPr marL="3600450" indent="0">
              <a:buNone/>
              <a:defRPr sz="2300"/>
            </a:lvl8pPr>
            <a:lvl9pPr marL="4114800" indent="0">
              <a:buNone/>
              <a:defRPr sz="2300"/>
            </a:lvl9pPr>
          </a:lstStyle>
          <a:p>
            <a:pPr lvl="0"/>
            <a:endParaRPr lang="zh-CN" altLang="en-US" noProof="0"/>
          </a:p>
        </p:txBody>
      </p:sp>
      <p:sp>
        <p:nvSpPr>
          <p:cNvPr id="4" name="文本占位符 3"/>
          <p:cNvSpPr>
            <a:spLocks noGrp="1"/>
          </p:cNvSpPr>
          <p:nvPr>
            <p:ph type="body" sz="half" idx="2"/>
          </p:nvPr>
        </p:nvSpPr>
        <p:spPr>
          <a:xfrm>
            <a:off x="2509203" y="5635706"/>
            <a:ext cx="7680960" cy="845105"/>
          </a:xfrm>
        </p:spPr>
        <p:txBody>
          <a:bodyPr/>
          <a:lstStyle>
            <a:lvl1pPr marL="0" indent="0">
              <a:buNone/>
              <a:defRPr sz="1600"/>
            </a:lvl1pPr>
            <a:lvl2pPr marL="514350" indent="0">
              <a:buNone/>
              <a:defRPr sz="1400"/>
            </a:lvl2pPr>
            <a:lvl3pPr marL="1028700" indent="0">
              <a:buNone/>
              <a:defRPr sz="1100"/>
            </a:lvl3pPr>
            <a:lvl4pPr marL="1543050" indent="0">
              <a:buNone/>
              <a:defRPr sz="1000"/>
            </a:lvl4pPr>
            <a:lvl5pPr marL="2057400" indent="0">
              <a:buNone/>
              <a:defRPr sz="1000"/>
            </a:lvl5pPr>
            <a:lvl6pPr marL="2571750" indent="0">
              <a:buNone/>
              <a:defRPr sz="1000"/>
            </a:lvl6pPr>
            <a:lvl7pPr marL="3086100" indent="0">
              <a:buNone/>
              <a:defRPr sz="1000"/>
            </a:lvl7pPr>
            <a:lvl8pPr marL="3600450" indent="0">
              <a:buNone/>
              <a:defRPr sz="1000"/>
            </a:lvl8pPr>
            <a:lvl9pPr marL="4114800" indent="0">
              <a:buNone/>
              <a:defRPr sz="10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340DDFE4-C900-41BD-A0B6-EFD3392DCDFA}" type="datetimeFigureOut">
              <a:rPr lang="zh-CN" altLang="en-US"/>
              <a:pPr>
                <a:defRPr/>
              </a:pPr>
              <a:t>2017/2/25</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A47EB65B-B4A0-4069-8C78-ECEED581018F}" type="slidenum">
              <a:rPr lang="zh-CN" altLang="en-US"/>
              <a:pPr>
                <a:defRPr/>
              </a:pPr>
              <a:t>‹#›</a:t>
            </a:fld>
            <a:endParaRPr lang="zh-CN" altLang="en-US"/>
          </a:p>
        </p:txBody>
      </p:sp>
    </p:spTree>
    <p:extLst>
      <p:ext uri="{BB962C8B-B14F-4D97-AF65-F5344CB8AC3E}">
        <p14:creationId val="4266739144"/>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1026" name="标题占位符 1"/>
          <p:cNvSpPr>
            <a:spLocks noGrp="1"/>
          </p:cNvSpPr>
          <p:nvPr>
            <p:ph type="title"/>
          </p:nvPr>
        </p:nvSpPr>
        <p:spPr bwMode="auto">
          <a:xfrm>
            <a:off x="587023" y="450851"/>
            <a:ext cx="11520312" cy="56991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102870" tIns="51435" rIns="102870" bIns="51435" numCol="1" anchor="ctr" anchorCtr="0" compatLnSpc="1">
            <a:prstTxWarp prst="textNoShape">
              <a:avLst/>
            </a:prstTxWarp>
          </a:bodyPr>
          <a:lstStyle/>
          <a:p>
            <a:pPr lvl="0"/>
            <a:r>
              <a:rPr lang="zh-CN" altLang="en-US" smtClean="0"/>
              <a:t>单击此处编辑母版标题样式</a:t>
            </a:r>
          </a:p>
        </p:txBody>
      </p:sp>
      <p:sp>
        <p:nvSpPr>
          <p:cNvPr id="1027" name="文本占位符 2"/>
          <p:cNvSpPr>
            <a:spLocks noGrp="1"/>
          </p:cNvSpPr>
          <p:nvPr>
            <p:ph type="body" idx="1"/>
          </p:nvPr>
        </p:nvSpPr>
        <p:spPr bwMode="auto">
          <a:xfrm>
            <a:off x="587023" y="1373189"/>
            <a:ext cx="11520312" cy="475138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102870" tIns="51435" rIns="102870" bIns="51435"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639704" y="6673851"/>
            <a:ext cx="2987793" cy="384175"/>
          </a:xfrm>
          <a:prstGeom prst="rect">
            <a:avLst/>
          </a:prstGeom>
        </p:spPr>
        <p:txBody>
          <a:bodyPr vert="horz" lIns="102870" tIns="51435" rIns="102870" bIns="51435" rtlCol="0" anchor="ctr"/>
          <a:lstStyle>
            <a:lvl1pPr algn="l" fontAlgn="auto">
              <a:spcBef>
                <a:spcPct val="0"/>
              </a:spcBef>
              <a:spcAft>
                <a:spcPct val="0"/>
              </a:spcAft>
              <a:defRPr sz="1400">
                <a:solidFill>
                  <a:schemeClr val="tx1">
                    <a:tint val="75000"/>
                  </a:schemeClr>
                </a:solidFill>
                <a:latin typeface="+mn-lt"/>
                <a:ea typeface="+mn-ea"/>
              </a:defRPr>
            </a:lvl1pPr>
          </a:lstStyle>
          <a:p>
            <a:pPr>
              <a:defRPr/>
            </a:pPr>
            <a:fld id="{88D8A9BF-A47C-4E66-B8FA-D141E0AA60AE}" type="datetimeFigureOut">
              <a:rPr lang="zh-CN" altLang="en-US"/>
              <a:pPr>
                <a:defRPr/>
              </a:pPr>
              <a:t>2017/2/25</a:t>
            </a:fld>
            <a:endParaRPr lang="zh-CN" altLang="en-US"/>
          </a:p>
        </p:txBody>
      </p:sp>
      <p:sp>
        <p:nvSpPr>
          <p:cNvPr id="5" name="页脚占位符 4"/>
          <p:cNvSpPr>
            <a:spLocks noGrp="1"/>
          </p:cNvSpPr>
          <p:nvPr>
            <p:ph type="ftr" sz="quarter" idx="3"/>
          </p:nvPr>
        </p:nvSpPr>
        <p:spPr>
          <a:xfrm>
            <a:off x="4374446" y="6673851"/>
            <a:ext cx="4052711" cy="384175"/>
          </a:xfrm>
          <a:prstGeom prst="rect">
            <a:avLst/>
          </a:prstGeom>
        </p:spPr>
        <p:txBody>
          <a:bodyPr vert="horz" lIns="102870" tIns="51435" rIns="102870" bIns="51435" rtlCol="0" anchor="ctr"/>
          <a:lstStyle>
            <a:lvl1pPr algn="ctr" fontAlgn="auto">
              <a:spcBef>
                <a:spcPct val="0"/>
              </a:spcBef>
              <a:spcAft>
                <a:spcPct val="0"/>
              </a:spcAft>
              <a:defRPr sz="14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9174104" y="6673851"/>
            <a:ext cx="2987793" cy="384175"/>
          </a:xfrm>
          <a:prstGeom prst="rect">
            <a:avLst/>
          </a:prstGeom>
        </p:spPr>
        <p:txBody>
          <a:bodyPr vert="horz" lIns="102870" tIns="51435" rIns="102870" bIns="51435" rtlCol="0" anchor="ctr"/>
          <a:lstStyle>
            <a:lvl1pPr algn="r" fontAlgn="auto">
              <a:spcBef>
                <a:spcPct val="0"/>
              </a:spcBef>
              <a:spcAft>
                <a:spcPct val="0"/>
              </a:spcAft>
              <a:defRPr sz="1400">
                <a:solidFill>
                  <a:schemeClr val="tx1">
                    <a:tint val="75000"/>
                  </a:schemeClr>
                </a:solidFill>
                <a:latin typeface="+mn-lt"/>
                <a:ea typeface="+mn-ea"/>
              </a:defRPr>
            </a:lvl1pPr>
          </a:lstStyle>
          <a:p>
            <a:pPr>
              <a:defRPr/>
            </a:pPr>
            <a:fld id="{CA82CA37-9F09-4F24-9B2A-880D511BA3AD}" type="slidenum">
              <a:rPr lang="zh-CN" altLang="en-US"/>
              <a:pPr>
                <a:defRPr/>
              </a:pPr>
              <a:t>‹#›</a:t>
            </a:fld>
            <a:endParaRPr lang="zh-CN" altLang="en-US"/>
          </a:p>
        </p:txBody>
      </p:sp>
      <p:sp>
        <p:nvSpPr>
          <p:cNvPr id="7" name="矩形 6"/>
          <p:cNvSpPr/>
          <p:nvPr userDrawn="1"/>
        </p:nvSpPr>
        <p:spPr>
          <a:xfrm>
            <a:off x="0" y="6840538"/>
            <a:ext cx="12801600" cy="9525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anchor="ctr"/>
          <a:lstStyle/>
          <a:p>
            <a:pPr algn="ctr" fontAlgn="auto">
              <a:spcBef>
                <a:spcPct val="0"/>
              </a:spcBef>
              <a:spcAft>
                <a:spcPct val="0"/>
              </a:spcAft>
              <a:defRPr/>
            </a:pPr>
            <a:endParaRPr lang="zh-CN" altLang="en-US" sz="2000"/>
          </a:p>
        </p:txBody>
      </p:sp>
      <p:sp>
        <p:nvSpPr>
          <p:cNvPr id="1032" name="TextBox 7"/>
          <p:cNvSpPr txBox="1">
            <a:spLocks noChangeArrowheads="1"/>
          </p:cNvSpPr>
          <p:nvPr userDrawn="1"/>
        </p:nvSpPr>
        <p:spPr bwMode="auto">
          <a:xfrm>
            <a:off x="10306756" y="6624638"/>
            <a:ext cx="747962" cy="519373"/>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wrap="none" lIns="102870" tIns="51435" rIns="102870" bIns="51435">
            <a:spAutoFit/>
          </a:bodyPr>
          <a:lstStyle>
            <a:lvl1pPr>
              <a:defRPr sz="2000">
                <a:solidFill>
                  <a:schemeClr val="tx1"/>
                </a:solidFill>
                <a:latin typeface="Calibri" pitchFamily="34" charset="0"/>
                <a:ea typeface="宋体" charset="-122"/>
              </a:defRPr>
            </a:lvl1pPr>
            <a:lvl2pPr marL="742950" indent="-285750">
              <a:defRPr sz="2000">
                <a:solidFill>
                  <a:schemeClr val="tx1"/>
                </a:solidFill>
                <a:latin typeface="Calibri" pitchFamily="34" charset="0"/>
                <a:ea typeface="宋体" charset="-122"/>
              </a:defRPr>
            </a:lvl2pPr>
            <a:lvl3pPr marL="1143000" indent="-228600">
              <a:defRPr sz="2000">
                <a:solidFill>
                  <a:schemeClr val="tx1"/>
                </a:solidFill>
                <a:latin typeface="Calibri" pitchFamily="34" charset="0"/>
                <a:ea typeface="宋体" charset="-122"/>
              </a:defRPr>
            </a:lvl3pPr>
            <a:lvl4pPr marL="1600200" indent="-228600">
              <a:defRPr sz="2000">
                <a:solidFill>
                  <a:schemeClr val="tx1"/>
                </a:solidFill>
                <a:latin typeface="Calibri" pitchFamily="34" charset="0"/>
                <a:ea typeface="宋体" charset="-122"/>
              </a:defRPr>
            </a:lvl4pPr>
            <a:lvl5pPr>
              <a:defRPr sz="2000">
                <a:solidFill>
                  <a:schemeClr val="tx1"/>
                </a:solidFill>
                <a:latin typeface="Calibri" pitchFamily="34" charset="0"/>
                <a:ea typeface="宋体" charset="-122"/>
              </a:defRPr>
            </a:lvl5pPr>
            <a:lvl6pPr marL="2514600" indent="-228600" defTabSz="1028700" fontAlgn="base">
              <a:spcBef>
                <a:spcPct val="0"/>
              </a:spcBef>
              <a:spcAft>
                <a:spcPct val="0"/>
              </a:spcAft>
              <a:defRPr sz="2000">
                <a:solidFill>
                  <a:schemeClr val="tx1"/>
                </a:solidFill>
                <a:latin typeface="Calibri" pitchFamily="34" charset="0"/>
                <a:ea typeface="宋体" charset="-122"/>
              </a:defRPr>
            </a:lvl6pPr>
            <a:lvl7pPr marL="2971800" indent="-228600" defTabSz="1028700" fontAlgn="base">
              <a:spcBef>
                <a:spcPct val="0"/>
              </a:spcBef>
              <a:spcAft>
                <a:spcPct val="0"/>
              </a:spcAft>
              <a:defRPr sz="2000">
                <a:solidFill>
                  <a:schemeClr val="tx1"/>
                </a:solidFill>
                <a:latin typeface="Calibri" pitchFamily="34" charset="0"/>
                <a:ea typeface="宋体" charset="-122"/>
              </a:defRPr>
            </a:lvl7pPr>
            <a:lvl8pPr marL="3429000" indent="-228600" defTabSz="1028700" fontAlgn="base">
              <a:spcBef>
                <a:spcPct val="0"/>
              </a:spcBef>
              <a:spcAft>
                <a:spcPct val="0"/>
              </a:spcAft>
              <a:defRPr sz="2000">
                <a:solidFill>
                  <a:schemeClr val="tx1"/>
                </a:solidFill>
                <a:latin typeface="Calibri" pitchFamily="34" charset="0"/>
                <a:ea typeface="宋体" charset="-122"/>
              </a:defRPr>
            </a:lvl8pPr>
            <a:lvl9pPr marL="3886200" indent="-228600" defTabSz="1028700" fontAlgn="base">
              <a:spcBef>
                <a:spcPct val="0"/>
              </a:spcBef>
              <a:spcAft>
                <a:spcPct val="0"/>
              </a:spcAft>
              <a:defRPr sz="2000">
                <a:solidFill>
                  <a:schemeClr val="tx1"/>
                </a:solidFill>
                <a:latin typeface="Calibri" pitchFamily="34" charset="0"/>
                <a:ea typeface="宋体" charset="-122"/>
              </a:defRPr>
            </a:lvl9pPr>
          </a:lstStyle>
          <a:p>
            <a:pPr>
              <a:defRPr/>
            </a:pPr>
            <a:r>
              <a:rPr lang="en-US" altLang="zh-CN" sz="2700" smtClean="0">
                <a:solidFill>
                  <a:srgbClr val="00B0F0"/>
                </a:solidFill>
                <a:latin typeface="Impact" pitchFamily="34" charset="0"/>
              </a:rPr>
              <a:t>IMC</a:t>
            </a:r>
            <a:endParaRPr lang="zh-CN" altLang="en-US" sz="2700" smtClean="0">
              <a:solidFill>
                <a:srgbClr val="00B0F0"/>
              </a:solidFill>
              <a:latin typeface="Impact" panose="020b080603090205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l" defTabSz="1028700" rtl="0" eaLnBrk="0" fontAlgn="base" hangingPunct="0">
        <a:spcBef>
          <a:spcPct val="0"/>
        </a:spcBef>
        <a:spcAft>
          <a:spcPct val="0"/>
        </a:spcAft>
        <a:defRPr sz="2700" b="1" kern="1200">
          <a:solidFill>
            <a:srgbClr val="00B0F0"/>
          </a:solidFill>
          <a:latin typeface="微软雅黑" pitchFamily="34" charset="-122"/>
          <a:ea typeface="微软雅黑" pitchFamily="34" charset="-122"/>
          <a:cs typeface="+mj-cs"/>
        </a:defRPr>
      </a:lvl1pPr>
      <a:lvl2pPr algn="l" defTabSz="1028700" rtl="0" eaLnBrk="0" fontAlgn="base" hangingPunct="0">
        <a:spcBef>
          <a:spcPct val="0"/>
        </a:spcBef>
        <a:spcAft>
          <a:spcPct val="0"/>
        </a:spcAft>
        <a:defRPr sz="2700" b="1">
          <a:solidFill>
            <a:srgbClr val="00B0F0"/>
          </a:solidFill>
          <a:latin typeface="微软雅黑" pitchFamily="34" charset="-122"/>
          <a:ea typeface="微软雅黑" pitchFamily="34" charset="-122"/>
        </a:defRPr>
      </a:lvl2pPr>
      <a:lvl3pPr algn="l" defTabSz="1028700" rtl="0" eaLnBrk="0" fontAlgn="base" hangingPunct="0">
        <a:spcBef>
          <a:spcPct val="0"/>
        </a:spcBef>
        <a:spcAft>
          <a:spcPct val="0"/>
        </a:spcAft>
        <a:defRPr sz="2700" b="1">
          <a:solidFill>
            <a:srgbClr val="00B0F0"/>
          </a:solidFill>
          <a:latin typeface="微软雅黑" pitchFamily="34" charset="-122"/>
          <a:ea typeface="微软雅黑" pitchFamily="34" charset="-122"/>
        </a:defRPr>
      </a:lvl3pPr>
      <a:lvl4pPr algn="l" defTabSz="1028700" rtl="0" eaLnBrk="0" fontAlgn="base" hangingPunct="0">
        <a:spcBef>
          <a:spcPct val="0"/>
        </a:spcBef>
        <a:spcAft>
          <a:spcPct val="0"/>
        </a:spcAft>
        <a:defRPr sz="2700" b="1">
          <a:solidFill>
            <a:srgbClr val="00B0F0"/>
          </a:solidFill>
          <a:latin typeface="微软雅黑" pitchFamily="34" charset="-122"/>
          <a:ea typeface="微软雅黑" pitchFamily="34" charset="-122"/>
        </a:defRPr>
      </a:lvl4pPr>
      <a:lvl5pPr algn="l" defTabSz="1028700" rtl="0" eaLnBrk="0" fontAlgn="base" hangingPunct="0">
        <a:spcBef>
          <a:spcPct val="0"/>
        </a:spcBef>
        <a:spcAft>
          <a:spcPct val="0"/>
        </a:spcAft>
        <a:defRPr sz="2700" b="1">
          <a:solidFill>
            <a:srgbClr val="00B0F0"/>
          </a:solidFill>
          <a:latin typeface="微软雅黑" pitchFamily="34" charset="-122"/>
          <a:ea typeface="微软雅黑" pitchFamily="34" charset="-122"/>
        </a:defRPr>
      </a:lvl5pPr>
      <a:lvl6pPr marL="457200" algn="l" defTabSz="1028700" rtl="0" fontAlgn="base">
        <a:spcBef>
          <a:spcPct val="0"/>
        </a:spcBef>
        <a:spcAft>
          <a:spcPct val="0"/>
        </a:spcAft>
        <a:defRPr sz="2700" b="1">
          <a:solidFill>
            <a:srgbClr val="00B0F0"/>
          </a:solidFill>
          <a:latin typeface="微软雅黑" pitchFamily="34" charset="-122"/>
          <a:ea typeface="微软雅黑" pitchFamily="34" charset="-122"/>
        </a:defRPr>
      </a:lvl6pPr>
      <a:lvl7pPr marL="914400" algn="l" defTabSz="1028700" rtl="0" fontAlgn="base">
        <a:spcBef>
          <a:spcPct val="0"/>
        </a:spcBef>
        <a:spcAft>
          <a:spcPct val="0"/>
        </a:spcAft>
        <a:defRPr sz="2700" b="1">
          <a:solidFill>
            <a:srgbClr val="00B0F0"/>
          </a:solidFill>
          <a:latin typeface="微软雅黑" pitchFamily="34" charset="-122"/>
          <a:ea typeface="微软雅黑" pitchFamily="34" charset="-122"/>
        </a:defRPr>
      </a:lvl7pPr>
      <a:lvl8pPr marL="1371600" algn="l" defTabSz="1028700" rtl="0" fontAlgn="base">
        <a:spcBef>
          <a:spcPct val="0"/>
        </a:spcBef>
        <a:spcAft>
          <a:spcPct val="0"/>
        </a:spcAft>
        <a:defRPr sz="2700" b="1">
          <a:solidFill>
            <a:srgbClr val="00B0F0"/>
          </a:solidFill>
          <a:latin typeface="微软雅黑" pitchFamily="34" charset="-122"/>
          <a:ea typeface="微软雅黑" pitchFamily="34" charset="-122"/>
        </a:defRPr>
      </a:lvl8pPr>
      <a:lvl9pPr marL="1828800" algn="l" defTabSz="1028700" rtl="0" fontAlgn="base">
        <a:spcBef>
          <a:spcPct val="0"/>
        </a:spcBef>
        <a:spcAft>
          <a:spcPct val="0"/>
        </a:spcAft>
        <a:defRPr sz="2700" b="1">
          <a:solidFill>
            <a:srgbClr val="00B0F0"/>
          </a:solidFill>
          <a:latin typeface="微软雅黑" pitchFamily="34" charset="-122"/>
          <a:ea typeface="微软雅黑" pitchFamily="34" charset="-122"/>
        </a:defRPr>
      </a:lvl9pPr>
    </p:titleStyle>
    <p:bodyStyle>
      <a:lvl1pPr marL="385763" indent="-385763" algn="l" defTabSz="1028700" rtl="0" eaLnBrk="0" fontAlgn="base" hangingPunct="0">
        <a:spcBef>
          <a:spcPct val="20000"/>
        </a:spcBef>
        <a:spcAft>
          <a:spcPct val="0"/>
        </a:spcAft>
        <a:buFont typeface="Arial"/>
        <a:buChar char="•"/>
        <a:defRPr sz="3600" kern="1200">
          <a:solidFill>
            <a:schemeClr val="tx1"/>
          </a:solidFill>
          <a:latin typeface="+mn-lt"/>
          <a:ea typeface="+mn-ea"/>
          <a:cs typeface="+mn-cs"/>
        </a:defRPr>
      </a:lvl1pPr>
      <a:lvl2pPr marL="835025" indent="-320675" algn="l" defTabSz="1028700" rtl="0" eaLnBrk="0" fontAlgn="base" hangingPunct="0">
        <a:spcBef>
          <a:spcPct val="20000"/>
        </a:spcBef>
        <a:spcAft>
          <a:spcPct val="0"/>
        </a:spcAft>
        <a:buFont typeface="Arial"/>
        <a:buChar char="–"/>
        <a:defRPr sz="3200" kern="1200">
          <a:solidFill>
            <a:schemeClr val="tx1"/>
          </a:solidFill>
          <a:latin typeface="+mn-lt"/>
          <a:ea typeface="+mn-ea"/>
          <a:cs typeface="+mn-cs"/>
        </a:defRPr>
      </a:lvl2pPr>
      <a:lvl3pPr marL="1285875" indent="-257175" algn="l" defTabSz="1028700" rtl="0" eaLnBrk="0" fontAlgn="base" hangingPunct="0">
        <a:spcBef>
          <a:spcPct val="20000"/>
        </a:spcBef>
        <a:spcAft>
          <a:spcPct val="0"/>
        </a:spcAft>
        <a:buFont typeface="Arial"/>
        <a:buChar char="•"/>
        <a:defRPr sz="2700" kern="1200">
          <a:solidFill>
            <a:schemeClr val="tx1"/>
          </a:solidFill>
          <a:latin typeface="+mn-lt"/>
          <a:ea typeface="+mn-ea"/>
          <a:cs typeface="+mn-cs"/>
        </a:defRPr>
      </a:lvl3pPr>
      <a:lvl4pPr marL="1800225" indent="-257175" algn="l" defTabSz="1028700" rtl="0" eaLnBrk="0" fontAlgn="base" hangingPunct="0">
        <a:spcBef>
          <a:spcPct val="20000"/>
        </a:spcBef>
        <a:spcAft>
          <a:spcPct val="0"/>
        </a:spcAft>
        <a:buFont typeface="Arial"/>
        <a:buChar char="–"/>
        <a:defRPr sz="2300" kern="1200">
          <a:solidFill>
            <a:schemeClr val="tx1"/>
          </a:solidFill>
          <a:latin typeface="+mn-lt"/>
          <a:ea typeface="+mn-ea"/>
          <a:cs typeface="+mn-cs"/>
        </a:defRPr>
      </a:lvl4pPr>
      <a:lvl5pPr marL="2314575" indent="-257175" algn="l" defTabSz="1028700" rtl="0" eaLnBrk="0" fontAlgn="base" hangingPunct="0">
        <a:spcBef>
          <a:spcPct val="20000"/>
        </a:spcBef>
        <a:spcAft>
          <a:spcPct val="0"/>
        </a:spcAft>
        <a:buFont typeface="Arial"/>
        <a:buChar char="»"/>
        <a:defRPr sz="2300" kern="1200">
          <a:solidFill>
            <a:schemeClr val="tx1"/>
          </a:solidFill>
          <a:latin typeface="+mn-lt"/>
          <a:ea typeface="+mn-ea"/>
          <a:cs typeface="+mn-cs"/>
        </a:defRPr>
      </a:lvl5pPr>
      <a:lvl6pPr marL="2828925" indent="-257175" algn="l" defTabSz="1028700"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43275" indent="-257175" algn="l" defTabSz="1028700"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857625" indent="-257175" algn="l" defTabSz="1028700"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371975" indent="-257175" algn="l" defTabSz="1028700"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zh-CN"/>
      </a:defPPr>
      <a:lvl1pPr marL="0" algn="l" defTabSz="1028700" rtl="0" eaLnBrk="1" latinLnBrk="0" hangingPunct="1">
        <a:defRPr sz="2000" kern="1200">
          <a:solidFill>
            <a:schemeClr val="tx1"/>
          </a:solidFill>
          <a:latin typeface="+mn-lt"/>
          <a:ea typeface="+mn-ea"/>
          <a:cs typeface="+mn-cs"/>
        </a:defRPr>
      </a:lvl1pPr>
      <a:lvl2pPr marL="514350" algn="l" defTabSz="1028700" rtl="0" eaLnBrk="1" latinLnBrk="0" hangingPunct="1">
        <a:defRPr sz="2000" kern="1200">
          <a:solidFill>
            <a:schemeClr val="tx1"/>
          </a:solidFill>
          <a:latin typeface="+mn-lt"/>
          <a:ea typeface="+mn-ea"/>
          <a:cs typeface="+mn-cs"/>
        </a:defRPr>
      </a:lvl2pPr>
      <a:lvl3pPr marL="1028700" algn="l" defTabSz="1028700" rtl="0" eaLnBrk="1" latinLnBrk="0" hangingPunct="1">
        <a:defRPr sz="2000" kern="1200">
          <a:solidFill>
            <a:schemeClr val="tx1"/>
          </a:solidFill>
          <a:latin typeface="+mn-lt"/>
          <a:ea typeface="+mn-ea"/>
          <a:cs typeface="+mn-cs"/>
        </a:defRPr>
      </a:lvl3pPr>
      <a:lvl4pPr marL="1543050" algn="l" defTabSz="1028700" rtl="0" eaLnBrk="1" latinLnBrk="0" hangingPunct="1">
        <a:defRPr sz="2000" kern="1200">
          <a:solidFill>
            <a:schemeClr val="tx1"/>
          </a:solidFill>
          <a:latin typeface="+mn-lt"/>
          <a:ea typeface="+mn-ea"/>
          <a:cs typeface="+mn-cs"/>
        </a:defRPr>
      </a:lvl4pPr>
      <a:lvl5pPr marL="2057400" algn="l" defTabSz="1028700" rtl="0" eaLnBrk="1" latinLnBrk="0" hangingPunct="1">
        <a:defRPr sz="2000" kern="1200">
          <a:solidFill>
            <a:schemeClr val="tx1"/>
          </a:solidFill>
          <a:latin typeface="+mn-lt"/>
          <a:ea typeface="+mn-ea"/>
          <a:cs typeface="+mn-cs"/>
        </a:defRPr>
      </a:lvl5pPr>
      <a:lvl6pPr marL="2571750" algn="l" defTabSz="1028700" rtl="0" eaLnBrk="1" latinLnBrk="0" hangingPunct="1">
        <a:defRPr sz="2000" kern="1200">
          <a:solidFill>
            <a:schemeClr val="tx1"/>
          </a:solidFill>
          <a:latin typeface="+mn-lt"/>
          <a:ea typeface="+mn-ea"/>
          <a:cs typeface="+mn-cs"/>
        </a:defRPr>
      </a:lvl6pPr>
      <a:lvl7pPr marL="3086100" algn="l" defTabSz="1028700" rtl="0" eaLnBrk="1" latinLnBrk="0" hangingPunct="1">
        <a:defRPr sz="2000" kern="1200">
          <a:solidFill>
            <a:schemeClr val="tx1"/>
          </a:solidFill>
          <a:latin typeface="+mn-lt"/>
          <a:ea typeface="+mn-ea"/>
          <a:cs typeface="+mn-cs"/>
        </a:defRPr>
      </a:lvl7pPr>
      <a:lvl8pPr marL="3600450" algn="l" defTabSz="1028700" rtl="0" eaLnBrk="1" latinLnBrk="0" hangingPunct="1">
        <a:defRPr sz="2000" kern="1200">
          <a:solidFill>
            <a:schemeClr val="tx1"/>
          </a:solidFill>
          <a:latin typeface="+mn-lt"/>
          <a:ea typeface="+mn-ea"/>
          <a:cs typeface="+mn-cs"/>
        </a:defRPr>
      </a:lvl8pPr>
      <a:lvl9pPr marL="4114800" algn="l" defTabSz="1028700" rtl="0" eaLnBrk="1" latinLnBrk="0" hangingPunct="1">
        <a:defRPr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80111" y="383382"/>
            <a:ext cx="11041380" cy="1391841"/>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80111" y="1916906"/>
            <a:ext cx="11041380" cy="4568905"/>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80110" y="6674168"/>
            <a:ext cx="2880360" cy="383381"/>
          </a:xfrm>
          <a:prstGeom prst="rect">
            <a:avLst/>
          </a:prstGeom>
        </p:spPr>
        <p:txBody>
          <a:bodyPr vert="horz" lIns="91440" tIns="45720" rIns="91440" bIns="45720" rtlCol="0" anchor="ctr"/>
          <a:lstStyle>
            <a:lvl1pPr algn="l">
              <a:defRPr sz="1259">
                <a:solidFill>
                  <a:schemeClr val="tx1">
                    <a:tint val="75000"/>
                  </a:schemeClr>
                </a:solidFill>
              </a:defRPr>
            </a:lvl1pPr>
          </a:lstStyle>
          <a:p>
            <a:pPr defTabSz="959880" fontAlgn="auto">
              <a:spcBef>
                <a:spcPct val="0"/>
              </a:spcBef>
              <a:spcAft>
                <a:spcPct val="0"/>
              </a:spcAft>
            </a:pPr>
            <a:fld id="{16E5758D-A3C3-4E88-8AC0-22500507BD7E}" type="datetimeFigureOut">
              <a:rPr lang="zh-CN" altLang="en-US" smtClean="0">
                <a:solidFill>
                  <a:prstClr val="black">
                    <a:tint val="75000"/>
                  </a:prstClr>
                </a:solidFill>
                <a:latin typeface="Calibri"/>
                <a:ea typeface="宋体" panose="02010600030101010101" pitchFamily="2" charset="-122"/>
              </a:rPr>
              <a:pPr defTabSz="959880" fontAlgn="auto">
                <a:spcBef>
                  <a:spcPct val="0"/>
                </a:spcBef>
                <a:spcAft>
                  <a:spcPct val="0"/>
                </a:spcAft>
              </a:pPr>
              <a:t>2017/2/25</a:t>
            </a:fld>
            <a:endParaRPr lang="zh-CN" altLang="en-US">
              <a:solidFill>
                <a:prstClr val="black">
                  <a:tint val="75000"/>
                </a:prstClr>
              </a:solidFill>
              <a:latin typeface="Calibri"/>
              <a:ea typeface="宋体" panose="02010600030101010101" pitchFamily="2" charset="-122"/>
            </a:endParaRPr>
          </a:p>
        </p:txBody>
      </p:sp>
      <p:sp>
        <p:nvSpPr>
          <p:cNvPr id="5" name="Footer Placeholder 4"/>
          <p:cNvSpPr>
            <a:spLocks noGrp="1"/>
          </p:cNvSpPr>
          <p:nvPr>
            <p:ph type="ftr" sz="quarter" idx="3"/>
          </p:nvPr>
        </p:nvSpPr>
        <p:spPr>
          <a:xfrm>
            <a:off x="4240531" y="6674168"/>
            <a:ext cx="4320540" cy="383381"/>
          </a:xfrm>
          <a:prstGeom prst="rect">
            <a:avLst/>
          </a:prstGeom>
        </p:spPr>
        <p:txBody>
          <a:bodyPr vert="horz" lIns="91440" tIns="45720" rIns="91440" bIns="45720" rtlCol="0" anchor="ctr"/>
          <a:lstStyle>
            <a:lvl1pPr algn="ctr">
              <a:defRPr sz="1259">
                <a:solidFill>
                  <a:schemeClr val="tx1">
                    <a:tint val="75000"/>
                  </a:schemeClr>
                </a:solidFill>
              </a:defRPr>
            </a:lvl1pPr>
          </a:lstStyle>
          <a:p>
            <a:pPr defTabSz="959880" fontAlgn="auto">
              <a:spcBef>
                <a:spcPct val="0"/>
              </a:spcBef>
              <a:spcAft>
                <a:spcPct val="0"/>
              </a:spcAft>
            </a:pPr>
            <a:endParaRPr lang="zh-CN" altLang="en-US">
              <a:solidFill>
                <a:prstClr val="black">
                  <a:tint val="75000"/>
                </a:prstClr>
              </a:solidFill>
              <a:latin typeface="Calibri"/>
              <a:ea typeface="宋体" panose="02010600030101010101" pitchFamily="2" charset="-122"/>
            </a:endParaRPr>
          </a:p>
        </p:txBody>
      </p:sp>
      <p:sp>
        <p:nvSpPr>
          <p:cNvPr id="6" name="Slide Number Placeholder 5"/>
          <p:cNvSpPr>
            <a:spLocks noGrp="1"/>
          </p:cNvSpPr>
          <p:nvPr>
            <p:ph type="sldNum" sz="quarter" idx="4"/>
          </p:nvPr>
        </p:nvSpPr>
        <p:spPr>
          <a:xfrm>
            <a:off x="9041130" y="6674168"/>
            <a:ext cx="2880360" cy="383381"/>
          </a:xfrm>
          <a:prstGeom prst="rect">
            <a:avLst/>
          </a:prstGeom>
        </p:spPr>
        <p:txBody>
          <a:bodyPr vert="horz" lIns="91440" tIns="45720" rIns="91440" bIns="45720" rtlCol="0" anchor="ctr"/>
          <a:lstStyle>
            <a:lvl1pPr algn="r">
              <a:defRPr sz="1259">
                <a:solidFill>
                  <a:schemeClr val="tx1">
                    <a:tint val="75000"/>
                  </a:schemeClr>
                </a:solidFill>
              </a:defRPr>
            </a:lvl1pPr>
          </a:lstStyle>
          <a:p>
            <a:pPr defTabSz="959880" fontAlgn="auto">
              <a:spcBef>
                <a:spcPct val="0"/>
              </a:spcBef>
              <a:spcAft>
                <a:spcPct val="0"/>
              </a:spcAft>
            </a:pPr>
            <a:fld id="{AA4E786F-588D-4932-A7B2-AE3451FA4ACA}" type="slidenum">
              <a:rPr lang="zh-CN" altLang="en-US" smtClean="0">
                <a:solidFill>
                  <a:prstClr val="black">
                    <a:tint val="75000"/>
                  </a:prstClr>
                </a:solidFill>
                <a:latin typeface="Calibri"/>
                <a:ea typeface="宋体" panose="02010600030101010101" pitchFamily="2" charset="-122"/>
              </a:rPr>
              <a:pPr defTabSz="959880" fontAlgn="auto">
                <a:spcBef>
                  <a:spcPct val="0"/>
                </a:spcBef>
                <a:spcAft>
                  <a:spcPct val="0"/>
                </a:spcAft>
              </a:pPr>
              <a:t>‹#›</a:t>
            </a:fld>
            <a:endParaRPr lang="zh-CN" altLang="en-US">
              <a:solidFill>
                <a:prstClr val="black">
                  <a:tint val="75000"/>
                </a:prstClr>
              </a:solidFill>
              <a:latin typeface="Calibri"/>
              <a:ea typeface="宋体" panose="02010600030101010101" pitchFamily="2" charset="-122"/>
            </a:endParaRPr>
          </a:p>
        </p:txBody>
      </p:sp>
    </p:spTree>
    <p:extLst>
      <p:ext uri="{BB962C8B-B14F-4D97-AF65-F5344CB8AC3E}">
        <p14:creationId val="36537831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959880" rtl="0" eaLnBrk="1" latinLnBrk="0" hangingPunct="1">
        <a:lnSpc>
          <a:spcPct val="90000"/>
        </a:lnSpc>
        <a:spcBef>
          <a:spcPct val="0"/>
        </a:spcBef>
        <a:buNone/>
        <a:defRPr sz="4619" kern="1200">
          <a:solidFill>
            <a:schemeClr val="tx1"/>
          </a:solidFill>
          <a:latin typeface="+mj-lt"/>
          <a:ea typeface="+mj-ea"/>
          <a:cs typeface="+mj-cs"/>
        </a:defRPr>
      </a:lvl1pPr>
    </p:titleStyle>
    <p:bodyStyle>
      <a:lvl1pPr marL="239970" indent="-239970" algn="l" defTabSz="959880" rtl="0" eaLnBrk="1" latinLnBrk="0" hangingPunct="1">
        <a:lnSpc>
          <a:spcPct val="90000"/>
        </a:lnSpc>
        <a:spcBef>
          <a:spcPts val="1050"/>
        </a:spcBef>
        <a:buFont typeface="Arial" pitchFamily="34" charset="0"/>
        <a:buChar char="•"/>
        <a:defRPr sz="2939" kern="1200">
          <a:solidFill>
            <a:schemeClr val="tx1"/>
          </a:solidFill>
          <a:latin typeface="+mn-lt"/>
          <a:ea typeface="+mn-ea"/>
          <a:cs typeface="+mn-cs"/>
        </a:defRPr>
      </a:lvl1pPr>
      <a:lvl2pPr marL="719910" indent="-239970" algn="l" defTabSz="959880" rtl="0" eaLnBrk="1" latinLnBrk="0" hangingPunct="1">
        <a:lnSpc>
          <a:spcPct val="90000"/>
        </a:lnSpc>
        <a:spcBef>
          <a:spcPts val="525"/>
        </a:spcBef>
        <a:buFont typeface="Arial" pitchFamily="34" charset="0"/>
        <a:buChar char="•"/>
        <a:defRPr sz="2519" kern="1200">
          <a:solidFill>
            <a:schemeClr val="tx1"/>
          </a:solidFill>
          <a:latin typeface="+mn-lt"/>
          <a:ea typeface="+mn-ea"/>
          <a:cs typeface="+mn-cs"/>
        </a:defRPr>
      </a:lvl2pPr>
      <a:lvl3pPr marL="1199850" indent="-239970" algn="l" defTabSz="959880" rtl="0" eaLnBrk="1" latinLnBrk="0" hangingPunct="1">
        <a:lnSpc>
          <a:spcPct val="90000"/>
        </a:lnSpc>
        <a:spcBef>
          <a:spcPts val="525"/>
        </a:spcBef>
        <a:buFont typeface="Arial" pitchFamily="34" charset="0"/>
        <a:buChar char="•"/>
        <a:defRPr sz="2099" kern="1200">
          <a:solidFill>
            <a:schemeClr val="tx1"/>
          </a:solidFill>
          <a:latin typeface="+mn-lt"/>
          <a:ea typeface="+mn-ea"/>
          <a:cs typeface="+mn-cs"/>
        </a:defRPr>
      </a:lvl3pPr>
      <a:lvl4pPr marL="1679790" indent="-239970" algn="l" defTabSz="959880" rtl="0" eaLnBrk="1" latinLnBrk="0" hangingPunct="1">
        <a:lnSpc>
          <a:spcPct val="90000"/>
        </a:lnSpc>
        <a:spcBef>
          <a:spcPts val="525"/>
        </a:spcBef>
        <a:buFont typeface="Arial" pitchFamily="34" charset="0"/>
        <a:buChar char="•"/>
        <a:defRPr sz="1889" kern="1200">
          <a:solidFill>
            <a:schemeClr val="tx1"/>
          </a:solidFill>
          <a:latin typeface="+mn-lt"/>
          <a:ea typeface="+mn-ea"/>
          <a:cs typeface="+mn-cs"/>
        </a:defRPr>
      </a:lvl4pPr>
      <a:lvl5pPr marL="2159730" indent="-239970" algn="l" defTabSz="959880" rtl="0" eaLnBrk="1" latinLnBrk="0" hangingPunct="1">
        <a:lnSpc>
          <a:spcPct val="90000"/>
        </a:lnSpc>
        <a:spcBef>
          <a:spcPts val="525"/>
        </a:spcBef>
        <a:buFont typeface="Arial" pitchFamily="34" charset="0"/>
        <a:buChar char="•"/>
        <a:defRPr sz="1889" kern="1200">
          <a:solidFill>
            <a:schemeClr val="tx1"/>
          </a:solidFill>
          <a:latin typeface="+mn-lt"/>
          <a:ea typeface="+mn-ea"/>
          <a:cs typeface="+mn-cs"/>
        </a:defRPr>
      </a:lvl5pPr>
      <a:lvl6pPr marL="2639670" indent="-239970" algn="l" defTabSz="959880" rtl="0" eaLnBrk="1" latinLnBrk="0" hangingPunct="1">
        <a:lnSpc>
          <a:spcPct val="90000"/>
        </a:lnSpc>
        <a:spcBef>
          <a:spcPts val="525"/>
        </a:spcBef>
        <a:buFont typeface="Arial" pitchFamily="34" charset="0"/>
        <a:buChar char="•"/>
        <a:defRPr sz="1889" kern="1200">
          <a:solidFill>
            <a:schemeClr val="tx1"/>
          </a:solidFill>
          <a:latin typeface="+mn-lt"/>
          <a:ea typeface="+mn-ea"/>
          <a:cs typeface="+mn-cs"/>
        </a:defRPr>
      </a:lvl6pPr>
      <a:lvl7pPr marL="3119610" indent="-239970" algn="l" defTabSz="959880" rtl="0" eaLnBrk="1" latinLnBrk="0" hangingPunct="1">
        <a:lnSpc>
          <a:spcPct val="90000"/>
        </a:lnSpc>
        <a:spcBef>
          <a:spcPts val="525"/>
        </a:spcBef>
        <a:buFont typeface="Arial" pitchFamily="34" charset="0"/>
        <a:buChar char="•"/>
        <a:defRPr sz="1889" kern="1200">
          <a:solidFill>
            <a:schemeClr val="tx1"/>
          </a:solidFill>
          <a:latin typeface="+mn-lt"/>
          <a:ea typeface="+mn-ea"/>
          <a:cs typeface="+mn-cs"/>
        </a:defRPr>
      </a:lvl7pPr>
      <a:lvl8pPr marL="3599550" indent="-239970" algn="l" defTabSz="959880" rtl="0" eaLnBrk="1" latinLnBrk="0" hangingPunct="1">
        <a:lnSpc>
          <a:spcPct val="90000"/>
        </a:lnSpc>
        <a:spcBef>
          <a:spcPts val="525"/>
        </a:spcBef>
        <a:buFont typeface="Arial" pitchFamily="34" charset="0"/>
        <a:buChar char="•"/>
        <a:defRPr sz="1889" kern="1200">
          <a:solidFill>
            <a:schemeClr val="tx1"/>
          </a:solidFill>
          <a:latin typeface="+mn-lt"/>
          <a:ea typeface="+mn-ea"/>
          <a:cs typeface="+mn-cs"/>
        </a:defRPr>
      </a:lvl8pPr>
      <a:lvl9pPr marL="4079490" indent="-239970" algn="l" defTabSz="959880" rtl="0" eaLnBrk="1" latinLnBrk="0" hangingPunct="1">
        <a:lnSpc>
          <a:spcPct val="90000"/>
        </a:lnSpc>
        <a:spcBef>
          <a:spcPts val="525"/>
        </a:spcBef>
        <a:buFont typeface="Arial" pitchFamily="34" charset="0"/>
        <a:buChar char="•"/>
        <a:defRPr sz="1889" kern="1200">
          <a:solidFill>
            <a:schemeClr val="tx1"/>
          </a:solidFill>
          <a:latin typeface="+mn-lt"/>
          <a:ea typeface="+mn-ea"/>
          <a:cs typeface="+mn-cs"/>
        </a:defRPr>
      </a:lvl9pPr>
    </p:bodyStyle>
    <p:otherStyle>
      <a:defPPr>
        <a:defRPr lang="en-US"/>
      </a:defPPr>
      <a:lvl1pPr marL="0" algn="l" defTabSz="959880" rtl="0" eaLnBrk="1" latinLnBrk="0" hangingPunct="1">
        <a:defRPr sz="1889" kern="1200">
          <a:solidFill>
            <a:schemeClr val="tx1"/>
          </a:solidFill>
          <a:latin typeface="+mn-lt"/>
          <a:ea typeface="+mn-ea"/>
          <a:cs typeface="+mn-cs"/>
        </a:defRPr>
      </a:lvl1pPr>
      <a:lvl2pPr marL="479940" algn="l" defTabSz="959880" rtl="0" eaLnBrk="1" latinLnBrk="0" hangingPunct="1">
        <a:defRPr sz="1889" kern="1200">
          <a:solidFill>
            <a:schemeClr val="tx1"/>
          </a:solidFill>
          <a:latin typeface="+mn-lt"/>
          <a:ea typeface="+mn-ea"/>
          <a:cs typeface="+mn-cs"/>
        </a:defRPr>
      </a:lvl2pPr>
      <a:lvl3pPr marL="959880" algn="l" defTabSz="959880" rtl="0" eaLnBrk="1" latinLnBrk="0" hangingPunct="1">
        <a:defRPr sz="1889" kern="1200">
          <a:solidFill>
            <a:schemeClr val="tx1"/>
          </a:solidFill>
          <a:latin typeface="+mn-lt"/>
          <a:ea typeface="+mn-ea"/>
          <a:cs typeface="+mn-cs"/>
        </a:defRPr>
      </a:lvl3pPr>
      <a:lvl4pPr marL="1439820" algn="l" defTabSz="959880" rtl="0" eaLnBrk="1" latinLnBrk="0" hangingPunct="1">
        <a:defRPr sz="1889" kern="1200">
          <a:solidFill>
            <a:schemeClr val="tx1"/>
          </a:solidFill>
          <a:latin typeface="+mn-lt"/>
          <a:ea typeface="+mn-ea"/>
          <a:cs typeface="+mn-cs"/>
        </a:defRPr>
      </a:lvl4pPr>
      <a:lvl5pPr marL="1919760" algn="l" defTabSz="959880" rtl="0" eaLnBrk="1" latinLnBrk="0" hangingPunct="1">
        <a:defRPr sz="1889" kern="1200">
          <a:solidFill>
            <a:schemeClr val="tx1"/>
          </a:solidFill>
          <a:latin typeface="+mn-lt"/>
          <a:ea typeface="+mn-ea"/>
          <a:cs typeface="+mn-cs"/>
        </a:defRPr>
      </a:lvl5pPr>
      <a:lvl6pPr marL="2399700" algn="l" defTabSz="959880" rtl="0" eaLnBrk="1" latinLnBrk="0" hangingPunct="1">
        <a:defRPr sz="1889" kern="1200">
          <a:solidFill>
            <a:schemeClr val="tx1"/>
          </a:solidFill>
          <a:latin typeface="+mn-lt"/>
          <a:ea typeface="+mn-ea"/>
          <a:cs typeface="+mn-cs"/>
        </a:defRPr>
      </a:lvl6pPr>
      <a:lvl7pPr marL="2879640" algn="l" defTabSz="959880" rtl="0" eaLnBrk="1" latinLnBrk="0" hangingPunct="1">
        <a:defRPr sz="1889" kern="1200">
          <a:solidFill>
            <a:schemeClr val="tx1"/>
          </a:solidFill>
          <a:latin typeface="+mn-lt"/>
          <a:ea typeface="+mn-ea"/>
          <a:cs typeface="+mn-cs"/>
        </a:defRPr>
      </a:lvl7pPr>
      <a:lvl8pPr marL="3359580" algn="l" defTabSz="959880" rtl="0" eaLnBrk="1" latinLnBrk="0" hangingPunct="1">
        <a:defRPr sz="1889" kern="1200">
          <a:solidFill>
            <a:schemeClr val="tx1"/>
          </a:solidFill>
          <a:latin typeface="+mn-lt"/>
          <a:ea typeface="+mn-ea"/>
          <a:cs typeface="+mn-cs"/>
        </a:defRPr>
      </a:lvl8pPr>
      <a:lvl9pPr marL="3839520" algn="l" defTabSz="959880" rtl="0" eaLnBrk="1" latinLnBrk="0" hangingPunct="1">
        <a:defRPr sz="1889"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9.jpe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0.jpeg" Type="http://schemas.openxmlformats.org/officeDocument/2006/relationships/image"/><Relationship Id="rId3" Target="../media/image11.jpeg" Type="http://schemas.openxmlformats.org/officeDocument/2006/relationships/image"/><Relationship Id="rId4" Target="../media/image12.jpe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jpe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21.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3.jpeg"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4.jpeg" Type="http://schemas.openxmlformats.org/officeDocument/2006/relationships/image"/></Relationships>
</file>

<file path=ppt/slides/_rels/slide23.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4.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25.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2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7.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2.xml" Type="http://schemas.openxmlformats.org/officeDocument/2006/relationships/notesSlide"/></Relationships>
</file>

<file path=ppt/slides/_rels/slide28.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4.jpeg" Type="http://schemas.openxmlformats.org/officeDocument/2006/relationships/image"/></Relationships>
</file>

<file path=ppt/slides/_rels/slide2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 Id="rId3" Target="../media/image2.jpeg" Type="http://schemas.openxmlformats.org/officeDocument/2006/relationships/image"/></Relationships>
</file>

<file path=ppt/slides/_rels/slide3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_rels/slide3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0.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jpe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3.jpeg" Type="http://schemas.openxmlformats.org/officeDocument/2006/relationships/image"/><Relationship Id="rId3" Target="../media/image4.jpe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5.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6.jpeg" Type="http://schemas.openxmlformats.org/officeDocument/2006/relationships/image"/><Relationship Id="rId3" Target="../media/image7.jpeg" Type="http://schemas.openxmlformats.org/officeDocument/2006/relationships/image"/><Relationship Id="rId4" Target="../media/image8.jpe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bg>
      <p:bgPr>
        <a:solidFill>
          <a:schemeClr val="bg1">
            <a:lumMod val="95000"/>
          </a:schemeClr>
        </a:solidFill>
        <a:effectLst/>
      </p:bgPr>
    </p:bg>
    <p:spTree>
      <p:nvGrpSpPr>
        <p:cNvPr id="1" name=""/>
        <p:cNvGrpSpPr/>
        <p:nvPr/>
      </p:nvGrpSpPr>
      <p:grpSpPr>
        <a:xfrm>
          <a:off x="0" y="0"/>
          <a:ext cx="0" cy="0"/>
        </a:xfrm>
      </p:grpSpPr>
      <p:sp>
        <p:nvSpPr>
          <p:cNvPr id="4" name="TextBox 3"/>
          <p:cNvSpPr txBox="1"/>
          <p:nvPr/>
        </p:nvSpPr>
        <p:spPr>
          <a:xfrm>
            <a:off x="3960525" y="3525839"/>
            <a:ext cx="7167880" cy="929640"/>
          </a:xfrm>
          <a:prstGeom prst="rect">
            <a:avLst/>
          </a:prstGeom>
          <a:noFill/>
        </p:spPr>
        <p:txBody>
          <a:bodyPr wrap="none">
            <a:spAutoFit/>
          </a:bodyPr>
          <a:lstStyle/>
          <a:p>
            <a:pPr algn="ctr">
              <a:defRPr/>
            </a:pPr>
            <a:r>
              <a:rPr altLang="en-US" b="1" lang="zh-CN" smtClean="0" sz="5500">
                <a:solidFill>
                  <a:schemeClr val="tx1">
                    <a:lumMod val="50000"/>
                    <a:lumOff val="50000"/>
                  </a:schemeClr>
                </a:solidFill>
                <a:latin charset="-122" pitchFamily="34" typeface="微软雅黑"/>
                <a:ea charset="-122" pitchFamily="34" typeface="微软雅黑"/>
              </a:rPr>
              <a:t>单击此处添加您的标题</a:t>
            </a:r>
          </a:p>
        </p:txBody>
      </p:sp>
      <p:sp>
        <p:nvSpPr>
          <p:cNvPr id="2051" name="TextBox 42"/>
          <p:cNvSpPr txBox="1">
            <a:spLocks noChangeArrowheads="1"/>
          </p:cNvSpPr>
          <p:nvPr/>
        </p:nvSpPr>
        <p:spPr bwMode="auto">
          <a:xfrm>
            <a:off x="9069706" y="2009776"/>
            <a:ext cx="1948815" cy="1443990"/>
          </a:xfrm>
          <a:prstGeom prst="rect">
            <a:avLst/>
          </a:prstGeom>
          <a:solidFill>
            <a:srgbClr val="00B0F0"/>
          </a:solidFill>
          <a:ln>
            <a:noFill/>
          </a:ln>
          <a:extLst>
            <a:ext uri="{91240B29-F687-4F45-9708-019B960494DF}">
              <a14:hiddenLine w="9525">
                <a:solidFill>
                  <a:srgbClr val="000000"/>
                </a:solidFill>
                <a:miter lim="800000"/>
                <a:headEnd/>
                <a:tailEnd/>
              </a14:hiddenLine>
            </a:ext>
          </a:extLst>
        </p:spPr>
        <p:txBody>
          <a:bodyPr bIns="51435" lIns="102870" rIns="102870" tIns="51435" wrap="none">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algn="ctr" eaLnBrk="1" hangingPunct="1"/>
            <a:r>
              <a:rPr altLang="zh-CN" lang="en-US" sz="8800">
                <a:solidFill>
                  <a:schemeClr val="bg1"/>
                </a:solidFill>
                <a:latin charset="0" pitchFamily="34" typeface="Impact"/>
              </a:rPr>
              <a:t>IMC</a:t>
            </a:r>
          </a:p>
        </p:txBody>
      </p:sp>
      <p:sp>
        <p:nvSpPr>
          <p:cNvPr id="7" name="矩形 6"/>
          <p:cNvSpPr/>
          <p:nvPr/>
        </p:nvSpPr>
        <p:spPr>
          <a:xfrm>
            <a:off x="6076952" y="4449763"/>
            <a:ext cx="4901897" cy="396240"/>
          </a:xfrm>
          <a:prstGeom prst="rect">
            <a:avLst/>
          </a:prstGeom>
        </p:spPr>
        <p:txBody>
          <a:bodyPr wrap="none">
            <a:spAutoFit/>
          </a:bodyPr>
          <a:lstStyle/>
          <a:p>
            <a:pPr>
              <a:defRPr/>
            </a:pPr>
            <a:r>
              <a:rPr altLang="zh-CN" lang="en-US">
                <a:solidFill>
                  <a:schemeClr val="bg1">
                    <a:lumMod val="65000"/>
                  </a:schemeClr>
                </a:solidFill>
              </a:rPr>
              <a:t>importance of  Integrated marketing to media</a:t>
            </a:r>
          </a:p>
        </p:txBody>
      </p:sp>
      <p:sp>
        <p:nvSpPr>
          <p:cNvPr id="2053" name="TextBox 7"/>
          <p:cNvSpPr txBox="1">
            <a:spLocks noChangeArrowheads="1"/>
          </p:cNvSpPr>
          <p:nvPr/>
        </p:nvSpPr>
        <p:spPr bwMode="auto">
          <a:xfrm>
            <a:off x="7870190" y="4911738"/>
            <a:ext cx="3127643"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eaLnBrk="1" hangingPunct="1"/>
            <a:r>
              <a:rPr altLang="zh-CN" lang="en-US" sz="2800">
                <a:solidFill>
                  <a:srgbClr val="00B0F0"/>
                </a:solidFill>
              </a:rPr>
              <a:t>Design by Bread PPT</a:t>
            </a:r>
          </a:p>
        </p:txBody>
      </p:sp>
    </p:spTree>
  </p:cSld>
  <p:clrMapOvr>
    <a:masterClrMapping/>
  </p:clrMapOvr>
  <p:transition/>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5618163" y="2520951"/>
            <a:ext cx="3230880" cy="1920240"/>
          </a:xfrm>
          <a:prstGeom prst="rect">
            <a:avLst/>
          </a:prstGeom>
        </p:spPr>
        <p:txBody>
          <a:bodyPr wrap="none">
            <a:spAutoFit/>
          </a:bodyPr>
          <a:lstStyle/>
          <a:p>
            <a:pPr fontAlgn="auto">
              <a:spcBef>
                <a:spcPct val="0"/>
              </a:spcBef>
              <a:spcAft>
                <a:spcPct val="0"/>
              </a:spcAft>
              <a:defRPr/>
            </a:pPr>
            <a:r>
              <a:rPr altLang="en-US" b="1" lang="zh-CN" sz="6000">
                <a:solidFill>
                  <a:srgbClr val="00B0F0"/>
                </a:solidFill>
                <a:latin charset="-122" pitchFamily="34" typeface="微软雅黑"/>
                <a:ea charset="-122" pitchFamily="34" typeface="微软雅黑"/>
              </a:rPr>
              <a:t>标题重点</a:t>
            </a:r>
          </a:p>
          <a:p>
            <a:pPr fontAlgn="auto">
              <a:spcBef>
                <a:spcPct val="0"/>
              </a:spcBef>
              <a:spcAft>
                <a:spcPct val="0"/>
              </a:spcAft>
              <a:defRPr/>
            </a:pPr>
            <a:r>
              <a:rPr altLang="en-US" b="1" lang="zh-CN" sz="6000">
                <a:solidFill>
                  <a:srgbClr val="00B0F0"/>
                </a:solidFill>
                <a:latin charset="-122" pitchFamily="34" typeface="微软雅黑"/>
                <a:ea charset="-122" pitchFamily="34" typeface="微软雅黑"/>
              </a:rPr>
              <a:t>内容描述</a:t>
            </a:r>
          </a:p>
        </p:txBody>
      </p:sp>
      <p:sp>
        <p:nvSpPr>
          <p:cNvPr id="10243" name="TextBox 4"/>
          <p:cNvSpPr txBox="1">
            <a:spLocks noChangeArrowheads="1"/>
          </p:cNvSpPr>
          <p:nvPr/>
        </p:nvSpPr>
        <p:spPr bwMode="auto">
          <a:xfrm>
            <a:off x="2979739" y="1935163"/>
            <a:ext cx="2627630" cy="2727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eaLnBrk="1" hangingPunct="1"/>
            <a:r>
              <a:rPr altLang="zh-CN" lang="en-US" sz="17300">
                <a:solidFill>
                  <a:srgbClr val="00B0F0"/>
                </a:solidFill>
                <a:latin charset="0" pitchFamily="34" typeface="Latha"/>
                <a:cs charset="0" pitchFamily="34" typeface="Latha"/>
              </a:rPr>
              <a:t>[1]</a:t>
            </a:r>
          </a:p>
        </p:txBody>
      </p:sp>
      <p:sp>
        <p:nvSpPr>
          <p:cNvPr id="10244" name="TextBox 5"/>
          <p:cNvSpPr txBox="1">
            <a:spLocks noChangeArrowheads="1"/>
          </p:cNvSpPr>
          <p:nvPr/>
        </p:nvSpPr>
        <p:spPr bwMode="auto">
          <a:xfrm>
            <a:off x="4446588" y="3311526"/>
            <a:ext cx="740727" cy="514350"/>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bIns="51435" lIns="102870" rIns="102870" tIns="51435" wrap="none">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eaLnBrk="1" hangingPunct="1"/>
            <a:r>
              <a:rPr altLang="zh-CN" lang="en-US" sz="2700">
                <a:solidFill>
                  <a:srgbClr val="00B0F0"/>
                </a:solidFill>
                <a:latin charset="0" pitchFamily="34" typeface="Impact"/>
              </a:rPr>
              <a:t>IMC</a:t>
            </a:r>
          </a:p>
        </p:txBody>
      </p:sp>
    </p:spTree>
  </p:cSld>
  <p:clrMapOvr>
    <a:masterClrMapping/>
  </p:clrMapOvr>
  <p:transition/>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spTree>
      <p:nvGrpSpPr>
        <p:cNvPr id="1" name=""/>
        <p:cNvGrpSpPr/>
        <p:nvPr/>
      </p:nvGrpSpPr>
      <p:grpSpPr>
        <a:xfrm>
          <a:off x="0" y="0"/>
          <a:ext cx="0" cy="0"/>
        </a:xfrm>
      </p:grpSpPr>
      <p:grpSp>
        <p:nvGrpSpPr>
          <p:cNvPr id="11266" name="组合 11"/>
          <p:cNvGrpSpPr/>
          <p:nvPr/>
        </p:nvGrpSpPr>
        <p:grpSpPr>
          <a:xfrm rot="-1131168">
            <a:off x="6381750" y="2079626"/>
            <a:ext cx="6021388" cy="519113"/>
            <a:chOff x="0" y="6159585"/>
            <a:chExt cx="6022428" cy="519373"/>
          </a:xfrm>
        </p:grpSpPr>
        <p:sp>
          <p:nvSpPr>
            <p:cNvPr id="10" name="矩形 9"/>
            <p:cNvSpPr/>
            <p:nvPr/>
          </p:nvSpPr>
          <p:spPr>
            <a:xfrm flipV="1">
              <a:off x="-146" y="6411566"/>
              <a:ext cx="6022428" cy="55591"/>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51435" lIns="102870" rIns="102870" tIns="51435"/>
            <a:lstStyle/>
            <a:p>
              <a:pPr algn="ctr" fontAlgn="auto">
                <a:spcBef>
                  <a:spcPct val="0"/>
                </a:spcBef>
                <a:spcAft>
                  <a:spcPct val="0"/>
                </a:spcAft>
                <a:defRPr/>
              </a:pPr>
              <a:endParaRPr altLang="en-US" lang="zh-CN"/>
            </a:p>
          </p:txBody>
        </p:sp>
        <p:sp>
          <p:nvSpPr>
            <p:cNvPr id="11274" name="TextBox 10"/>
            <p:cNvSpPr txBox="1">
              <a:spLocks noChangeArrowheads="1"/>
            </p:cNvSpPr>
            <p:nvPr/>
          </p:nvSpPr>
          <p:spPr bwMode="auto">
            <a:xfrm>
              <a:off x="4545504" y="6159584"/>
              <a:ext cx="740855" cy="514608"/>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bIns="51435" lIns="102870" rIns="102870" tIns="51435" wrap="none">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eaLnBrk="1" hangingPunct="1"/>
              <a:r>
                <a:rPr altLang="zh-CN" lang="en-US" sz="2700">
                  <a:solidFill>
                    <a:srgbClr val="00B0F0"/>
                  </a:solidFill>
                  <a:latin charset="0" pitchFamily="34" typeface="Impact"/>
                </a:rPr>
                <a:t>IMC</a:t>
              </a:r>
            </a:p>
          </p:txBody>
        </p:sp>
      </p:grpSp>
      <p:sp>
        <p:nvSpPr>
          <p:cNvPr id="2" name="标题 1"/>
          <p:cNvSpPr>
            <a:spLocks noGrp="1"/>
          </p:cNvSpPr>
          <p:nvPr>
            <p:ph type="title"/>
          </p:nvPr>
        </p:nvSpPr>
        <p:spPr/>
        <p:txBody>
          <a:bodyPr rtlCol="0">
            <a:normAutofit/>
          </a:bodyPr>
          <a:lstStyle/>
          <a:p>
            <a:pPr eaLnBrk="1" fontAlgn="auto" hangingPunct="1">
              <a:spcAft>
                <a:spcPct val="0"/>
              </a:spcAft>
              <a:defRPr/>
            </a:pPr>
            <a:r>
              <a:rPr altLang="en-US" lang="zh-CN"/>
              <a:t>在此录入标题内容</a:t>
            </a:r>
          </a:p>
        </p:txBody>
      </p:sp>
      <p:sp>
        <p:nvSpPr>
          <p:cNvPr id="4" name="Text Box 3"/>
          <p:cNvSpPr txBox="1">
            <a:spLocks noChangeArrowheads="1"/>
          </p:cNvSpPr>
          <p:nvPr/>
        </p:nvSpPr>
        <p:spPr bwMode="auto">
          <a:xfrm>
            <a:off x="1601788" y="2236788"/>
            <a:ext cx="4843462" cy="155448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p>
            <a:pPr fontAlgn="auto">
              <a:lnSpc>
                <a:spcPct val="150000"/>
              </a:lnSpc>
              <a:spcBef>
                <a:spcPct val="0"/>
              </a:spcBef>
              <a:spcAft>
                <a:spcPct val="0"/>
              </a:spcAft>
              <a:defRPr/>
            </a:pPr>
            <a:r>
              <a:rPr altLang="en-US" lang="zh-CN" sz="1600">
                <a:solidFill>
                  <a:schemeClr val="tx1">
                    <a:lumMod val="50000"/>
                    <a:lumOff val="50000"/>
                  </a:schemeClr>
                </a:solidFill>
                <a:latin charset="-122" pitchFamily="34" typeface="微软雅黑"/>
                <a:ea charset="-122" pitchFamily="34" typeface="微软雅黑"/>
              </a:rPr>
              <a:t>文字段内容文字段内容文字段内容文字段内文字段内容文字段内文字段内容文字段内文字段内容文字段内文字段内容文字段内文字段内容文字段内文字段内容文字段内文字段内容文字段内</a:t>
            </a:r>
          </a:p>
        </p:txBody>
      </p:sp>
      <p:sp>
        <p:nvSpPr>
          <p:cNvPr id="11269" name="Text Box 5"/>
          <p:cNvSpPr txBox="1">
            <a:spLocks noChangeArrowheads="1"/>
          </p:cNvSpPr>
          <p:nvPr/>
        </p:nvSpPr>
        <p:spPr bwMode="auto">
          <a:xfrm>
            <a:off x="1603375" y="1760240"/>
            <a:ext cx="6192838" cy="39624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eaLnBrk="1" hangingPunct="1"/>
            <a:r>
              <a:rPr altLang="en-US" b="1" lang="zh-CN">
                <a:solidFill>
                  <a:srgbClr val="00B0F0"/>
                </a:solidFill>
                <a:latin charset="-122" pitchFamily="34" typeface="微软雅黑"/>
                <a:ea charset="-122" pitchFamily="34" typeface="微软雅黑"/>
              </a:rPr>
              <a:t>观点内容</a:t>
            </a:r>
          </a:p>
        </p:txBody>
      </p:sp>
      <p:sp>
        <p:nvSpPr>
          <p:cNvPr id="11270" name="Text Box 9"/>
          <p:cNvSpPr txBox="1">
            <a:spLocks noChangeArrowheads="1"/>
          </p:cNvSpPr>
          <p:nvPr/>
        </p:nvSpPr>
        <p:spPr bwMode="auto">
          <a:xfrm>
            <a:off x="1585913" y="4924425"/>
            <a:ext cx="5351462" cy="54864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eaLnBrk="1" hangingPunct="1">
              <a:lnSpc>
                <a:spcPct val="150000"/>
              </a:lnSpc>
            </a:pPr>
            <a:r>
              <a:rPr altLang="en-US" b="1" lang="zh-CN">
                <a:solidFill>
                  <a:srgbClr val="00B0F0"/>
                </a:solidFill>
                <a:latin charset="-122" pitchFamily="34" typeface="微软雅黑"/>
                <a:ea charset="-122" pitchFamily="34" typeface="微软雅黑"/>
              </a:rPr>
              <a:t>页面总结观点总结</a:t>
            </a:r>
          </a:p>
        </p:txBody>
      </p:sp>
      <p:grpSp>
        <p:nvGrpSpPr>
          <p:cNvPr id="5" name="组合 4"/>
          <p:cNvGrpSpPr/>
          <p:nvPr/>
        </p:nvGrpSpPr>
        <p:grpSpPr>
          <a:xfrm rot="20358302">
            <a:off x="7426352" y="1960351"/>
            <a:ext cx="5014256" cy="5928152"/>
            <a:chOff x="-2650111" y="1526427"/>
            <a:chExt cx="4180605" cy="4942560"/>
          </a:xfrm>
        </p:grpSpPr>
        <p:sp>
          <p:nvSpPr>
            <p:cNvPr id="12" name="矩形 11"/>
            <p:cNvSpPr/>
            <p:nvPr/>
          </p:nvSpPr>
          <p:spPr>
            <a:xfrm>
              <a:off x="-1530494" y="2108497"/>
              <a:ext cx="3060988" cy="4360490"/>
            </a:xfrm>
            <a:prstGeom prst="rect">
              <a:avLst/>
            </a:prstGeom>
            <a:solidFill>
              <a:schemeClr val="bg1">
                <a:lumMod val="5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5400"/>
            </a:p>
          </p:txBody>
        </p:sp>
        <p:sp>
          <p:nvSpPr>
            <p:cNvPr id="3" name="矩形 2"/>
            <p:cNvSpPr/>
            <p:nvPr/>
          </p:nvSpPr>
          <p:spPr>
            <a:xfrm>
              <a:off x="-2650111" y="1526427"/>
              <a:ext cx="3235899" cy="4609657"/>
            </a:xfrm>
            <a:prstGeom prst="rect">
              <a:avLst/>
            </a:prstGeom>
            <a:solidFill>
              <a:schemeClr val="bg1">
                <a:lumMod val="50000"/>
              </a:schemeClr>
            </a:solidFill>
            <a:ln>
              <a:solidFill>
                <a:schemeClr val="bg1">
                  <a:lumMod val="85000"/>
                </a:schemeClr>
              </a:solid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5400"/>
                <a:t>PHOTO</a:t>
              </a:r>
            </a:p>
          </p:txBody>
        </p:sp>
      </p:grpSp>
    </p:spTree>
  </p:cSld>
  <p:clrMapOvr>
    <a:masterClrMapping/>
  </p:clrMapOvr>
  <p:transition/>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2290" name="标题 1"/>
          <p:cNvSpPr>
            <a:spLocks noGrp="1"/>
          </p:cNvSpPr>
          <p:nvPr>
            <p:ph type="title"/>
          </p:nvPr>
        </p:nvSpPr>
        <p:spPr/>
        <p:txBody>
          <a:bodyPr/>
          <a:lstStyle/>
          <a:p>
            <a:pPr eaLnBrk="1" hangingPunct="1"/>
            <a:r>
              <a:rPr altLang="en-US" lang="zh-CN" smtClean="0"/>
              <a:t>在此录入标题内容</a:t>
            </a:r>
          </a:p>
        </p:txBody>
      </p:sp>
      <p:sp>
        <p:nvSpPr>
          <p:cNvPr id="6" name="矩形 5"/>
          <p:cNvSpPr/>
          <p:nvPr/>
        </p:nvSpPr>
        <p:spPr>
          <a:xfrm>
            <a:off x="1687513" y="1485215"/>
            <a:ext cx="3383280" cy="640080"/>
          </a:xfrm>
          <a:prstGeom prst="rect">
            <a:avLst/>
          </a:prstGeom>
        </p:spPr>
        <p:txBody>
          <a:bodyPr wrap="none">
            <a:spAutoFit/>
          </a:bodyPr>
          <a:lstStyle/>
          <a:p>
            <a:pPr fontAlgn="auto">
              <a:spcBef>
                <a:spcPct val="0"/>
              </a:spcBef>
              <a:spcAft>
                <a:spcPct val="0"/>
              </a:spcAft>
              <a:defRPr/>
            </a:pPr>
            <a:r>
              <a:rPr altLang="en-US" b="1" lang="zh-CN" sz="1800">
                <a:solidFill>
                  <a:schemeClr val="tx1">
                    <a:lumMod val="50000"/>
                    <a:lumOff val="50000"/>
                  </a:schemeClr>
                </a:solidFill>
                <a:latin charset="-122" pitchFamily="34" typeface="微软雅黑"/>
                <a:ea charset="-122" pitchFamily="34" typeface="微软雅黑"/>
              </a:rPr>
              <a:t>案例系列1</a:t>
            </a:r>
          </a:p>
          <a:p>
            <a:pPr fontAlgn="auto">
              <a:spcBef>
                <a:spcPct val="0"/>
              </a:spcBef>
              <a:spcAft>
                <a:spcPct val="0"/>
              </a:spcAft>
              <a:defRPr/>
            </a:pPr>
            <a:r>
              <a:rPr altLang="en-US" b="1" lang="zh-CN" sz="1800">
                <a:solidFill>
                  <a:schemeClr val="tx1">
                    <a:lumMod val="50000"/>
                    <a:lumOff val="50000"/>
                  </a:schemeClr>
                </a:solidFill>
                <a:latin charset="-122" pitchFamily="34" typeface="微软雅黑"/>
                <a:ea charset="-122" pitchFamily="34" typeface="微软雅黑"/>
              </a:rPr>
              <a:t>通过蓝色打字突出，并实现突出</a:t>
            </a:r>
          </a:p>
        </p:txBody>
      </p:sp>
      <p:sp>
        <p:nvSpPr>
          <p:cNvPr id="3" name="矩形 2"/>
          <p:cNvSpPr/>
          <p:nvPr/>
        </p:nvSpPr>
        <p:spPr>
          <a:xfrm>
            <a:off x="1687514" y="2218771"/>
            <a:ext cx="6480175" cy="335280"/>
          </a:xfrm>
          <a:prstGeom prst="rect">
            <a:avLst/>
          </a:prstGeom>
        </p:spPr>
        <p:txBody>
          <a:bodyPr>
            <a:spAutoFit/>
          </a:bodyPr>
          <a:lstStyle/>
          <a:p>
            <a:pPr fontAlgn="auto">
              <a:spcBef>
                <a:spcPct val="0"/>
              </a:spcBef>
              <a:spcAft>
                <a:spcPct val="0"/>
              </a:spcAft>
              <a:defRPr/>
            </a:pPr>
            <a:r>
              <a:rPr altLang="en-US" b="1" lang="zh-CN" sz="1600">
                <a:solidFill>
                  <a:schemeClr val="bg1">
                    <a:lumMod val="65000"/>
                  </a:schemeClr>
                </a:solidFill>
                <a:latin charset="-122" pitchFamily="34" typeface="微软雅黑"/>
                <a:ea charset="-122" pitchFamily="34" typeface="微软雅黑"/>
              </a:rPr>
              <a:t>例1：案例名称</a:t>
            </a:r>
          </a:p>
        </p:txBody>
      </p:sp>
      <p:sp>
        <p:nvSpPr>
          <p:cNvPr id="13" name="矩形 12"/>
          <p:cNvSpPr/>
          <p:nvPr/>
        </p:nvSpPr>
        <p:spPr>
          <a:xfrm>
            <a:off x="1687513" y="3112235"/>
            <a:ext cx="3383280" cy="640080"/>
          </a:xfrm>
          <a:prstGeom prst="rect">
            <a:avLst/>
          </a:prstGeom>
        </p:spPr>
        <p:txBody>
          <a:bodyPr wrap="none">
            <a:spAutoFit/>
          </a:bodyPr>
          <a:lstStyle/>
          <a:p>
            <a:pPr fontAlgn="auto">
              <a:spcBef>
                <a:spcPct val="0"/>
              </a:spcBef>
              <a:spcAft>
                <a:spcPct val="0"/>
              </a:spcAft>
              <a:defRPr/>
            </a:pPr>
            <a:r>
              <a:rPr altLang="en-US" b="1" lang="zh-CN" sz="1800">
                <a:solidFill>
                  <a:schemeClr val="tx1">
                    <a:lumMod val="50000"/>
                    <a:lumOff val="50000"/>
                  </a:schemeClr>
                </a:solidFill>
                <a:latin charset="-122" pitchFamily="34" typeface="微软雅黑"/>
                <a:ea charset="-122" pitchFamily="34" typeface="微软雅黑"/>
              </a:rPr>
              <a:t>案例系列1</a:t>
            </a:r>
          </a:p>
          <a:p>
            <a:pPr fontAlgn="auto">
              <a:spcBef>
                <a:spcPct val="0"/>
              </a:spcBef>
              <a:spcAft>
                <a:spcPct val="0"/>
              </a:spcAft>
              <a:defRPr/>
            </a:pPr>
            <a:r>
              <a:rPr altLang="en-US" b="1" lang="zh-CN" sz="1800">
                <a:solidFill>
                  <a:schemeClr val="tx1">
                    <a:lumMod val="50000"/>
                    <a:lumOff val="50000"/>
                  </a:schemeClr>
                </a:solidFill>
                <a:latin charset="-122" pitchFamily="34" typeface="微软雅黑"/>
                <a:ea charset="-122" pitchFamily="34" typeface="微软雅黑"/>
              </a:rPr>
              <a:t>通过蓝色打字突出，并实现突出</a:t>
            </a:r>
          </a:p>
        </p:txBody>
      </p:sp>
      <p:sp>
        <p:nvSpPr>
          <p:cNvPr id="15" name="矩形 14"/>
          <p:cNvSpPr/>
          <p:nvPr/>
        </p:nvSpPr>
        <p:spPr>
          <a:xfrm>
            <a:off x="1687514" y="3890795"/>
            <a:ext cx="6480175" cy="335280"/>
          </a:xfrm>
          <a:prstGeom prst="rect">
            <a:avLst/>
          </a:prstGeom>
        </p:spPr>
        <p:txBody>
          <a:bodyPr>
            <a:spAutoFit/>
          </a:bodyPr>
          <a:lstStyle/>
          <a:p>
            <a:pPr fontAlgn="auto">
              <a:spcBef>
                <a:spcPct val="0"/>
              </a:spcBef>
              <a:spcAft>
                <a:spcPct val="0"/>
              </a:spcAft>
              <a:defRPr/>
            </a:pPr>
            <a:r>
              <a:rPr altLang="en-US" b="1" lang="zh-CN" sz="1600">
                <a:solidFill>
                  <a:schemeClr val="bg1">
                    <a:lumMod val="65000"/>
                  </a:schemeClr>
                </a:solidFill>
                <a:latin charset="-122" pitchFamily="34" typeface="微软雅黑"/>
                <a:ea charset="-122" pitchFamily="34" typeface="微软雅黑"/>
              </a:rPr>
              <a:t>例1：案例名称</a:t>
            </a:r>
          </a:p>
        </p:txBody>
      </p:sp>
      <p:sp>
        <p:nvSpPr>
          <p:cNvPr id="16" name="矩形 15"/>
          <p:cNvSpPr/>
          <p:nvPr/>
        </p:nvSpPr>
        <p:spPr>
          <a:xfrm>
            <a:off x="1687513" y="4867430"/>
            <a:ext cx="3383280" cy="640080"/>
          </a:xfrm>
          <a:prstGeom prst="rect">
            <a:avLst/>
          </a:prstGeom>
        </p:spPr>
        <p:txBody>
          <a:bodyPr wrap="none">
            <a:spAutoFit/>
          </a:bodyPr>
          <a:lstStyle/>
          <a:p>
            <a:pPr fontAlgn="auto">
              <a:spcBef>
                <a:spcPct val="0"/>
              </a:spcBef>
              <a:spcAft>
                <a:spcPct val="0"/>
              </a:spcAft>
              <a:defRPr/>
            </a:pPr>
            <a:r>
              <a:rPr altLang="en-US" b="1" lang="zh-CN" sz="1800">
                <a:solidFill>
                  <a:schemeClr val="tx1">
                    <a:lumMod val="50000"/>
                    <a:lumOff val="50000"/>
                  </a:schemeClr>
                </a:solidFill>
                <a:latin charset="-122" pitchFamily="34" typeface="微软雅黑"/>
                <a:ea charset="-122" pitchFamily="34" typeface="微软雅黑"/>
              </a:rPr>
              <a:t>案例系列1</a:t>
            </a:r>
          </a:p>
          <a:p>
            <a:pPr fontAlgn="auto">
              <a:spcBef>
                <a:spcPct val="0"/>
              </a:spcBef>
              <a:spcAft>
                <a:spcPct val="0"/>
              </a:spcAft>
              <a:defRPr/>
            </a:pPr>
            <a:r>
              <a:rPr altLang="en-US" b="1" lang="zh-CN" sz="1800">
                <a:solidFill>
                  <a:schemeClr val="tx1">
                    <a:lumMod val="50000"/>
                    <a:lumOff val="50000"/>
                  </a:schemeClr>
                </a:solidFill>
                <a:latin charset="-122" pitchFamily="34" typeface="微软雅黑"/>
                <a:ea charset="-122" pitchFamily="34" typeface="微软雅黑"/>
              </a:rPr>
              <a:t>通过蓝色打字突出，并实现突出</a:t>
            </a:r>
          </a:p>
        </p:txBody>
      </p:sp>
      <p:sp>
        <p:nvSpPr>
          <p:cNvPr id="17" name="矩形 16"/>
          <p:cNvSpPr/>
          <p:nvPr/>
        </p:nvSpPr>
        <p:spPr>
          <a:xfrm>
            <a:off x="1687514" y="5645991"/>
            <a:ext cx="6480175" cy="335280"/>
          </a:xfrm>
          <a:prstGeom prst="rect">
            <a:avLst/>
          </a:prstGeom>
        </p:spPr>
        <p:txBody>
          <a:bodyPr>
            <a:spAutoFit/>
          </a:bodyPr>
          <a:lstStyle/>
          <a:p>
            <a:pPr fontAlgn="auto">
              <a:spcBef>
                <a:spcPct val="0"/>
              </a:spcBef>
              <a:spcAft>
                <a:spcPct val="0"/>
              </a:spcAft>
              <a:defRPr/>
            </a:pPr>
            <a:r>
              <a:rPr altLang="en-US" b="1" lang="zh-CN" sz="1600">
                <a:solidFill>
                  <a:schemeClr val="bg1">
                    <a:lumMod val="65000"/>
                  </a:schemeClr>
                </a:solidFill>
                <a:latin charset="-122" pitchFamily="34" typeface="微软雅黑"/>
                <a:ea charset="-122" pitchFamily="34" typeface="微软雅黑"/>
              </a:rPr>
              <a:t>例1：案例名称</a:t>
            </a:r>
          </a:p>
        </p:txBody>
      </p:sp>
      <p:sp>
        <p:nvSpPr>
          <p:cNvPr id="18" name="矩形 17"/>
          <p:cNvSpPr/>
          <p:nvPr/>
        </p:nvSpPr>
        <p:spPr>
          <a:xfrm>
            <a:off x="6689314" y="1485217"/>
            <a:ext cx="4140460" cy="1260139"/>
          </a:xfrm>
          <a:prstGeom prst="rect">
            <a:avLst/>
          </a:prstGeom>
          <a:solidFill>
            <a:schemeClr val="bg1">
              <a:lumMod val="5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800"/>
              <a:t>PHOTO</a:t>
            </a:r>
          </a:p>
        </p:txBody>
      </p:sp>
      <p:sp>
        <p:nvSpPr>
          <p:cNvPr id="19" name="矩形 18"/>
          <p:cNvSpPr/>
          <p:nvPr/>
        </p:nvSpPr>
        <p:spPr>
          <a:xfrm>
            <a:off x="6689314" y="3112236"/>
            <a:ext cx="4140460" cy="1260139"/>
          </a:xfrm>
          <a:prstGeom prst="rect">
            <a:avLst/>
          </a:prstGeom>
          <a:solidFill>
            <a:schemeClr val="bg1">
              <a:lumMod val="5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800"/>
              <a:t>PHOTO</a:t>
            </a:r>
          </a:p>
        </p:txBody>
      </p:sp>
      <p:sp>
        <p:nvSpPr>
          <p:cNvPr id="20" name="矩形 19"/>
          <p:cNvSpPr/>
          <p:nvPr/>
        </p:nvSpPr>
        <p:spPr>
          <a:xfrm>
            <a:off x="6689314" y="4769773"/>
            <a:ext cx="4140460" cy="1260139"/>
          </a:xfrm>
          <a:prstGeom prst="rect">
            <a:avLst/>
          </a:prstGeom>
          <a:solidFill>
            <a:schemeClr val="bg1">
              <a:lumMod val="5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800"/>
              <a:t>PHOTO</a:t>
            </a:r>
          </a:p>
        </p:txBody>
      </p:sp>
    </p:spTree>
  </p:cSld>
  <p:clrMapOvr>
    <a:masterClrMapping/>
  </p:clrMapOvr>
  <p:transition/>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矩形 7"/>
          <p:cNvSpPr/>
          <p:nvPr/>
        </p:nvSpPr>
        <p:spPr>
          <a:xfrm>
            <a:off x="4335464" y="2615103"/>
            <a:ext cx="7331075" cy="20240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pic>
        <p:nvPicPr>
          <p:cNvPr descr=")]W8CAC1QK`RVGEFM~CI[KA" id="13315" name="Picture 10"/>
          <p:cNvPicPr>
            <a:picLocks noChangeArrowheads="1" noChangeAspect="1"/>
          </p:cNvPicPr>
          <p:nvPr/>
        </p:nvPicPr>
        <p:blipFill>
          <a:blip r:embed="rId2">
            <a:extLst>
              <a:ext uri="{28A0092B-C50C-407E-A947-70E740481C1C}">
                <a14:useLocalDpi val="0"/>
              </a:ext>
            </a:extLst>
          </a:blip>
          <a:stretch>
            <a:fillRect/>
          </a:stretch>
        </p:blipFill>
        <p:spPr bwMode="auto">
          <a:xfrm>
            <a:off x="1290638" y="2610340"/>
            <a:ext cx="2944812" cy="202406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13316" name="标题 1"/>
          <p:cNvSpPr>
            <a:spLocks noGrp="1"/>
          </p:cNvSpPr>
          <p:nvPr>
            <p:ph type="title"/>
          </p:nvPr>
        </p:nvSpPr>
        <p:spPr/>
        <p:txBody>
          <a:bodyPr/>
          <a:lstStyle/>
          <a:p>
            <a:pPr eaLnBrk="1" hangingPunct="1"/>
            <a:r>
              <a:rPr altLang="en-US" lang="zh-CN" smtClean="0"/>
              <a:t>例1：通过蓝色打字突出，并实现突出</a:t>
            </a:r>
          </a:p>
        </p:txBody>
      </p:sp>
      <p:sp>
        <p:nvSpPr>
          <p:cNvPr id="13317" name="Text Box 2"/>
          <p:cNvSpPr txBox="1">
            <a:spLocks noChangeArrowheads="1"/>
          </p:cNvSpPr>
          <p:nvPr/>
        </p:nvSpPr>
        <p:spPr bwMode="auto">
          <a:xfrm>
            <a:off x="4645026" y="2971789"/>
            <a:ext cx="6748463" cy="118872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eaLnBrk="1" hangingPunct="1">
              <a:lnSpc>
                <a:spcPct val="150000"/>
              </a:lnSpc>
            </a:pPr>
            <a:r>
              <a:rPr altLang="en-US" b="1" lang="zh-CN" sz="1600">
                <a:solidFill>
                  <a:srgbClr val="00B0F0"/>
                </a:solidFill>
                <a:latin charset="-122" pitchFamily="34" typeface="微软雅黑"/>
                <a:ea charset="-122" pitchFamily="34" typeface="微软雅黑"/>
              </a:rPr>
              <a:t>主办：可以是图标、也可以是公司名称</a:t>
            </a:r>
          </a:p>
          <a:p>
            <a:pPr eaLnBrk="1" hangingPunct="1">
              <a:lnSpc>
                <a:spcPct val="150000"/>
              </a:lnSpc>
            </a:pPr>
            <a:r>
              <a:rPr altLang="en-US" b="1" lang="zh-CN" sz="1600">
                <a:solidFill>
                  <a:srgbClr val="00B0F0"/>
                </a:solidFill>
                <a:latin charset="-122" pitchFamily="34" typeface="微软雅黑"/>
                <a:ea charset="-122" pitchFamily="34" typeface="微软雅黑"/>
              </a:rPr>
              <a:t>协办：可以是图标、也可以是公司名称</a:t>
            </a:r>
          </a:p>
          <a:p>
            <a:pPr eaLnBrk="1" hangingPunct="1">
              <a:lnSpc>
                <a:spcPct val="150000"/>
              </a:lnSpc>
            </a:pPr>
            <a:r>
              <a:rPr altLang="en-US" b="1" lang="zh-CN" sz="1600">
                <a:solidFill>
                  <a:srgbClr val="00B0F0"/>
                </a:solidFill>
                <a:latin charset="-122" pitchFamily="34" typeface="微软雅黑"/>
                <a:ea charset="-122" pitchFamily="34" typeface="微软雅黑"/>
              </a:rPr>
              <a:t>报道媒体：可以是图标、也可以是公司名称</a:t>
            </a:r>
          </a:p>
        </p:txBody>
      </p:sp>
      <p:sp>
        <p:nvSpPr>
          <p:cNvPr id="13318" name="Text Box 5"/>
          <p:cNvSpPr txBox="1">
            <a:spLocks noChangeArrowheads="1"/>
          </p:cNvSpPr>
          <p:nvPr/>
        </p:nvSpPr>
        <p:spPr bwMode="auto">
          <a:xfrm>
            <a:off x="1392238" y="4965407"/>
            <a:ext cx="10001250" cy="118872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eaLnBrk="1" hangingPunct="1">
              <a:lnSpc>
                <a:spcPct val="150000"/>
              </a:lnSpc>
            </a:pPr>
            <a:r>
              <a:rPr altLang="en-US" b="1" lang="zh-CN" sz="1600">
                <a:solidFill>
                  <a:srgbClr val="00B0F0"/>
                </a:solidFill>
                <a:latin charset="-122" pitchFamily="34" typeface="微软雅黑"/>
                <a:ea charset="-122" pitchFamily="34" typeface="微软雅黑"/>
              </a:rPr>
              <a:t>内容：</a:t>
            </a:r>
          </a:p>
          <a:p>
            <a:pPr eaLnBrk="1" hangingPunct="1">
              <a:lnSpc>
                <a:spcPct val="150000"/>
              </a:lnSpc>
            </a:pPr>
            <a:r>
              <a:rPr altLang="en-US" b="1" lang="zh-CN" sz="1600">
                <a:solidFill>
                  <a:srgbClr val="00B0F0"/>
                </a:solidFill>
                <a:latin charset="-122" pitchFamily="34" typeface="微软雅黑"/>
                <a:ea charset="-122" pitchFamily="34" typeface="微软雅黑"/>
              </a:rPr>
              <a:t>文字段内容文字段内容文字段内容文字段内文字段内容文字段内文字段内容文字段内文字段内容文字段内文字段内容文字段内文字段内容文字段内文字段内容文字段内文字段内容文字</a:t>
            </a:r>
          </a:p>
        </p:txBody>
      </p:sp>
      <p:sp>
        <p:nvSpPr>
          <p:cNvPr id="13319" name="矩形 6"/>
          <p:cNvSpPr>
            <a:spLocks noChangeArrowheads="1"/>
          </p:cNvSpPr>
          <p:nvPr/>
        </p:nvSpPr>
        <p:spPr bwMode="auto">
          <a:xfrm>
            <a:off x="1392238" y="1255714"/>
            <a:ext cx="10001250"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nSpc>
                <a:spcPct val="150000"/>
              </a:lnSpc>
            </a:pPr>
            <a:r>
              <a:rPr altLang="en-US" b="1" lang="zh-CN" sz="1600">
                <a:solidFill>
                  <a:srgbClr val="00B0F0"/>
                </a:solidFill>
                <a:latin charset="-122" pitchFamily="34" typeface="微软雅黑"/>
                <a:ea charset="-122" pitchFamily="34" typeface="微软雅黑"/>
              </a:rPr>
              <a:t>文字段内容文字段内容文字段内容文字段内文字段内容文字段内文字段内容文字段内文字段内容文字段内文字段内容文字段内文字段内容文字段内文字段内容文字段内文字段内容文字</a:t>
            </a:r>
          </a:p>
        </p:txBody>
      </p:sp>
    </p:spTree>
  </p:cSld>
  <p:clrMapOvr>
    <a:masterClrMapping/>
  </p:clrMapOvr>
  <p:transition/>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spTree>
      <p:nvGrpSpPr>
        <p:cNvPr id="1" name=""/>
        <p:cNvGrpSpPr/>
        <p:nvPr/>
      </p:nvGrpSpPr>
      <p:grpSpPr>
        <a:xfrm>
          <a:off x="0" y="0"/>
          <a:ext cx="0" cy="0"/>
        </a:xfrm>
      </p:grpSpPr>
      <p:sp>
        <p:nvSpPr>
          <p:cNvPr id="23" name="矩形 22"/>
          <p:cNvSpPr/>
          <p:nvPr/>
        </p:nvSpPr>
        <p:spPr>
          <a:xfrm flipV="1">
            <a:off x="1000125" y="4038601"/>
            <a:ext cx="10801350" cy="61913"/>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51435" lIns="102870" rIns="102870" tIns="51435"/>
          <a:lstStyle/>
          <a:p>
            <a:pPr algn="ctr" fontAlgn="auto">
              <a:spcBef>
                <a:spcPct val="0"/>
              </a:spcBef>
              <a:spcAft>
                <a:spcPct val="0"/>
              </a:spcAft>
              <a:defRPr/>
            </a:pPr>
            <a:endParaRPr altLang="en-US" lang="zh-CN"/>
          </a:p>
        </p:txBody>
      </p:sp>
      <p:sp>
        <p:nvSpPr>
          <p:cNvPr id="13" name="椭圆 12"/>
          <p:cNvSpPr/>
          <p:nvPr/>
        </p:nvSpPr>
        <p:spPr>
          <a:xfrm>
            <a:off x="3970338" y="3692525"/>
            <a:ext cx="692150" cy="692150"/>
          </a:xfrm>
          <a:prstGeom prst="ellipse">
            <a:avLst/>
          </a:prstGeom>
          <a:solidFill>
            <a:schemeClr val="bg1"/>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latin charset="0" pitchFamily="34" typeface="Impact"/>
            </a:endParaRPr>
          </a:p>
        </p:txBody>
      </p:sp>
      <p:sp>
        <p:nvSpPr>
          <p:cNvPr id="14" name="椭圆 13"/>
          <p:cNvSpPr/>
          <p:nvPr/>
        </p:nvSpPr>
        <p:spPr>
          <a:xfrm>
            <a:off x="5445125" y="3692525"/>
            <a:ext cx="692150" cy="692150"/>
          </a:xfrm>
          <a:prstGeom prst="ellipse">
            <a:avLst/>
          </a:prstGeom>
          <a:solidFill>
            <a:schemeClr val="bg1"/>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latin charset="0" pitchFamily="34" typeface="Impact"/>
            </a:endParaRPr>
          </a:p>
        </p:txBody>
      </p:sp>
      <p:sp>
        <p:nvSpPr>
          <p:cNvPr id="15" name="椭圆 14"/>
          <p:cNvSpPr/>
          <p:nvPr/>
        </p:nvSpPr>
        <p:spPr>
          <a:xfrm>
            <a:off x="6918325" y="3692525"/>
            <a:ext cx="692150" cy="692150"/>
          </a:xfrm>
          <a:prstGeom prst="ellipse">
            <a:avLst/>
          </a:prstGeom>
          <a:solidFill>
            <a:schemeClr val="bg1"/>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latin charset="0" pitchFamily="34" typeface="Impact"/>
            </a:endParaRPr>
          </a:p>
        </p:txBody>
      </p:sp>
      <p:sp>
        <p:nvSpPr>
          <p:cNvPr id="16" name="椭圆 15"/>
          <p:cNvSpPr/>
          <p:nvPr/>
        </p:nvSpPr>
        <p:spPr>
          <a:xfrm>
            <a:off x="8391525" y="3692525"/>
            <a:ext cx="693738" cy="692150"/>
          </a:xfrm>
          <a:prstGeom prst="ellipse">
            <a:avLst/>
          </a:prstGeom>
          <a:solidFill>
            <a:schemeClr val="bg1"/>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latin charset="0" pitchFamily="34" typeface="Impact"/>
            </a:endParaRPr>
          </a:p>
        </p:txBody>
      </p:sp>
      <p:sp>
        <p:nvSpPr>
          <p:cNvPr id="17" name="椭圆 16"/>
          <p:cNvSpPr/>
          <p:nvPr/>
        </p:nvSpPr>
        <p:spPr>
          <a:xfrm>
            <a:off x="9866313" y="3692525"/>
            <a:ext cx="692150" cy="692150"/>
          </a:xfrm>
          <a:prstGeom prst="ellipse">
            <a:avLst/>
          </a:prstGeom>
          <a:solidFill>
            <a:schemeClr val="bg1"/>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latin charset="0" pitchFamily="34" typeface="Impact"/>
            </a:endParaRPr>
          </a:p>
        </p:txBody>
      </p:sp>
      <p:sp>
        <p:nvSpPr>
          <p:cNvPr id="14344" name="标题 1"/>
          <p:cNvSpPr>
            <a:spLocks noGrp="1"/>
          </p:cNvSpPr>
          <p:nvPr>
            <p:ph type="title"/>
          </p:nvPr>
        </p:nvSpPr>
        <p:spPr/>
        <p:txBody>
          <a:bodyPr/>
          <a:lstStyle/>
          <a:p>
            <a:pPr eaLnBrk="1" hangingPunct="1"/>
            <a:r>
              <a:rPr altLang="en-US" lang="zh-CN" smtClean="0"/>
              <a:t>例1：通过蓝色打字突出，并实现突出</a:t>
            </a:r>
          </a:p>
        </p:txBody>
      </p:sp>
      <p:sp>
        <p:nvSpPr>
          <p:cNvPr id="14345" name="Text Box 2"/>
          <p:cNvSpPr txBox="1">
            <a:spLocks noChangeArrowheads="1"/>
          </p:cNvSpPr>
          <p:nvPr/>
        </p:nvSpPr>
        <p:spPr bwMode="auto">
          <a:xfrm>
            <a:off x="1284288" y="2211389"/>
            <a:ext cx="2190750" cy="1554480"/>
          </a:xfrm>
          <a:prstGeom prst="rect">
            <a:avLst/>
          </a:prstGeom>
          <a:solidFill>
            <a:srgbClr val="00B0F0"/>
          </a:solidFill>
          <a:ln>
            <a:noFill/>
          </a:ln>
          <a:extLst>
            <a:ext uri="{91240B29-F687-4F45-9708-019B960494DF}">
              <a14:hiddenLine w="9525">
                <a:solidFill>
                  <a:srgbClr val="000000"/>
                </a:solidFill>
                <a:miter lim="800000"/>
                <a:headEnd/>
                <a:tailEnd/>
              </a14:hiddenLine>
            </a:ext>
          </a:extLst>
        </p:spPr>
        <p:txBody>
          <a:bodyPr>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eaLnBrk="1" hangingPunct="1"/>
            <a:r>
              <a:rPr altLang="en-US" b="1" lang="zh-CN" sz="4800">
                <a:solidFill>
                  <a:schemeClr val="bg1"/>
                </a:solidFill>
                <a:latin charset="-122" pitchFamily="34" typeface="微软雅黑"/>
                <a:ea charset="-122" pitchFamily="34" typeface="微软雅黑"/>
              </a:rPr>
              <a:t>活动</a:t>
            </a:r>
          </a:p>
          <a:p>
            <a:pPr eaLnBrk="1" hangingPunct="1"/>
            <a:r>
              <a:rPr altLang="en-US" b="1" lang="zh-CN" sz="4800">
                <a:solidFill>
                  <a:schemeClr val="bg1"/>
                </a:solidFill>
                <a:latin charset="-122" pitchFamily="34" typeface="微软雅黑"/>
                <a:ea charset="-122" pitchFamily="34" typeface="微软雅黑"/>
              </a:rPr>
              <a:t>创新点</a:t>
            </a:r>
          </a:p>
        </p:txBody>
      </p:sp>
      <p:sp>
        <p:nvSpPr>
          <p:cNvPr id="4" name="椭圆 3"/>
          <p:cNvSpPr/>
          <p:nvPr/>
        </p:nvSpPr>
        <p:spPr>
          <a:xfrm>
            <a:off x="4046538" y="3768725"/>
            <a:ext cx="539750" cy="539750"/>
          </a:xfrm>
          <a:prstGeom prst="ellipse">
            <a:avLst/>
          </a:prstGeom>
          <a:solidFill>
            <a:srgbClr val="00B0F0"/>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r>
              <a:rPr altLang="zh-CN" lang="en-US">
                <a:latin charset="0" pitchFamily="34" typeface="Impact"/>
              </a:rPr>
              <a:t>1</a:t>
            </a:r>
          </a:p>
        </p:txBody>
      </p:sp>
      <p:sp>
        <p:nvSpPr>
          <p:cNvPr id="9" name="椭圆 8"/>
          <p:cNvSpPr/>
          <p:nvPr/>
        </p:nvSpPr>
        <p:spPr>
          <a:xfrm>
            <a:off x="5521325" y="3768725"/>
            <a:ext cx="539750" cy="539750"/>
          </a:xfrm>
          <a:prstGeom prst="ellipse">
            <a:avLst/>
          </a:prstGeom>
          <a:solidFill>
            <a:srgbClr val="00B0F0"/>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r>
              <a:rPr altLang="zh-CN" lang="en-US">
                <a:latin charset="0" pitchFamily="34" typeface="Impact"/>
              </a:rPr>
              <a:t>2</a:t>
            </a:r>
          </a:p>
        </p:txBody>
      </p:sp>
      <p:sp>
        <p:nvSpPr>
          <p:cNvPr id="10" name="椭圆 9"/>
          <p:cNvSpPr/>
          <p:nvPr/>
        </p:nvSpPr>
        <p:spPr>
          <a:xfrm>
            <a:off x="6992938" y="3768725"/>
            <a:ext cx="539750" cy="539750"/>
          </a:xfrm>
          <a:prstGeom prst="ellipse">
            <a:avLst/>
          </a:prstGeom>
          <a:solidFill>
            <a:srgbClr val="00B0F0"/>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r>
              <a:rPr altLang="zh-CN" lang="en-US">
                <a:latin charset="0" pitchFamily="34" typeface="Impact"/>
              </a:rPr>
              <a:t>3</a:t>
            </a:r>
          </a:p>
        </p:txBody>
      </p:sp>
      <p:sp>
        <p:nvSpPr>
          <p:cNvPr id="11" name="椭圆 10"/>
          <p:cNvSpPr/>
          <p:nvPr/>
        </p:nvSpPr>
        <p:spPr>
          <a:xfrm>
            <a:off x="8466138" y="3768725"/>
            <a:ext cx="539750" cy="539750"/>
          </a:xfrm>
          <a:prstGeom prst="ellipse">
            <a:avLst/>
          </a:prstGeom>
          <a:solidFill>
            <a:srgbClr val="00B0F0"/>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r>
              <a:rPr altLang="zh-CN" lang="en-US">
                <a:latin charset="0" pitchFamily="34" typeface="Impact"/>
              </a:rPr>
              <a:t>4</a:t>
            </a:r>
          </a:p>
        </p:txBody>
      </p:sp>
      <p:sp>
        <p:nvSpPr>
          <p:cNvPr id="12" name="椭圆 11"/>
          <p:cNvSpPr/>
          <p:nvPr/>
        </p:nvSpPr>
        <p:spPr>
          <a:xfrm>
            <a:off x="9940925" y="3768725"/>
            <a:ext cx="539750" cy="539750"/>
          </a:xfrm>
          <a:prstGeom prst="ellipse">
            <a:avLst/>
          </a:prstGeom>
          <a:solidFill>
            <a:srgbClr val="00B0F0"/>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r>
              <a:rPr altLang="zh-CN" lang="en-US">
                <a:latin charset="0" pitchFamily="34" typeface="Impact"/>
              </a:rPr>
              <a:t>5</a:t>
            </a:r>
          </a:p>
        </p:txBody>
      </p:sp>
      <p:sp>
        <p:nvSpPr>
          <p:cNvPr id="14351" name="TextBox 23"/>
          <p:cNvSpPr txBox="1">
            <a:spLocks noChangeArrowheads="1"/>
          </p:cNvSpPr>
          <p:nvPr/>
        </p:nvSpPr>
        <p:spPr bwMode="auto">
          <a:xfrm>
            <a:off x="10750551" y="3811588"/>
            <a:ext cx="740727" cy="514350"/>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bIns="51435" lIns="102870" rIns="102870" tIns="51435" wrap="none">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eaLnBrk="1" hangingPunct="1"/>
            <a:r>
              <a:rPr altLang="zh-CN" lang="en-US" sz="2700">
                <a:solidFill>
                  <a:srgbClr val="00B0F0"/>
                </a:solidFill>
                <a:latin charset="0" pitchFamily="34" typeface="Impact"/>
              </a:rPr>
              <a:t>IMC</a:t>
            </a:r>
          </a:p>
        </p:txBody>
      </p:sp>
      <p:sp>
        <p:nvSpPr>
          <p:cNvPr id="5" name="任意多边形 4"/>
          <p:cNvSpPr/>
          <p:nvPr/>
        </p:nvSpPr>
        <p:spPr>
          <a:xfrm flipH="1" flipV="1">
            <a:off x="4605338" y="4321176"/>
            <a:ext cx="334962" cy="1450975"/>
          </a:xfrm>
          <a:custGeom>
            <a:gdLst>
              <a:gd fmla="*/ 0 w 333829" name="connsiteX0"/>
              <a:gd fmla="*/ 0 h 1451429" name="connsiteY0"/>
              <a:gd fmla="*/ 0 w 333829" name="connsiteX1"/>
              <a:gd fmla="*/ 1117600 h 1451429" name="connsiteY1"/>
              <a:gd fmla="*/ 333829 w 333829" name="connsiteX2"/>
              <a:gd fmla="*/ 1451429 h 1451429" name="connsiteY2"/>
            </a:gdLst>
            <a:cxnLst>
              <a:cxn ang="0">
                <a:pos x="connsiteX0" y="connsiteY0"/>
              </a:cxn>
              <a:cxn ang="0">
                <a:pos x="connsiteX1" y="connsiteY1"/>
              </a:cxn>
              <a:cxn ang="0">
                <a:pos x="connsiteX2" y="connsiteY2"/>
              </a:cxn>
            </a:cxnLst>
            <a:rect b="b" l="l" r="r" t="t"/>
            <a:pathLst>
              <a:path h="1451429" w="333829">
                <a:moveTo>
                  <a:pt x="0" y="0"/>
                </a:moveTo>
                <a:lnTo>
                  <a:pt x="0" y="1117600"/>
                </a:lnTo>
                <a:lnTo>
                  <a:pt x="333829" y="1451429"/>
                </a:lnTo>
              </a:path>
            </a:pathLst>
          </a:custGeom>
          <a:noFill/>
          <a:ln w="63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sp>
        <p:nvSpPr>
          <p:cNvPr id="14353" name="矩形 24"/>
          <p:cNvSpPr>
            <a:spLocks noChangeArrowheads="1"/>
          </p:cNvSpPr>
          <p:nvPr/>
        </p:nvSpPr>
        <p:spPr bwMode="auto">
          <a:xfrm>
            <a:off x="2800351" y="4883159"/>
            <a:ext cx="2149475"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indent="-285750" marL="285750">
              <a:lnSpc>
                <a:spcPct val="150000"/>
              </a:lnSpc>
              <a:spcBef>
                <a:spcPct val="0"/>
              </a:spcBef>
              <a:buFont charset="0" pitchFamily="34" typeface="Arial"/>
              <a:buChar char="•"/>
            </a:pPr>
            <a:r>
              <a:rPr altLang="en-US" lang="zh-CN" sz="1600">
                <a:latin charset="-122" pitchFamily="34" typeface="微软雅黑"/>
                <a:ea charset="-122" pitchFamily="34" typeface="微软雅黑"/>
              </a:rPr>
              <a:t>在此录入文字内容</a:t>
            </a:r>
          </a:p>
          <a:p>
            <a:pPr indent="-285750" marL="285750">
              <a:lnSpc>
                <a:spcPct val="150000"/>
              </a:lnSpc>
              <a:spcBef>
                <a:spcPct val="0"/>
              </a:spcBef>
              <a:buFont charset="0" pitchFamily="34" typeface="Arial"/>
              <a:buChar char="•"/>
            </a:pPr>
            <a:r>
              <a:rPr altLang="en-US" lang="zh-CN" sz="1600">
                <a:latin charset="-122" pitchFamily="34" typeface="微软雅黑"/>
                <a:ea charset="-122" pitchFamily="34" typeface="微软雅黑"/>
              </a:rPr>
              <a:t>在此录入文字内容</a:t>
            </a:r>
          </a:p>
        </p:txBody>
      </p:sp>
      <p:sp>
        <p:nvSpPr>
          <p:cNvPr id="26" name="任意多边形 25"/>
          <p:cNvSpPr/>
          <p:nvPr/>
        </p:nvSpPr>
        <p:spPr>
          <a:xfrm flipH="1" flipV="1">
            <a:off x="7507289" y="4321176"/>
            <a:ext cx="333375" cy="1450975"/>
          </a:xfrm>
          <a:custGeom>
            <a:gdLst>
              <a:gd fmla="*/ 0 w 333829" name="connsiteX0"/>
              <a:gd fmla="*/ 0 h 1451429" name="connsiteY0"/>
              <a:gd fmla="*/ 0 w 333829" name="connsiteX1"/>
              <a:gd fmla="*/ 1117600 h 1451429" name="connsiteY1"/>
              <a:gd fmla="*/ 333829 w 333829" name="connsiteX2"/>
              <a:gd fmla="*/ 1451429 h 1451429" name="connsiteY2"/>
            </a:gdLst>
            <a:cxnLst>
              <a:cxn ang="0">
                <a:pos x="connsiteX0" y="connsiteY0"/>
              </a:cxn>
              <a:cxn ang="0">
                <a:pos x="connsiteX1" y="connsiteY1"/>
              </a:cxn>
              <a:cxn ang="0">
                <a:pos x="connsiteX2" y="connsiteY2"/>
              </a:cxn>
            </a:cxnLst>
            <a:rect b="b" l="l" r="r" t="t"/>
            <a:pathLst>
              <a:path h="1451429" w="333829">
                <a:moveTo>
                  <a:pt x="0" y="0"/>
                </a:moveTo>
                <a:lnTo>
                  <a:pt x="0" y="1117600"/>
                </a:lnTo>
                <a:lnTo>
                  <a:pt x="333829" y="1451429"/>
                </a:lnTo>
              </a:path>
            </a:pathLst>
          </a:custGeom>
          <a:noFill/>
          <a:ln w="63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sp>
        <p:nvSpPr>
          <p:cNvPr id="27" name="任意多边形 26"/>
          <p:cNvSpPr/>
          <p:nvPr/>
        </p:nvSpPr>
        <p:spPr>
          <a:xfrm flipH="1" flipV="1">
            <a:off x="10521951" y="4321176"/>
            <a:ext cx="334963" cy="1450975"/>
          </a:xfrm>
          <a:custGeom>
            <a:gdLst>
              <a:gd fmla="*/ 0 w 333829" name="connsiteX0"/>
              <a:gd fmla="*/ 0 h 1451429" name="connsiteY0"/>
              <a:gd fmla="*/ 0 w 333829" name="connsiteX1"/>
              <a:gd fmla="*/ 1117600 h 1451429" name="connsiteY1"/>
              <a:gd fmla="*/ 333829 w 333829" name="connsiteX2"/>
              <a:gd fmla="*/ 1451429 h 1451429" name="connsiteY2"/>
            </a:gdLst>
            <a:cxnLst>
              <a:cxn ang="0">
                <a:pos x="connsiteX0" y="connsiteY0"/>
              </a:cxn>
              <a:cxn ang="0">
                <a:pos x="connsiteX1" y="connsiteY1"/>
              </a:cxn>
              <a:cxn ang="0">
                <a:pos x="connsiteX2" y="connsiteY2"/>
              </a:cxn>
            </a:cxnLst>
            <a:rect b="b" l="l" r="r" t="t"/>
            <a:pathLst>
              <a:path h="1451429" w="333829">
                <a:moveTo>
                  <a:pt x="0" y="0"/>
                </a:moveTo>
                <a:lnTo>
                  <a:pt x="0" y="1117600"/>
                </a:lnTo>
                <a:lnTo>
                  <a:pt x="333829" y="1451429"/>
                </a:lnTo>
              </a:path>
            </a:pathLst>
          </a:custGeom>
          <a:noFill/>
          <a:ln w="63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sp>
        <p:nvSpPr>
          <p:cNvPr id="29" name="任意多边形 28"/>
          <p:cNvSpPr/>
          <p:nvPr/>
        </p:nvSpPr>
        <p:spPr>
          <a:xfrm>
            <a:off x="5321301" y="2203451"/>
            <a:ext cx="333375" cy="1450975"/>
          </a:xfrm>
          <a:custGeom>
            <a:gdLst>
              <a:gd fmla="*/ 0 w 333829" name="connsiteX0"/>
              <a:gd fmla="*/ 0 h 1451429" name="connsiteY0"/>
              <a:gd fmla="*/ 0 w 333829" name="connsiteX1"/>
              <a:gd fmla="*/ 1117600 h 1451429" name="connsiteY1"/>
              <a:gd fmla="*/ 333829 w 333829" name="connsiteX2"/>
              <a:gd fmla="*/ 1451429 h 1451429" name="connsiteY2"/>
            </a:gdLst>
            <a:cxnLst>
              <a:cxn ang="0">
                <a:pos x="connsiteX0" y="connsiteY0"/>
              </a:cxn>
              <a:cxn ang="0">
                <a:pos x="connsiteX1" y="connsiteY1"/>
              </a:cxn>
              <a:cxn ang="0">
                <a:pos x="connsiteX2" y="connsiteY2"/>
              </a:cxn>
            </a:cxnLst>
            <a:rect b="b" l="l" r="r" t="t"/>
            <a:pathLst>
              <a:path h="1451429" w="333829">
                <a:moveTo>
                  <a:pt x="0" y="0"/>
                </a:moveTo>
                <a:lnTo>
                  <a:pt x="0" y="1117600"/>
                </a:lnTo>
                <a:lnTo>
                  <a:pt x="333829" y="1451429"/>
                </a:lnTo>
              </a:path>
            </a:pathLst>
          </a:custGeom>
          <a:noFill/>
          <a:ln w="63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sp>
        <p:nvSpPr>
          <p:cNvPr id="30" name="任意多边形 29"/>
          <p:cNvSpPr/>
          <p:nvPr/>
        </p:nvSpPr>
        <p:spPr>
          <a:xfrm>
            <a:off x="8224839" y="2203451"/>
            <a:ext cx="333375" cy="1450975"/>
          </a:xfrm>
          <a:custGeom>
            <a:gdLst>
              <a:gd fmla="*/ 0 w 333829" name="connsiteX0"/>
              <a:gd fmla="*/ 0 h 1451429" name="connsiteY0"/>
              <a:gd fmla="*/ 0 w 333829" name="connsiteX1"/>
              <a:gd fmla="*/ 1117600 h 1451429" name="connsiteY1"/>
              <a:gd fmla="*/ 333829 w 333829" name="connsiteX2"/>
              <a:gd fmla="*/ 1451429 h 1451429" name="connsiteY2"/>
            </a:gdLst>
            <a:cxnLst>
              <a:cxn ang="0">
                <a:pos x="connsiteX0" y="connsiteY0"/>
              </a:cxn>
              <a:cxn ang="0">
                <a:pos x="connsiteX1" y="connsiteY1"/>
              </a:cxn>
              <a:cxn ang="0">
                <a:pos x="connsiteX2" y="connsiteY2"/>
              </a:cxn>
            </a:cxnLst>
            <a:rect b="b" l="l" r="r" t="t"/>
            <a:pathLst>
              <a:path h="1451429" w="333829">
                <a:moveTo>
                  <a:pt x="0" y="0"/>
                </a:moveTo>
                <a:lnTo>
                  <a:pt x="0" y="1117600"/>
                </a:lnTo>
                <a:lnTo>
                  <a:pt x="333829" y="1451429"/>
                </a:lnTo>
              </a:path>
            </a:pathLst>
          </a:custGeom>
          <a:noFill/>
          <a:ln w="63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sp>
        <p:nvSpPr>
          <p:cNvPr id="14358" name="矩形 30"/>
          <p:cNvSpPr>
            <a:spLocks noChangeArrowheads="1"/>
          </p:cNvSpPr>
          <p:nvPr/>
        </p:nvSpPr>
        <p:spPr bwMode="auto">
          <a:xfrm>
            <a:off x="5349875" y="2205039"/>
            <a:ext cx="2700338"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indent="-285750" marL="285750">
              <a:lnSpc>
                <a:spcPct val="150000"/>
              </a:lnSpc>
              <a:spcBef>
                <a:spcPct val="0"/>
              </a:spcBef>
              <a:buFont charset="0" pitchFamily="34" typeface="Arial"/>
              <a:buChar char="•"/>
            </a:pPr>
            <a:r>
              <a:rPr altLang="en-US" lang="zh-CN" sz="1600">
                <a:latin charset="-122" pitchFamily="34" typeface="微软雅黑"/>
                <a:ea charset="-122" pitchFamily="34" typeface="微软雅黑"/>
              </a:rPr>
              <a:t>在此录入文字内容</a:t>
            </a:r>
          </a:p>
          <a:p>
            <a:pPr indent="-285750" marL="285750">
              <a:lnSpc>
                <a:spcPct val="150000"/>
              </a:lnSpc>
              <a:spcBef>
                <a:spcPct val="0"/>
              </a:spcBef>
              <a:buFont charset="0" pitchFamily="34" typeface="Arial"/>
              <a:buChar char="•"/>
            </a:pPr>
            <a:r>
              <a:rPr altLang="en-US" lang="zh-CN" sz="1600">
                <a:latin charset="-122" pitchFamily="34" typeface="微软雅黑"/>
                <a:ea charset="-122" pitchFamily="34" typeface="微软雅黑"/>
              </a:rPr>
              <a:t>在此录入文字内容</a:t>
            </a:r>
          </a:p>
        </p:txBody>
      </p:sp>
      <p:sp>
        <p:nvSpPr>
          <p:cNvPr id="14359" name="矩形 31"/>
          <p:cNvSpPr>
            <a:spLocks noChangeArrowheads="1"/>
          </p:cNvSpPr>
          <p:nvPr/>
        </p:nvSpPr>
        <p:spPr bwMode="auto">
          <a:xfrm>
            <a:off x="5346700" y="4883159"/>
            <a:ext cx="2395538"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indent="-285750" marL="285750">
              <a:lnSpc>
                <a:spcPct val="150000"/>
              </a:lnSpc>
              <a:spcBef>
                <a:spcPct val="0"/>
              </a:spcBef>
              <a:buFont charset="0" pitchFamily="34" typeface="Arial"/>
              <a:buChar char="•"/>
            </a:pPr>
            <a:r>
              <a:rPr altLang="en-US" lang="zh-CN" sz="1600">
                <a:latin charset="-122" pitchFamily="34" typeface="微软雅黑"/>
                <a:ea charset="-122" pitchFamily="34" typeface="微软雅黑"/>
              </a:rPr>
              <a:t>在此录入文字内容</a:t>
            </a:r>
          </a:p>
          <a:p>
            <a:pPr indent="-285750" marL="285750">
              <a:lnSpc>
                <a:spcPct val="150000"/>
              </a:lnSpc>
              <a:spcBef>
                <a:spcPct val="0"/>
              </a:spcBef>
              <a:buFont charset="0" pitchFamily="34" typeface="Arial"/>
              <a:buChar char="•"/>
            </a:pPr>
            <a:r>
              <a:rPr altLang="en-US" lang="zh-CN" sz="1600">
                <a:latin charset="-122" pitchFamily="34" typeface="微软雅黑"/>
                <a:ea charset="-122" pitchFamily="34" typeface="微软雅黑"/>
              </a:rPr>
              <a:t>在此录入文字内容</a:t>
            </a:r>
          </a:p>
        </p:txBody>
      </p:sp>
      <p:sp>
        <p:nvSpPr>
          <p:cNvPr id="14360" name="矩形 32"/>
          <p:cNvSpPr>
            <a:spLocks noChangeArrowheads="1"/>
          </p:cNvSpPr>
          <p:nvPr/>
        </p:nvSpPr>
        <p:spPr bwMode="auto">
          <a:xfrm>
            <a:off x="8329614" y="2205039"/>
            <a:ext cx="2781300"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indent="-285750" marL="285750">
              <a:lnSpc>
                <a:spcPct val="150000"/>
              </a:lnSpc>
              <a:spcBef>
                <a:spcPct val="0"/>
              </a:spcBef>
              <a:buFont charset="0" pitchFamily="34" typeface="Arial"/>
              <a:buChar char="•"/>
            </a:pPr>
            <a:r>
              <a:rPr altLang="en-US" lang="zh-CN" sz="1600">
                <a:latin charset="-122" pitchFamily="34" typeface="微软雅黑"/>
                <a:ea charset="-122" pitchFamily="34" typeface="微软雅黑"/>
              </a:rPr>
              <a:t>在此录入文字内容</a:t>
            </a:r>
          </a:p>
          <a:p>
            <a:pPr indent="-285750" marL="285750">
              <a:lnSpc>
                <a:spcPct val="150000"/>
              </a:lnSpc>
              <a:spcBef>
                <a:spcPct val="0"/>
              </a:spcBef>
              <a:buFont charset="0" pitchFamily="34" typeface="Arial"/>
              <a:buChar char="•"/>
            </a:pPr>
            <a:r>
              <a:rPr altLang="en-US" lang="zh-CN" sz="1600">
                <a:latin charset="-122" pitchFamily="34" typeface="微软雅黑"/>
                <a:ea charset="-122" pitchFamily="34" typeface="微软雅黑"/>
              </a:rPr>
              <a:t>在此录入文字内容</a:t>
            </a:r>
          </a:p>
        </p:txBody>
      </p:sp>
      <p:sp>
        <p:nvSpPr>
          <p:cNvPr id="14361" name="矩形 33"/>
          <p:cNvSpPr>
            <a:spLocks noChangeArrowheads="1"/>
          </p:cNvSpPr>
          <p:nvPr/>
        </p:nvSpPr>
        <p:spPr bwMode="auto">
          <a:xfrm>
            <a:off x="8610602" y="4883159"/>
            <a:ext cx="2182813"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indent="-285750" marL="285750">
              <a:lnSpc>
                <a:spcPct val="150000"/>
              </a:lnSpc>
              <a:spcBef>
                <a:spcPct val="0"/>
              </a:spcBef>
              <a:buFont charset="0" pitchFamily="34" typeface="Arial"/>
              <a:buChar char="•"/>
            </a:pPr>
            <a:r>
              <a:rPr altLang="en-US" lang="zh-CN" sz="1600">
                <a:latin charset="-122" pitchFamily="34" typeface="微软雅黑"/>
                <a:ea charset="-122" pitchFamily="34" typeface="微软雅黑"/>
              </a:rPr>
              <a:t>在此录入文字内容</a:t>
            </a:r>
          </a:p>
          <a:p>
            <a:pPr indent="-285750" marL="285750">
              <a:lnSpc>
                <a:spcPct val="150000"/>
              </a:lnSpc>
              <a:spcBef>
                <a:spcPct val="0"/>
              </a:spcBef>
              <a:buFont charset="0" pitchFamily="34" typeface="Arial"/>
              <a:buChar char="•"/>
            </a:pPr>
            <a:r>
              <a:rPr altLang="en-US" lang="zh-CN" sz="1600">
                <a:latin charset="-122" pitchFamily="34" typeface="微软雅黑"/>
                <a:ea charset="-122" pitchFamily="34" typeface="微软雅黑"/>
              </a:rPr>
              <a:t>在此录入文字内容</a:t>
            </a:r>
          </a:p>
        </p:txBody>
      </p:sp>
    </p:spTree>
  </p:cSld>
  <p:clrMapOvr>
    <a:masterClrMapping/>
  </p:clrMapOvr>
  <p:transition/>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5362" name="标题 1"/>
          <p:cNvSpPr>
            <a:spLocks noGrp="1"/>
          </p:cNvSpPr>
          <p:nvPr>
            <p:ph type="title"/>
          </p:nvPr>
        </p:nvSpPr>
        <p:spPr/>
        <p:txBody>
          <a:bodyPr/>
          <a:lstStyle/>
          <a:p>
            <a:pPr eaLnBrk="1" hangingPunct="1"/>
            <a:r>
              <a:rPr altLang="en-US" lang="zh-CN" smtClean="0"/>
              <a:t>例1：通过蓝色打字突出，并实现突出</a:t>
            </a:r>
          </a:p>
        </p:txBody>
      </p:sp>
      <p:sp>
        <p:nvSpPr>
          <p:cNvPr id="15363" name="Text Box 4"/>
          <p:cNvSpPr txBox="1">
            <a:spLocks noChangeArrowheads="1"/>
          </p:cNvSpPr>
          <p:nvPr/>
        </p:nvSpPr>
        <p:spPr bwMode="auto">
          <a:xfrm>
            <a:off x="1539876" y="1214439"/>
            <a:ext cx="9578975" cy="100584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a:lnSpc>
                <a:spcPct val="150000"/>
              </a:lnSpc>
            </a:pPr>
            <a:r>
              <a:rPr altLang="en-US" b="1" lang="zh-CN">
                <a:solidFill>
                  <a:srgbClr val="00B0F0"/>
                </a:solidFill>
                <a:latin charset="-122" pitchFamily="34" typeface="微软雅黑"/>
                <a:ea charset="-122" pitchFamily="34" typeface="微软雅黑"/>
              </a:rPr>
              <a:t>文字段内容文字段内容文字段内容文字段内文字段内容文字段内文字段内容文字段内文字文字段内容</a:t>
            </a:r>
          </a:p>
        </p:txBody>
      </p:sp>
      <p:pic>
        <p:nvPicPr>
          <p:cNvPr descr="haD10071_large" id="15364" name="Picture 5"/>
          <p:cNvPicPr>
            <a:picLocks noChangeArrowheads="1" noChangeAspect="1"/>
          </p:cNvPicPr>
          <p:nvPr/>
        </p:nvPicPr>
        <p:blipFill>
          <a:blip r:embed="rId2">
            <a:extLst>
              <a:ext uri="{28A0092B-C50C-407E-A947-70E740481C1C}">
                <a14:useLocalDpi val="0"/>
              </a:ext>
            </a:extLst>
          </a:blip>
          <a:srcRect b="3835"/>
          <a:stretch>
            <a:fillRect/>
          </a:stretch>
        </p:blipFill>
        <p:spPr bwMode="auto">
          <a:xfrm>
            <a:off x="1547813" y="2386014"/>
            <a:ext cx="3244850" cy="410368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descr="大众辉腾" id="15365" name="Picture 7"/>
          <p:cNvPicPr>
            <a:picLocks noChangeArrowheads="1" noChangeAspect="1"/>
          </p:cNvPicPr>
          <p:nvPr/>
        </p:nvPicPr>
        <p:blipFill>
          <a:blip r:embed="rId3">
            <a:extLst>
              <a:ext uri="{28A0092B-C50C-407E-A947-70E740481C1C}">
                <a14:useLocalDpi val="0"/>
              </a:ext>
            </a:extLst>
          </a:blip>
          <a:stretch>
            <a:fillRect/>
          </a:stretch>
        </p:blipFill>
        <p:spPr bwMode="auto">
          <a:xfrm>
            <a:off x="4959350" y="2389188"/>
            <a:ext cx="3094038" cy="19796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descr="开启我的德国汽车文化之旅" id="15366" name="Picture 8"/>
          <p:cNvPicPr>
            <a:picLocks noChangeArrowheads="1" noChangeAspect="1"/>
          </p:cNvPicPr>
          <p:nvPr/>
        </p:nvPicPr>
        <p:blipFill>
          <a:blip r:embed="rId4">
            <a:extLst>
              <a:ext uri="{28A0092B-C50C-407E-A947-70E740481C1C}">
                <a14:useLocalDpi val="0"/>
              </a:ext>
            </a:extLst>
          </a:blip>
          <a:stretch>
            <a:fillRect/>
          </a:stretch>
        </p:blipFill>
        <p:spPr bwMode="auto">
          <a:xfrm>
            <a:off x="8216900" y="4510088"/>
            <a:ext cx="2954338" cy="19796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10" name="矩形 9"/>
          <p:cNvSpPr/>
          <p:nvPr/>
        </p:nvSpPr>
        <p:spPr>
          <a:xfrm>
            <a:off x="8216900" y="2403475"/>
            <a:ext cx="2954338" cy="1981200"/>
          </a:xfrm>
          <a:prstGeom prst="rect">
            <a:avLst/>
          </a:prstGeom>
          <a:solidFill>
            <a:schemeClr val="bg1">
              <a:lumMod val="95000"/>
            </a:schemeClr>
          </a:solidFill>
        </p:spPr>
        <p:txBody>
          <a:bodyPr/>
          <a:lstStyle/>
          <a:p>
            <a:pPr fontAlgn="auto">
              <a:lnSpc>
                <a:spcPct val="150000"/>
              </a:lnSpc>
              <a:spcBef>
                <a:spcPct val="0"/>
              </a:spcBef>
              <a:spcAft>
                <a:spcPct val="0"/>
              </a:spcAft>
              <a:defRPr/>
            </a:pPr>
            <a:r>
              <a:rPr altLang="en-US" b="1" lang="zh-CN" sz="2800">
                <a:solidFill>
                  <a:srgbClr val="00B0F0"/>
                </a:solidFill>
                <a:latin charset="-122" pitchFamily="34" typeface="微软雅黑"/>
                <a:ea charset="-122" pitchFamily="34" typeface="微软雅黑"/>
              </a:rPr>
              <a:t>标题名称</a:t>
            </a:r>
          </a:p>
          <a:p>
            <a:pPr fontAlgn="auto">
              <a:lnSpc>
                <a:spcPct val="150000"/>
              </a:lnSpc>
              <a:spcBef>
                <a:spcPct val="0"/>
              </a:spcBef>
              <a:spcAft>
                <a:spcPct val="0"/>
              </a:spcAft>
              <a:defRPr/>
            </a:pPr>
            <a:r>
              <a:rPr altLang="en-US" b="1" lang="zh-CN" sz="2800">
                <a:solidFill>
                  <a:srgbClr val="00B0F0"/>
                </a:solidFill>
                <a:latin charset="-122" pitchFamily="34" typeface="微软雅黑"/>
                <a:ea charset="-122" pitchFamily="34" typeface="微软雅黑"/>
              </a:rPr>
              <a:t>二级标题名称</a:t>
            </a:r>
          </a:p>
          <a:p>
            <a:pPr fontAlgn="auto">
              <a:lnSpc>
                <a:spcPct val="150000"/>
              </a:lnSpc>
              <a:spcBef>
                <a:spcPct val="0"/>
              </a:spcBef>
              <a:spcAft>
                <a:spcPct val="0"/>
              </a:spcAft>
              <a:defRPr/>
            </a:pPr>
            <a:r>
              <a:rPr altLang="en-US" b="1" lang="zh-CN" sz="2800">
                <a:solidFill>
                  <a:srgbClr val="00B0F0"/>
                </a:solidFill>
                <a:latin charset="-122" pitchFamily="34" typeface="微软雅黑"/>
                <a:ea charset="-122" pitchFamily="34" typeface="微软雅黑"/>
              </a:rPr>
              <a:t>主办：</a:t>
            </a:r>
          </a:p>
          <a:p>
            <a:pPr fontAlgn="auto">
              <a:lnSpc>
                <a:spcPct val="150000"/>
              </a:lnSpc>
              <a:spcBef>
                <a:spcPct val="0"/>
              </a:spcBef>
              <a:spcAft>
                <a:spcPct val="0"/>
              </a:spcAft>
              <a:defRPr/>
            </a:pPr>
            <a:r>
              <a:rPr altLang="en-US" b="1" lang="zh-CN" sz="2800">
                <a:solidFill>
                  <a:srgbClr val="00B0F0"/>
                </a:solidFill>
                <a:latin charset="-122" pitchFamily="34" typeface="微软雅黑"/>
                <a:ea charset="-122" pitchFamily="34" typeface="微软雅黑"/>
              </a:rPr>
              <a:t>目的地：</a:t>
            </a:r>
          </a:p>
        </p:txBody>
      </p:sp>
      <p:sp>
        <p:nvSpPr>
          <p:cNvPr id="11" name="矩形 10"/>
          <p:cNvSpPr/>
          <p:nvPr/>
        </p:nvSpPr>
        <p:spPr>
          <a:xfrm>
            <a:off x="4959350" y="4510088"/>
            <a:ext cx="3094038" cy="1979612"/>
          </a:xfrm>
          <a:prstGeom prst="rect">
            <a:avLst/>
          </a:prstGeom>
          <a:solidFill>
            <a:schemeClr val="bg1">
              <a:lumMod val="95000"/>
            </a:schemeClr>
          </a:solidFill>
        </p:spPr>
        <p:txBody>
          <a:bodyPr/>
          <a:lstStyle/>
          <a:p>
            <a:pPr fontAlgn="auto">
              <a:lnSpc>
                <a:spcPct val="150000"/>
              </a:lnSpc>
              <a:spcBef>
                <a:spcPct val="0"/>
              </a:spcBef>
              <a:spcAft>
                <a:spcPct val="0"/>
              </a:spcAft>
              <a:defRPr/>
            </a:pPr>
            <a:r>
              <a:rPr altLang="en-US" b="1" lang="zh-CN" sz="2800">
                <a:solidFill>
                  <a:srgbClr val="00B0F0"/>
                </a:solidFill>
                <a:latin charset="-122" pitchFamily="34" typeface="微软雅黑"/>
                <a:ea charset="-122" pitchFamily="34" typeface="微软雅黑"/>
              </a:rPr>
              <a:t>标题名称</a:t>
            </a:r>
          </a:p>
          <a:p>
            <a:pPr fontAlgn="auto">
              <a:lnSpc>
                <a:spcPct val="150000"/>
              </a:lnSpc>
              <a:spcBef>
                <a:spcPct val="0"/>
              </a:spcBef>
              <a:spcAft>
                <a:spcPct val="0"/>
              </a:spcAft>
              <a:defRPr/>
            </a:pPr>
            <a:r>
              <a:rPr altLang="en-US" b="1" lang="zh-CN" sz="2800">
                <a:solidFill>
                  <a:srgbClr val="00B0F0"/>
                </a:solidFill>
                <a:latin charset="-122" pitchFamily="34" typeface="微软雅黑"/>
                <a:ea charset="-122" pitchFamily="34" typeface="微软雅黑"/>
              </a:rPr>
              <a:t>二级标题名称</a:t>
            </a:r>
          </a:p>
          <a:p>
            <a:pPr fontAlgn="auto">
              <a:lnSpc>
                <a:spcPct val="150000"/>
              </a:lnSpc>
              <a:spcBef>
                <a:spcPct val="0"/>
              </a:spcBef>
              <a:spcAft>
                <a:spcPct val="0"/>
              </a:spcAft>
              <a:defRPr/>
            </a:pPr>
            <a:r>
              <a:rPr altLang="en-US" b="1" lang="zh-CN" sz="2800">
                <a:solidFill>
                  <a:srgbClr val="00B0F0"/>
                </a:solidFill>
                <a:latin charset="-122" pitchFamily="34" typeface="微软雅黑"/>
                <a:ea charset="-122" pitchFamily="34" typeface="微软雅黑"/>
              </a:rPr>
              <a:t>主办：</a:t>
            </a:r>
          </a:p>
          <a:p>
            <a:pPr fontAlgn="auto">
              <a:lnSpc>
                <a:spcPct val="150000"/>
              </a:lnSpc>
              <a:spcBef>
                <a:spcPct val="0"/>
              </a:spcBef>
              <a:spcAft>
                <a:spcPct val="0"/>
              </a:spcAft>
              <a:defRPr/>
            </a:pPr>
            <a:r>
              <a:rPr altLang="en-US" b="1" lang="zh-CN" sz="2800">
                <a:solidFill>
                  <a:srgbClr val="00B0F0"/>
                </a:solidFill>
                <a:latin charset="-122" pitchFamily="34" typeface="微软雅黑"/>
                <a:ea charset="-122" pitchFamily="34" typeface="微软雅黑"/>
              </a:rPr>
              <a:t>目的地：</a:t>
            </a:r>
          </a:p>
        </p:txBody>
      </p:sp>
    </p:spTree>
  </p:cSld>
  <p:clrMapOvr>
    <a:masterClrMapping/>
  </p:clrMapOvr>
  <p:transition/>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6386" name="标题 1"/>
          <p:cNvSpPr>
            <a:spLocks noGrp="1"/>
          </p:cNvSpPr>
          <p:nvPr>
            <p:ph type="title"/>
          </p:nvPr>
        </p:nvSpPr>
        <p:spPr/>
        <p:txBody>
          <a:bodyPr/>
          <a:lstStyle/>
          <a:p>
            <a:pPr eaLnBrk="1" hangingPunct="1"/>
            <a:r>
              <a:rPr altLang="en-US" lang="zh-CN" smtClean="0"/>
              <a:t>例1：通过蓝色打字突出，并实现突出</a:t>
            </a:r>
          </a:p>
        </p:txBody>
      </p:sp>
      <p:sp>
        <p:nvSpPr>
          <p:cNvPr id="16387" name="Rectangle 3"/>
          <p:cNvSpPr>
            <a:spLocks noChangeArrowheads="1"/>
          </p:cNvSpPr>
          <p:nvPr/>
        </p:nvSpPr>
        <p:spPr bwMode="auto">
          <a:xfrm>
            <a:off x="5186363" y="2339975"/>
            <a:ext cx="6210300" cy="2400300"/>
          </a:xfrm>
          <a:prstGeom prst="rect">
            <a:avLst/>
          </a:prstGeom>
          <a:solidFill>
            <a:srgbClr val="00B0F0"/>
          </a:solidFill>
          <a:ln>
            <a:noFill/>
          </a:ln>
          <a:extLst>
            <a:ext uri="{91240B29-F687-4F45-9708-019B960494DF}">
              <a14:hiddenLine w="9525">
                <a:solidFill>
                  <a:srgbClr val="000000"/>
                </a:solidFill>
                <a:miter lim="800000"/>
                <a:headEnd/>
                <a:tailEnd/>
              </a14:hiddenLine>
            </a:ext>
          </a:extLst>
        </p:spPr>
        <p:txBody>
          <a:bodyPr>
            <a:noAutofit/>
          </a:bodyPr>
          <a:lstStyle/>
          <a:p>
            <a:pPr>
              <a:lnSpc>
                <a:spcPct val="150000"/>
              </a:lnSpc>
            </a:pPr>
            <a:r>
              <a:rPr altLang="en-US" b="1" lang="zh-CN">
                <a:solidFill>
                  <a:schemeClr val="bg1"/>
                </a:solidFill>
                <a:latin charset="-122" pitchFamily="34" typeface="微软雅黑"/>
                <a:ea charset="-122" pitchFamily="34" typeface="微软雅黑"/>
              </a:rPr>
              <a:t>文字说明解析</a:t>
            </a:r>
          </a:p>
        </p:txBody>
      </p:sp>
      <p:sp>
        <p:nvSpPr>
          <p:cNvPr id="16388" name="Text Box 4"/>
          <p:cNvSpPr txBox="1">
            <a:spLocks noChangeArrowheads="1"/>
          </p:cNvSpPr>
          <p:nvPr/>
        </p:nvSpPr>
        <p:spPr bwMode="auto">
          <a:xfrm>
            <a:off x="1720851" y="2339975"/>
            <a:ext cx="3338513" cy="2400300"/>
          </a:xfrm>
          <a:prstGeom prst="rect">
            <a:avLst/>
          </a:prstGeom>
          <a:solidFill>
            <a:srgbClr val="BFBFBF"/>
          </a:solidFill>
          <a:ln>
            <a:noFill/>
          </a:ln>
          <a:extLst>
            <a:ext uri="{91240B29-F687-4F45-9708-019B960494DF}">
              <a14:hiddenLine w="9525">
                <a:solidFill>
                  <a:srgbClr val="000000"/>
                </a:solidFill>
                <a:miter lim="800000"/>
                <a:headEnd/>
                <a:tailEnd/>
              </a14:hiddenLine>
            </a:ext>
          </a:extLst>
        </p:spPr>
        <p:txBody>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eaLnBrk="1" hangingPunct="1"/>
            <a:r>
              <a:rPr altLang="en-US" b="1" lang="zh-CN" sz="3600">
                <a:solidFill>
                  <a:schemeClr val="bg1"/>
                </a:solidFill>
                <a:latin charset="-122" pitchFamily="34" typeface="微软雅黑"/>
                <a:ea charset="-122" pitchFamily="34" typeface="微软雅黑"/>
              </a:rPr>
              <a:t>标题内容</a:t>
            </a:r>
          </a:p>
          <a:p>
            <a:pPr eaLnBrk="1" hangingPunct="1"/>
            <a:r>
              <a:rPr altLang="en-US" b="1" lang="zh-CN" sz="3600">
                <a:solidFill>
                  <a:schemeClr val="bg1"/>
                </a:solidFill>
                <a:latin charset="-122" pitchFamily="34" typeface="微软雅黑"/>
                <a:ea charset="-122" pitchFamily="34" typeface="微软雅黑"/>
              </a:rPr>
              <a:t>标题内容</a:t>
            </a:r>
          </a:p>
        </p:txBody>
      </p:sp>
      <p:sp>
        <p:nvSpPr>
          <p:cNvPr id="16389" name="矩形 5"/>
          <p:cNvSpPr>
            <a:spLocks noChangeArrowheads="1"/>
          </p:cNvSpPr>
          <p:nvPr/>
        </p:nvSpPr>
        <p:spPr bwMode="auto">
          <a:xfrm>
            <a:off x="1809751" y="3578225"/>
            <a:ext cx="3103880" cy="18440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en-US" b="1" lang="zh-CN" sz="11500">
                <a:solidFill>
                  <a:srgbClr val="00B0F0"/>
                </a:solidFill>
                <a:latin charset="-122" pitchFamily="34" typeface="微软雅黑"/>
                <a:ea charset="-122" pitchFamily="34" typeface="微软雅黑"/>
              </a:rPr>
              <a:t>关键</a:t>
            </a:r>
          </a:p>
        </p:txBody>
      </p:sp>
    </p:spTree>
  </p:cSld>
  <p:clrMapOvr>
    <a:masterClrMapping/>
  </p:clrMapOvr>
  <p:transition/>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矩形 9"/>
          <p:cNvSpPr/>
          <p:nvPr/>
        </p:nvSpPr>
        <p:spPr>
          <a:xfrm>
            <a:off x="1914038" y="1495572"/>
            <a:ext cx="4863491" cy="3009140"/>
          </a:xfrm>
          <a:prstGeom prst="rect">
            <a:avLst/>
          </a:prstGeom>
          <a:solidFill>
            <a:schemeClr val="bg1">
              <a:lumMod val="5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5400"/>
              <a:t>PHOTO</a:t>
            </a:r>
          </a:p>
        </p:txBody>
      </p:sp>
      <p:sp>
        <p:nvSpPr>
          <p:cNvPr id="2" name="标题 1"/>
          <p:cNvSpPr>
            <a:spLocks noGrp="1"/>
          </p:cNvSpPr>
          <p:nvPr>
            <p:ph type="title"/>
          </p:nvPr>
        </p:nvSpPr>
        <p:spPr/>
        <p:txBody>
          <a:bodyPr rtlCol="0">
            <a:normAutofit/>
          </a:bodyPr>
          <a:lstStyle/>
          <a:p>
            <a:pPr eaLnBrk="1" fontAlgn="auto" hangingPunct="1">
              <a:spcAft>
                <a:spcPct val="0"/>
              </a:spcAft>
              <a:defRPr/>
            </a:pPr>
            <a:r>
              <a:rPr altLang="en-US" lang="zh-CN"/>
              <a:t>例1：通过蓝色打字突出，并实现突出</a:t>
            </a:r>
          </a:p>
        </p:txBody>
      </p:sp>
      <p:sp>
        <p:nvSpPr>
          <p:cNvPr id="19461" name="Text Box 5"/>
          <p:cNvSpPr txBox="1">
            <a:spLocks noChangeArrowheads="1"/>
          </p:cNvSpPr>
          <p:nvPr/>
        </p:nvSpPr>
        <p:spPr bwMode="auto">
          <a:xfrm>
            <a:off x="3520481" y="5253458"/>
            <a:ext cx="6011228" cy="59055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bIns="51435" lIns="102870" rIns="102870" tIns="51435" wrap="none">
            <a:spAutoFit/>
          </a:bodyPr>
          <a:lstStyle/>
          <a:p>
            <a:pPr fontAlgn="auto">
              <a:spcBef>
                <a:spcPct val="0"/>
              </a:spcBef>
              <a:spcAft>
                <a:spcPct val="0"/>
              </a:spcAft>
              <a:defRPr/>
            </a:pPr>
            <a:r>
              <a:rPr altLang="en-US" b="1" lang="zh-CN" sz="3200">
                <a:solidFill>
                  <a:srgbClr val="00B0F0"/>
                </a:solidFill>
                <a:latin charset="-122" pitchFamily="34" typeface="微软雅黑"/>
                <a:ea charset="-122" pitchFamily="34" typeface="微软雅黑"/>
              </a:rPr>
              <a:t>关键词+关键词+关键词+关键词</a:t>
            </a:r>
          </a:p>
        </p:txBody>
      </p:sp>
      <p:sp>
        <p:nvSpPr>
          <p:cNvPr id="17415" name="Text Box 9"/>
          <p:cNvSpPr txBox="1">
            <a:spLocks noChangeArrowheads="1"/>
          </p:cNvSpPr>
          <p:nvPr/>
        </p:nvSpPr>
        <p:spPr bwMode="auto">
          <a:xfrm>
            <a:off x="4510591" y="4340213"/>
            <a:ext cx="1272540" cy="316230"/>
          </a:xfrm>
          <a:prstGeom prst="rect">
            <a:avLst/>
          </a:prstGeom>
          <a:solidFill>
            <a:srgbClr val="00B0F0"/>
          </a:solidFill>
          <a:ln>
            <a:noFill/>
          </a:ln>
          <a:extLst>
            <a:ext uri="{91240B29-F687-4F45-9708-019B960494DF}">
              <a14:hiddenLine w="9525">
                <a:solidFill>
                  <a:srgbClr val="000000"/>
                </a:solidFill>
                <a:miter lim="800000"/>
                <a:headEnd/>
                <a:tailEnd/>
              </a14:hiddenLine>
            </a:ext>
          </a:extLst>
        </p:spPr>
        <p:txBody>
          <a:bodyPr bIns="51435" lIns="102870" rIns="102870" tIns="51435" wrap="none">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eaLnBrk="1" hangingPunct="1"/>
            <a:r>
              <a:rPr altLang="en-US" b="1" lang="zh-CN" sz="1400">
                <a:solidFill>
                  <a:schemeClr val="bg1"/>
                </a:solidFill>
                <a:latin charset="-122" pitchFamily="34" typeface="微软雅黑"/>
                <a:ea charset="-122" pitchFamily="34" typeface="微软雅黑"/>
              </a:rPr>
              <a:t>图片说明内容</a:t>
            </a:r>
          </a:p>
        </p:txBody>
      </p:sp>
      <p:sp>
        <p:nvSpPr>
          <p:cNvPr id="9" name="矩形 8"/>
          <p:cNvSpPr/>
          <p:nvPr/>
        </p:nvSpPr>
        <p:spPr>
          <a:xfrm>
            <a:off x="6957548" y="1915229"/>
            <a:ext cx="4365625" cy="2560321"/>
          </a:xfrm>
          <a:prstGeom prst="rect">
            <a:avLst/>
          </a:prstGeom>
        </p:spPr>
        <p:txBody>
          <a:bodyPr>
            <a:spAutoFit/>
          </a:bodyPr>
          <a:lstStyle/>
          <a:p>
            <a:pPr>
              <a:lnSpc>
                <a:spcPct val="150000"/>
              </a:lnSpc>
              <a:spcBef>
                <a:spcPct val="0"/>
              </a:spcBef>
            </a:pPr>
            <a:r>
              <a:rPr altLang="en-US" b="1" lang="zh-CN" sz="1800">
                <a:solidFill>
                  <a:srgbClr val="00B0F0"/>
                </a:solidFill>
                <a:latin charset="-122" pitchFamily="34" typeface="微软雅黑"/>
                <a:ea charset="-122" pitchFamily="34" typeface="微软雅黑"/>
              </a:rPr>
              <a:t>在此录入文字内容</a:t>
            </a:r>
          </a:p>
          <a:p>
            <a:pPr>
              <a:lnSpc>
                <a:spcPct val="150000"/>
              </a:lnSpc>
              <a:spcBef>
                <a:spcPct val="0"/>
              </a:spcBef>
            </a:pPr>
            <a:r>
              <a:rPr altLang="en-US" b="1" lang="zh-CN" sz="1800">
                <a:solidFill>
                  <a:srgbClr val="00B0F0"/>
                </a:solidFill>
                <a:latin charset="-122" pitchFamily="34" typeface="微软雅黑"/>
                <a:ea charset="-122" pitchFamily="34" typeface="微软雅黑"/>
              </a:rPr>
              <a:t>在此录入文字内容</a:t>
            </a:r>
          </a:p>
          <a:p>
            <a:pPr>
              <a:lnSpc>
                <a:spcPct val="150000"/>
              </a:lnSpc>
              <a:spcBef>
                <a:spcPct val="0"/>
              </a:spcBef>
            </a:pPr>
            <a:r>
              <a:rPr altLang="en-US" b="1" lang="zh-CN" sz="1800">
                <a:solidFill>
                  <a:srgbClr val="00B0F0"/>
                </a:solidFill>
                <a:latin charset="-122" pitchFamily="34" typeface="微软雅黑"/>
                <a:ea charset="-122" pitchFamily="34" typeface="微软雅黑"/>
              </a:rPr>
              <a:t>在此录入文字内容</a:t>
            </a:r>
          </a:p>
          <a:p>
            <a:pPr>
              <a:lnSpc>
                <a:spcPct val="150000"/>
              </a:lnSpc>
              <a:spcBef>
                <a:spcPct val="0"/>
              </a:spcBef>
            </a:pPr>
            <a:r>
              <a:rPr altLang="en-US" b="1" lang="zh-CN" sz="1800">
                <a:solidFill>
                  <a:srgbClr val="00B0F0"/>
                </a:solidFill>
                <a:latin charset="-122" pitchFamily="34" typeface="微软雅黑"/>
                <a:ea charset="-122" pitchFamily="34" typeface="微软雅黑"/>
              </a:rPr>
              <a:t>在此录入文字内容</a:t>
            </a:r>
          </a:p>
          <a:p>
            <a:pPr>
              <a:lnSpc>
                <a:spcPct val="150000"/>
              </a:lnSpc>
              <a:spcBef>
                <a:spcPct val="0"/>
              </a:spcBef>
            </a:pPr>
            <a:r>
              <a:rPr altLang="en-US" b="1" lang="zh-CN" sz="1800">
                <a:solidFill>
                  <a:srgbClr val="00B0F0"/>
                </a:solidFill>
                <a:latin charset="-122" pitchFamily="34" typeface="微软雅黑"/>
                <a:ea charset="-122" pitchFamily="34" typeface="微软雅黑"/>
              </a:rPr>
              <a:t>在此录入文字内容</a:t>
            </a:r>
          </a:p>
          <a:p>
            <a:pPr>
              <a:lnSpc>
                <a:spcPct val="150000"/>
              </a:lnSpc>
              <a:spcBef>
                <a:spcPct val="0"/>
              </a:spcBef>
            </a:pPr>
            <a:r>
              <a:rPr altLang="en-US" b="1" lang="zh-CN" sz="1800">
                <a:solidFill>
                  <a:srgbClr val="00B0F0"/>
                </a:solidFill>
                <a:latin charset="-122" pitchFamily="34" typeface="微软雅黑"/>
                <a:ea charset="-122" pitchFamily="34" typeface="微软雅黑"/>
              </a:rPr>
              <a:t>在此录入文字内容</a:t>
            </a:r>
          </a:p>
        </p:txBody>
      </p:sp>
    </p:spTree>
  </p:cSld>
  <p:clrMapOvr>
    <a:masterClrMapping/>
  </p:clrMapOvr>
  <p:transition/>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0485" name="Text Box 5"/>
          <p:cNvSpPr txBox="1">
            <a:spLocks noChangeArrowheads="1"/>
          </p:cNvSpPr>
          <p:nvPr/>
        </p:nvSpPr>
        <p:spPr bwMode="auto">
          <a:xfrm>
            <a:off x="1809751" y="1577976"/>
            <a:ext cx="1120140" cy="37719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bIns="51435" lIns="102870" rIns="102870" tIns="51435" wrap="none">
            <a:spAutoFit/>
          </a:bodyPr>
          <a:lstStyle/>
          <a:p>
            <a:pPr fontAlgn="auto">
              <a:spcBef>
                <a:spcPct val="0"/>
              </a:spcBef>
              <a:spcAft>
                <a:spcPct val="0"/>
              </a:spcAft>
              <a:defRPr/>
            </a:pPr>
            <a:r>
              <a:rPr altLang="en-US" b="1" lang="zh-CN" sz="1800">
                <a:solidFill>
                  <a:schemeClr val="tx1">
                    <a:lumMod val="50000"/>
                    <a:lumOff val="50000"/>
                  </a:schemeClr>
                </a:solidFill>
                <a:latin charset="-122" pitchFamily="34" typeface="微软雅黑"/>
                <a:ea charset="-122" pitchFamily="34" typeface="微软雅黑"/>
              </a:rPr>
              <a:t>图片展示</a:t>
            </a:r>
          </a:p>
        </p:txBody>
      </p:sp>
      <p:sp>
        <p:nvSpPr>
          <p:cNvPr id="2" name="标题 1"/>
          <p:cNvSpPr>
            <a:spLocks noGrp="1"/>
          </p:cNvSpPr>
          <p:nvPr>
            <p:ph type="title"/>
          </p:nvPr>
        </p:nvSpPr>
        <p:spPr/>
        <p:txBody>
          <a:bodyPr rtlCol="0">
            <a:normAutofit/>
          </a:bodyPr>
          <a:lstStyle/>
          <a:p>
            <a:pPr eaLnBrk="1" fontAlgn="auto" hangingPunct="1">
              <a:spcAft>
                <a:spcPct val="0"/>
              </a:spcAft>
              <a:defRPr/>
            </a:pPr>
            <a:r>
              <a:rPr altLang="en-US" lang="zh-CN"/>
              <a:t>例1：通过蓝色打字突出，并实现突出</a:t>
            </a:r>
          </a:p>
        </p:txBody>
      </p:sp>
      <p:sp>
        <p:nvSpPr>
          <p:cNvPr id="5" name="矩形 4"/>
          <p:cNvSpPr/>
          <p:nvPr/>
        </p:nvSpPr>
        <p:spPr>
          <a:xfrm>
            <a:off x="1809750" y="2205296"/>
            <a:ext cx="9271154" cy="4095455"/>
          </a:xfrm>
          <a:prstGeom prst="rect">
            <a:avLst/>
          </a:prstGeom>
          <a:solidFill>
            <a:schemeClr val="bg1">
              <a:lumMod val="5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5400"/>
              <a:t>PHOTO</a:t>
            </a:r>
          </a:p>
        </p:txBody>
      </p:sp>
    </p:spTree>
  </p:cSld>
  <p:clrMapOvr>
    <a:masterClrMapping/>
  </p:clrMapOvr>
  <p:transition/>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spTree>
      <p:nvGrpSpPr>
        <p:cNvPr id="1" name=""/>
        <p:cNvGrpSpPr/>
        <p:nvPr/>
      </p:nvGrpSpPr>
      <p:grpSpPr>
        <a:xfrm>
          <a:off x="0" y="0"/>
          <a:ext cx="0" cy="0"/>
        </a:xfrm>
      </p:grpSpPr>
      <p:sp>
        <p:nvSpPr>
          <p:cNvPr id="15" name="任意多边形 14"/>
          <p:cNvSpPr/>
          <p:nvPr/>
        </p:nvSpPr>
        <p:spPr>
          <a:xfrm>
            <a:off x="1000125" y="2922588"/>
            <a:ext cx="10783888" cy="1828800"/>
          </a:xfrm>
          <a:custGeom>
            <a:gdLst>
              <a:gd fmla="*/ 0 w 10087428" name="connsiteX0"/>
              <a:gd fmla="*/ 0 h 1828800" name="connsiteY0"/>
              <a:gd fmla="*/ 4486301 w 10087428" name="connsiteX1"/>
              <a:gd fmla="*/ 0 h 1828800" name="connsiteY1"/>
              <a:gd fmla="*/ 4978400 w 10087428" name="connsiteX2"/>
              <a:gd fmla="*/ 1828800 h 1828800" name="connsiteY2"/>
              <a:gd fmla="*/ 10087428 w 10087428" name="connsiteX3"/>
              <a:gd fmla="*/ 1828800 h 1828800" name="connsiteY3"/>
            </a:gdLst>
            <a:cxnLst>
              <a:cxn ang="0">
                <a:pos x="connsiteX0" y="connsiteY0"/>
              </a:cxn>
              <a:cxn ang="0">
                <a:pos x="connsiteX1" y="connsiteY1"/>
              </a:cxn>
              <a:cxn ang="0">
                <a:pos x="connsiteX2" y="connsiteY2"/>
              </a:cxn>
              <a:cxn ang="0">
                <a:pos x="connsiteX3" y="connsiteY3"/>
              </a:cxn>
            </a:cxnLst>
            <a:rect b="b" l="l" r="r" t="t"/>
            <a:pathLst>
              <a:path h="1828800" w="10087428">
                <a:moveTo>
                  <a:pt x="0" y="0"/>
                </a:moveTo>
                <a:lnTo>
                  <a:pt x="4486301" y="0"/>
                </a:lnTo>
                <a:lnTo>
                  <a:pt x="4978400" y="1828800"/>
                </a:lnTo>
                <a:lnTo>
                  <a:pt x="10087428" y="1828800"/>
                </a:lnTo>
              </a:path>
            </a:pathLst>
          </a:cu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sp>
        <p:nvSpPr>
          <p:cNvPr id="6" name="标题 1"/>
          <p:cNvSpPr>
            <a:spLocks noGrp="1"/>
          </p:cNvSpPr>
          <p:nvPr>
            <p:ph type="title"/>
          </p:nvPr>
        </p:nvSpPr>
        <p:spPr/>
        <p:txBody>
          <a:bodyPr rtlCol="0">
            <a:normAutofit/>
          </a:bodyPr>
          <a:lstStyle/>
          <a:p>
            <a:pPr eaLnBrk="1" fontAlgn="auto" hangingPunct="1">
              <a:spcAft>
                <a:spcPct val="0"/>
              </a:spcAft>
              <a:defRPr/>
            </a:pPr>
            <a:r>
              <a:rPr altLang="en-US" lang="zh-CN"/>
              <a:t>例1：通过蓝色打字突出，并实现突出</a:t>
            </a:r>
          </a:p>
        </p:txBody>
      </p:sp>
      <p:sp>
        <p:nvSpPr>
          <p:cNvPr id="7" name="椭圆 6"/>
          <p:cNvSpPr/>
          <p:nvPr/>
        </p:nvSpPr>
        <p:spPr>
          <a:xfrm>
            <a:off x="1990725" y="2613025"/>
            <a:ext cx="692150" cy="692150"/>
          </a:xfrm>
          <a:prstGeom prst="ellipse">
            <a:avLst/>
          </a:prstGeom>
          <a:solidFill>
            <a:schemeClr val="bg1"/>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latin charset="0" pitchFamily="34" typeface="Impact"/>
            </a:endParaRPr>
          </a:p>
        </p:txBody>
      </p:sp>
      <p:sp>
        <p:nvSpPr>
          <p:cNvPr id="8" name="椭圆 7"/>
          <p:cNvSpPr/>
          <p:nvPr/>
        </p:nvSpPr>
        <p:spPr>
          <a:xfrm>
            <a:off x="3925888" y="2613025"/>
            <a:ext cx="692150" cy="692150"/>
          </a:xfrm>
          <a:prstGeom prst="ellipse">
            <a:avLst/>
          </a:prstGeom>
          <a:solidFill>
            <a:schemeClr val="bg1"/>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latin charset="0" pitchFamily="34" typeface="Impact"/>
            </a:endParaRPr>
          </a:p>
        </p:txBody>
      </p:sp>
      <p:sp>
        <p:nvSpPr>
          <p:cNvPr id="9" name="椭圆 8"/>
          <p:cNvSpPr/>
          <p:nvPr/>
        </p:nvSpPr>
        <p:spPr>
          <a:xfrm>
            <a:off x="7770813" y="4427538"/>
            <a:ext cx="692150" cy="692150"/>
          </a:xfrm>
          <a:prstGeom prst="ellipse">
            <a:avLst/>
          </a:prstGeom>
          <a:solidFill>
            <a:schemeClr val="bg1"/>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latin charset="0" pitchFamily="34" typeface="Impact"/>
            </a:endParaRPr>
          </a:p>
        </p:txBody>
      </p:sp>
      <p:sp>
        <p:nvSpPr>
          <p:cNvPr id="10" name="椭圆 9"/>
          <p:cNvSpPr/>
          <p:nvPr/>
        </p:nvSpPr>
        <p:spPr>
          <a:xfrm>
            <a:off x="9578975" y="4427538"/>
            <a:ext cx="692150" cy="692150"/>
          </a:xfrm>
          <a:prstGeom prst="ellipse">
            <a:avLst/>
          </a:prstGeom>
          <a:solidFill>
            <a:schemeClr val="bg1"/>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latin charset="0" pitchFamily="34" typeface="Impact"/>
            </a:endParaRPr>
          </a:p>
        </p:txBody>
      </p:sp>
      <p:sp>
        <p:nvSpPr>
          <p:cNvPr id="11" name="椭圆 10"/>
          <p:cNvSpPr/>
          <p:nvPr/>
        </p:nvSpPr>
        <p:spPr>
          <a:xfrm>
            <a:off x="2066925" y="2689225"/>
            <a:ext cx="539750" cy="539750"/>
          </a:xfrm>
          <a:prstGeom prst="ellipse">
            <a:avLst/>
          </a:prstGeom>
          <a:solidFill>
            <a:srgbClr val="00B0F0"/>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r>
              <a:rPr altLang="zh-CN" lang="en-US">
                <a:latin charset="0" pitchFamily="34" typeface="Impact"/>
              </a:rPr>
              <a:t>1</a:t>
            </a:r>
          </a:p>
        </p:txBody>
      </p:sp>
      <p:sp>
        <p:nvSpPr>
          <p:cNvPr id="12" name="椭圆 11"/>
          <p:cNvSpPr/>
          <p:nvPr/>
        </p:nvSpPr>
        <p:spPr>
          <a:xfrm>
            <a:off x="4002088" y="2689225"/>
            <a:ext cx="539750" cy="539750"/>
          </a:xfrm>
          <a:prstGeom prst="ellipse">
            <a:avLst/>
          </a:prstGeom>
          <a:solidFill>
            <a:srgbClr val="00B0F0"/>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r>
              <a:rPr altLang="zh-CN" lang="en-US">
                <a:latin charset="0" pitchFamily="34" typeface="Impact"/>
              </a:rPr>
              <a:t>2</a:t>
            </a:r>
          </a:p>
        </p:txBody>
      </p:sp>
      <p:sp>
        <p:nvSpPr>
          <p:cNvPr id="13" name="椭圆 12"/>
          <p:cNvSpPr/>
          <p:nvPr/>
        </p:nvSpPr>
        <p:spPr>
          <a:xfrm>
            <a:off x="7845425" y="4503738"/>
            <a:ext cx="539750" cy="539750"/>
          </a:xfrm>
          <a:prstGeom prst="ellipse">
            <a:avLst/>
          </a:prstGeom>
          <a:solidFill>
            <a:srgbClr val="00B0F0"/>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r>
              <a:rPr altLang="zh-CN" lang="en-US">
                <a:latin charset="0" pitchFamily="34" typeface="Impact"/>
              </a:rPr>
              <a:t>3</a:t>
            </a:r>
          </a:p>
        </p:txBody>
      </p:sp>
      <p:sp>
        <p:nvSpPr>
          <p:cNvPr id="14" name="椭圆 13"/>
          <p:cNvSpPr/>
          <p:nvPr/>
        </p:nvSpPr>
        <p:spPr>
          <a:xfrm>
            <a:off x="9652000" y="4503738"/>
            <a:ext cx="541338" cy="539750"/>
          </a:xfrm>
          <a:prstGeom prst="ellipse">
            <a:avLst/>
          </a:prstGeom>
          <a:solidFill>
            <a:srgbClr val="00B0F0"/>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r>
              <a:rPr altLang="zh-CN" lang="en-US">
                <a:latin charset="0" pitchFamily="34" typeface="Impact"/>
              </a:rPr>
              <a:t>4</a:t>
            </a:r>
          </a:p>
        </p:txBody>
      </p:sp>
      <p:sp>
        <p:nvSpPr>
          <p:cNvPr id="19468" name="TextBox 17"/>
          <p:cNvSpPr txBox="1">
            <a:spLocks noChangeArrowheads="1"/>
          </p:cNvSpPr>
          <p:nvPr/>
        </p:nvSpPr>
        <p:spPr bwMode="auto">
          <a:xfrm>
            <a:off x="10750551" y="4513263"/>
            <a:ext cx="740727" cy="514350"/>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bIns="51435" lIns="102870" rIns="102870" tIns="51435" wrap="none">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eaLnBrk="1" hangingPunct="1"/>
            <a:r>
              <a:rPr altLang="zh-CN" lang="en-US" sz="2700">
                <a:solidFill>
                  <a:srgbClr val="00B0F0"/>
                </a:solidFill>
                <a:latin charset="0" pitchFamily="34" typeface="Impact"/>
              </a:rPr>
              <a:t>IMC</a:t>
            </a:r>
          </a:p>
        </p:txBody>
      </p:sp>
      <p:sp>
        <p:nvSpPr>
          <p:cNvPr id="19469" name="Text Box 2"/>
          <p:cNvSpPr txBox="1">
            <a:spLocks noChangeArrowheads="1"/>
          </p:cNvSpPr>
          <p:nvPr/>
        </p:nvSpPr>
        <p:spPr bwMode="auto">
          <a:xfrm>
            <a:off x="5365751" y="3228974"/>
            <a:ext cx="1704975" cy="1188720"/>
          </a:xfrm>
          <a:prstGeom prst="rect">
            <a:avLst/>
          </a:prstGeom>
          <a:solidFill>
            <a:srgbClr val="00B0F0"/>
          </a:solidFill>
          <a:ln>
            <a:noFill/>
          </a:ln>
          <a:extLst>
            <a:ext uri="{91240B29-F687-4F45-9708-019B960494DF}">
              <a14:hiddenLine w="9525">
                <a:solidFill>
                  <a:srgbClr val="000000"/>
                </a:solidFill>
                <a:miter lim="800000"/>
                <a:headEnd/>
                <a:tailEnd/>
              </a14:hiddenLine>
            </a:ext>
          </a:extLst>
        </p:spPr>
        <p:txBody>
          <a:bodyPr>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algn="ctr" eaLnBrk="1" hangingPunct="1"/>
            <a:r>
              <a:rPr altLang="en-US" b="1" lang="zh-CN" sz="3600">
                <a:solidFill>
                  <a:schemeClr val="bg1"/>
                </a:solidFill>
                <a:latin charset="-122" pitchFamily="34" typeface="微软雅黑"/>
                <a:ea charset="-122" pitchFamily="34" typeface="微软雅黑"/>
              </a:rPr>
              <a:t>活动</a:t>
            </a:r>
          </a:p>
          <a:p>
            <a:pPr algn="ctr" eaLnBrk="1" hangingPunct="1"/>
            <a:r>
              <a:rPr altLang="en-US" b="1" lang="zh-CN" sz="3600">
                <a:solidFill>
                  <a:schemeClr val="bg1"/>
                </a:solidFill>
                <a:latin charset="-122" pitchFamily="34" typeface="微软雅黑"/>
                <a:ea charset="-122" pitchFamily="34" typeface="微软雅黑"/>
              </a:rPr>
              <a:t>创新点</a:t>
            </a:r>
          </a:p>
        </p:txBody>
      </p:sp>
      <p:sp>
        <p:nvSpPr>
          <p:cNvPr id="19470" name="矩形 15"/>
          <p:cNvSpPr>
            <a:spLocks noChangeArrowheads="1"/>
          </p:cNvSpPr>
          <p:nvPr/>
        </p:nvSpPr>
        <p:spPr bwMode="auto">
          <a:xfrm>
            <a:off x="1195389" y="3490913"/>
            <a:ext cx="1800225" cy="15544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indent="-285750" marL="285750">
              <a:lnSpc>
                <a:spcPct val="150000"/>
              </a:lnSpc>
              <a:spcBef>
                <a:spcPct val="0"/>
              </a:spcBef>
              <a:buFont charset="0" pitchFamily="34" typeface="Arial"/>
              <a:buChar char="•"/>
            </a:pPr>
            <a:r>
              <a:rPr altLang="en-US" lang="zh-CN" sz="1600">
                <a:latin charset="-122" pitchFamily="34" typeface="微软雅黑"/>
                <a:ea charset="-122" pitchFamily="34" typeface="微软雅黑"/>
              </a:rPr>
              <a:t>在此录入文字内容</a:t>
            </a:r>
          </a:p>
          <a:p>
            <a:pPr indent="-285750" marL="285750">
              <a:lnSpc>
                <a:spcPct val="150000"/>
              </a:lnSpc>
              <a:spcBef>
                <a:spcPct val="0"/>
              </a:spcBef>
              <a:buFont charset="0" pitchFamily="34" typeface="Arial"/>
              <a:buChar char="•"/>
            </a:pPr>
            <a:r>
              <a:rPr altLang="en-US" lang="zh-CN" sz="1600">
                <a:latin charset="-122" pitchFamily="34" typeface="微软雅黑"/>
                <a:ea charset="-122" pitchFamily="34" typeface="微软雅黑"/>
              </a:rPr>
              <a:t>在此录入文字内容</a:t>
            </a:r>
          </a:p>
        </p:txBody>
      </p:sp>
      <p:sp>
        <p:nvSpPr>
          <p:cNvPr id="19471" name="矩形 16"/>
          <p:cNvSpPr>
            <a:spLocks noChangeArrowheads="1"/>
          </p:cNvSpPr>
          <p:nvPr/>
        </p:nvSpPr>
        <p:spPr bwMode="auto">
          <a:xfrm>
            <a:off x="3444876" y="3509963"/>
            <a:ext cx="1800225" cy="15544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indent="-285750" marL="285750">
              <a:lnSpc>
                <a:spcPct val="150000"/>
              </a:lnSpc>
              <a:spcBef>
                <a:spcPct val="0"/>
              </a:spcBef>
              <a:buFont charset="0" pitchFamily="34" typeface="Arial"/>
              <a:buChar char="•"/>
            </a:pPr>
            <a:r>
              <a:rPr altLang="en-US" lang="zh-CN" sz="1600">
                <a:latin charset="-122" pitchFamily="34" typeface="微软雅黑"/>
                <a:ea charset="-122" pitchFamily="34" typeface="微软雅黑"/>
              </a:rPr>
              <a:t>在此录入文字内容</a:t>
            </a:r>
          </a:p>
          <a:p>
            <a:pPr indent="-285750" marL="285750">
              <a:lnSpc>
                <a:spcPct val="150000"/>
              </a:lnSpc>
              <a:spcBef>
                <a:spcPct val="0"/>
              </a:spcBef>
              <a:buFont charset="0" pitchFamily="34" typeface="Arial"/>
              <a:buChar char="•"/>
            </a:pPr>
            <a:r>
              <a:rPr altLang="en-US" lang="zh-CN" sz="1600">
                <a:latin charset="-122" pitchFamily="34" typeface="微软雅黑"/>
                <a:ea charset="-122" pitchFamily="34" typeface="微软雅黑"/>
              </a:rPr>
              <a:t>在此录入文字内容</a:t>
            </a:r>
          </a:p>
        </p:txBody>
      </p:sp>
      <p:sp>
        <p:nvSpPr>
          <p:cNvPr id="19472" name="矩形 20"/>
          <p:cNvSpPr>
            <a:spLocks noChangeArrowheads="1"/>
          </p:cNvSpPr>
          <p:nvPr/>
        </p:nvSpPr>
        <p:spPr bwMode="auto">
          <a:xfrm>
            <a:off x="7210427" y="2689225"/>
            <a:ext cx="1800225" cy="15544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indent="-285750" marL="285750">
              <a:lnSpc>
                <a:spcPct val="150000"/>
              </a:lnSpc>
              <a:spcBef>
                <a:spcPct val="0"/>
              </a:spcBef>
              <a:buFont charset="0" pitchFamily="34" typeface="Arial"/>
              <a:buChar char="•"/>
            </a:pPr>
            <a:r>
              <a:rPr altLang="en-US" lang="zh-CN" sz="1600">
                <a:latin charset="-122" pitchFamily="34" typeface="微软雅黑"/>
                <a:ea charset="-122" pitchFamily="34" typeface="微软雅黑"/>
              </a:rPr>
              <a:t>在此录入文字内容</a:t>
            </a:r>
          </a:p>
          <a:p>
            <a:pPr indent="-285750" marL="285750">
              <a:lnSpc>
                <a:spcPct val="150000"/>
              </a:lnSpc>
              <a:spcBef>
                <a:spcPct val="0"/>
              </a:spcBef>
              <a:buFont charset="0" pitchFamily="34" typeface="Arial"/>
              <a:buChar char="•"/>
            </a:pPr>
            <a:r>
              <a:rPr altLang="en-US" lang="zh-CN" sz="1600">
                <a:latin charset="-122" pitchFamily="34" typeface="微软雅黑"/>
                <a:ea charset="-122" pitchFamily="34" typeface="微软雅黑"/>
              </a:rPr>
              <a:t>在此录入文字内容</a:t>
            </a:r>
          </a:p>
        </p:txBody>
      </p:sp>
      <p:sp>
        <p:nvSpPr>
          <p:cNvPr id="19473" name="矩形 21"/>
          <p:cNvSpPr>
            <a:spLocks noChangeArrowheads="1"/>
          </p:cNvSpPr>
          <p:nvPr/>
        </p:nvSpPr>
        <p:spPr bwMode="auto">
          <a:xfrm>
            <a:off x="9459913" y="2689225"/>
            <a:ext cx="1800225" cy="15544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indent="-285750" marL="285750">
              <a:lnSpc>
                <a:spcPct val="150000"/>
              </a:lnSpc>
              <a:spcBef>
                <a:spcPct val="0"/>
              </a:spcBef>
              <a:buFont charset="0" pitchFamily="34" typeface="Arial"/>
              <a:buChar char="•"/>
            </a:pPr>
            <a:r>
              <a:rPr altLang="en-US" lang="zh-CN" sz="1600">
                <a:latin charset="-122" pitchFamily="34" typeface="微软雅黑"/>
                <a:ea charset="-122" pitchFamily="34" typeface="微软雅黑"/>
              </a:rPr>
              <a:t>在此录入文字内容</a:t>
            </a:r>
          </a:p>
          <a:p>
            <a:pPr indent="-285750" marL="285750">
              <a:lnSpc>
                <a:spcPct val="150000"/>
              </a:lnSpc>
              <a:spcBef>
                <a:spcPct val="0"/>
              </a:spcBef>
              <a:buFont charset="0" pitchFamily="34" typeface="Arial"/>
              <a:buChar char="•"/>
            </a:pPr>
            <a:r>
              <a:rPr altLang="en-US" lang="zh-CN" sz="1600">
                <a:latin charset="-122" pitchFamily="34" typeface="微软雅黑"/>
                <a:ea charset="-122" pitchFamily="34" typeface="微软雅黑"/>
              </a:rPr>
              <a:t>在此录入文字内容</a:t>
            </a:r>
          </a:p>
        </p:txBody>
      </p:sp>
      <p:cxnSp>
        <p:nvCxnSpPr>
          <p:cNvPr id="25" name="直接连接符 24"/>
          <p:cNvCxnSpPr/>
          <p:nvPr/>
        </p:nvCxnSpPr>
        <p:spPr>
          <a:xfrm flipH="1">
            <a:off x="3205163" y="3141664"/>
            <a:ext cx="0" cy="197802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flipH="1">
            <a:off x="9101138" y="2565401"/>
            <a:ext cx="0" cy="197802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p:cNvSpPr>
            <a:spLocks noGrp="1"/>
          </p:cNvSpPr>
          <p:nvPr>
            <p:ph type="title"/>
          </p:nvPr>
        </p:nvSpPr>
        <p:spPr/>
        <p:txBody>
          <a:bodyPr/>
          <a:lstStyle/>
          <a:p>
            <a:r>
              <a:rPr altLang="en-US" lang="zh-CN" smtClean="0"/>
              <a:t>使用前看一下</a:t>
            </a:r>
          </a:p>
        </p:txBody>
      </p:sp>
      <p:sp>
        <p:nvSpPr>
          <p:cNvPr id="4" name="TextBox 3"/>
          <p:cNvSpPr txBox="1"/>
          <p:nvPr/>
        </p:nvSpPr>
        <p:spPr>
          <a:xfrm>
            <a:off x="1585265" y="1260191"/>
            <a:ext cx="6878806" cy="457200"/>
          </a:xfrm>
          <a:prstGeom prst="rect">
            <a:avLst/>
          </a:prstGeom>
          <a:noFill/>
        </p:spPr>
        <p:txBody>
          <a:bodyPr rtlCol="0" wrap="square">
            <a:spAutoFit/>
          </a:bodyPr>
          <a:lstStyle>
            <a:defPPr>
              <a:defRPr lang="zh-CN"/>
            </a:defPPr>
            <a:lvl1pPr>
              <a:lnSpc>
                <a:spcPct val="150000"/>
              </a:lnSpc>
              <a:defRPr sz="1800">
                <a:latin charset="-122" pitchFamily="49" typeface="幼圆"/>
                <a:ea charset="-122" pitchFamily="49" typeface="幼圆"/>
              </a:defRPr>
            </a:lvl1pPr>
          </a:lstStyle>
          <a:p>
            <a:r>
              <a:rPr altLang="zh-CN" lang="en-US" sz="1600"/>
              <a:t>IMC: Integrated marketing Communication 整合营销传播的意思</a:t>
            </a:r>
          </a:p>
        </p:txBody>
      </p:sp>
      <p:sp>
        <p:nvSpPr>
          <p:cNvPr id="5" name="TextBox 4"/>
          <p:cNvSpPr txBox="1"/>
          <p:nvPr/>
        </p:nvSpPr>
        <p:spPr>
          <a:xfrm>
            <a:off x="1585265" y="1845255"/>
            <a:ext cx="7170764" cy="2286000"/>
          </a:xfrm>
          <a:prstGeom prst="rect">
            <a:avLst/>
          </a:prstGeom>
          <a:noFill/>
        </p:spPr>
        <p:txBody>
          <a:bodyPr rtlCol="0" wrap="square">
            <a:spAutoFit/>
          </a:bodyPr>
          <a:lstStyle/>
          <a:p>
            <a:pPr>
              <a:lnSpc>
                <a:spcPct val="150000"/>
              </a:lnSpc>
            </a:pPr>
            <a:r>
              <a:rPr altLang="en-US" lang="zh-CN" sz="1600">
                <a:latin charset="-122" pitchFamily="49" typeface="幼圆"/>
                <a:ea charset="-122" pitchFamily="49" typeface="幼圆"/>
              </a:rPr>
              <a:t>使用模版时，可以根据主题，提炼一个关键词，或者LOGO，作为修饰讲模版底部的IMC替换掉，这样就可以定制属于自己的模版了。</a:t>
            </a:r>
          </a:p>
          <a:p>
            <a:pPr>
              <a:lnSpc>
                <a:spcPct val="150000"/>
              </a:lnSpc>
            </a:pPr>
            <a:endParaRPr altLang="en-US" lang="zh-CN" sz="1600">
              <a:latin charset="-122" pitchFamily="49" typeface="幼圆"/>
              <a:ea charset="-122" pitchFamily="49" typeface="幼圆"/>
            </a:endParaRPr>
          </a:p>
          <a:p>
            <a:pPr>
              <a:lnSpc>
                <a:spcPct val="150000"/>
              </a:lnSpc>
            </a:pPr>
            <a:r>
              <a:rPr altLang="en-US" lang="zh-CN" sz="1600">
                <a:latin charset="-122" pitchFamily="49" typeface="幼圆"/>
                <a:ea charset="-122" pitchFamily="49" typeface="幼圆"/>
              </a:rPr>
              <a:t>关于颜色：模版使用基础蓝色，模版使用可以直接换一个跟LOGO或者主题相关的颜色。则有不同感觉。</a:t>
            </a:r>
          </a:p>
          <a:p>
            <a:pPr>
              <a:lnSpc>
                <a:spcPct val="150000"/>
              </a:lnSpc>
            </a:pPr>
            <a:r>
              <a:rPr altLang="en-US" lang="zh-CN" sz="1600">
                <a:latin charset="-122" pitchFamily="49" typeface="幼圆"/>
                <a:ea charset="-122" pitchFamily="49" typeface="幼圆"/>
              </a:rPr>
              <a:t>关于内容：模版是删除了整个作品的内容，所以逻辑是固定的，进50P的版式</a:t>
            </a:r>
          </a:p>
        </p:txBody>
      </p:sp>
      <p:sp>
        <p:nvSpPr>
          <p:cNvPr id="6" name="TextBox 5"/>
          <p:cNvSpPr txBox="1"/>
          <p:nvPr/>
        </p:nvSpPr>
        <p:spPr>
          <a:xfrm>
            <a:off x="1585266" y="4276614"/>
            <a:ext cx="6417141" cy="457200"/>
          </a:xfrm>
          <a:prstGeom prst="rect">
            <a:avLst/>
          </a:prstGeom>
          <a:noFill/>
        </p:spPr>
        <p:txBody>
          <a:bodyPr rtlCol="0" wrap="square">
            <a:spAutoFit/>
          </a:bodyPr>
          <a:lstStyle>
            <a:defPPr>
              <a:defRPr lang="zh-CN"/>
            </a:defPPr>
            <a:lvl1pPr>
              <a:lnSpc>
                <a:spcPct val="150000"/>
              </a:lnSpc>
              <a:defRPr sz="1800">
                <a:latin charset="-122" pitchFamily="49" typeface="幼圆"/>
                <a:ea charset="-122" pitchFamily="49" typeface="幼圆"/>
              </a:defRPr>
            </a:lvl1pPr>
          </a:lstStyle>
          <a:p>
            <a:r>
              <a:rPr altLang="en-US" lang="zh-CN" sz="1600"/>
              <a:t>更多PPT资料：微博关注@无敌的面包  微信加”bread_ppt” </a:t>
            </a:r>
          </a:p>
        </p:txBody>
      </p:sp>
      <p:sp>
        <p:nvSpPr>
          <p:cNvPr id="7" name="TextBox 6"/>
          <p:cNvSpPr txBox="1"/>
          <p:nvPr/>
        </p:nvSpPr>
        <p:spPr>
          <a:xfrm>
            <a:off x="4183156" y="5315576"/>
            <a:ext cx="6786880" cy="396240"/>
          </a:xfrm>
          <a:prstGeom prst="rect">
            <a:avLst/>
          </a:prstGeom>
          <a:noFill/>
        </p:spPr>
        <p:txBody>
          <a:bodyPr rtlCol="0" wrap="none">
            <a:spAutoFit/>
          </a:bodyPr>
          <a:lstStyle/>
          <a:p>
            <a:r>
              <a:rPr altLang="en-US" lang="zh-CN">
                <a:latin charset="-122" pitchFamily="49" typeface="幼圆"/>
                <a:ea charset="-122" pitchFamily="49" typeface="幼圆"/>
              </a:rPr>
              <a:t>面包是PPT素食主义的实践者、倡导者,何为“素食主义”？</a:t>
            </a:r>
          </a:p>
        </p:txBody>
      </p:sp>
      <p:sp>
        <p:nvSpPr>
          <p:cNvPr id="8" name="TextBox 7"/>
          <p:cNvSpPr txBox="1"/>
          <p:nvPr/>
        </p:nvSpPr>
        <p:spPr>
          <a:xfrm>
            <a:off x="7850346" y="5711329"/>
            <a:ext cx="2976880" cy="762000"/>
          </a:xfrm>
          <a:prstGeom prst="rect">
            <a:avLst/>
          </a:prstGeom>
          <a:noFill/>
        </p:spPr>
        <p:txBody>
          <a:bodyPr rtlCol="0" wrap="none">
            <a:spAutoFit/>
          </a:bodyPr>
          <a:lstStyle>
            <a:defPPr>
              <a:defRPr lang="zh-CN"/>
            </a:defPPr>
            <a:lvl1pPr>
              <a:defRPr>
                <a:latin charset="-122" pitchFamily="49" typeface="幼圆"/>
                <a:ea charset="-122" pitchFamily="49" typeface="幼圆"/>
              </a:defRPr>
            </a:lvl1pPr>
          </a:lstStyle>
          <a:p>
            <a:r>
              <a:rPr altLang="en-US" lang="zh-CN" sz="4400">
                <a:solidFill>
                  <a:srgbClr val="00B0F0"/>
                </a:solidFill>
              </a:rPr>
              <a:t>舒服、简约</a:t>
            </a:r>
          </a:p>
        </p:txBody>
      </p:sp>
      <p:pic>
        <p:nvPicPr>
          <p:cNvPr id="9" name="图片 8"/>
          <p:cNvPicPr>
            <a:picLocks noChangeAspect="1"/>
          </p:cNvPicPr>
          <p:nvPr/>
        </p:nvPicPr>
        <p:blipFill>
          <a:blip r:embed="rId2">
            <a:extLst>
              <a:ext uri="{28A0092B-C50C-407E-A947-70E740481C1C}">
                <a14:useLocalDpi val="0"/>
              </a:ext>
            </a:extLst>
          </a:blip>
          <a:stretch>
            <a:fillRect/>
          </a:stretch>
        </p:blipFill>
        <p:spPr>
          <a:xfrm>
            <a:off x="9563646" y="3254399"/>
            <a:ext cx="1386659" cy="1386659"/>
          </a:xfrm>
          <a:prstGeom prst="rect">
            <a:avLst/>
          </a:prstGeom>
        </p:spPr>
      </p:pic>
      <p:sp>
        <p:nvSpPr>
          <p:cNvPr id="10" name="TextBox 9"/>
          <p:cNvSpPr txBox="1"/>
          <p:nvPr/>
        </p:nvSpPr>
        <p:spPr>
          <a:xfrm>
            <a:off x="9405913" y="4545555"/>
            <a:ext cx="1427480" cy="396240"/>
          </a:xfrm>
          <a:prstGeom prst="rect">
            <a:avLst/>
          </a:prstGeom>
          <a:noFill/>
        </p:spPr>
        <p:txBody>
          <a:bodyPr rtlCol="0" wrap="none">
            <a:spAutoFit/>
          </a:bodyPr>
          <a:lstStyle/>
          <a:p>
            <a:r>
              <a:rPr altLang="zh-CN" lang="en-US">
                <a:solidFill>
                  <a:srgbClr val="00B0F0"/>
                </a:solidFill>
                <a:latin charset="-128" pitchFamily="34" typeface="Meiryo UI"/>
                <a:ea charset="-128" pitchFamily="34" typeface="Meiryo UI"/>
                <a:cs charset="-128" pitchFamily="34" typeface="Meiryo UI"/>
              </a:rPr>
              <a:t>Bread Style</a:t>
            </a:r>
          </a:p>
        </p:txBody>
      </p:sp>
    </p:spTree>
    <p:extLst>
      <p:ext uri="{BB962C8B-B14F-4D97-AF65-F5344CB8AC3E}">
        <p14:creationId val="69034853"/>
      </p:ext>
    </p:extLst>
  </p:cSld>
  <p:clrMapOvr>
    <a:masterClrMapping/>
  </p:clrMapOvr>
  <p:transition/>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spTree>
      <p:nvGrpSpPr>
        <p:cNvPr id="1" name=""/>
        <p:cNvGrpSpPr/>
        <p:nvPr/>
      </p:nvGrpSpPr>
      <p:grpSpPr>
        <a:xfrm>
          <a:off x="0" y="0"/>
          <a:ext cx="0" cy="0"/>
        </a:xfrm>
      </p:grpSpPr>
      <p:sp>
        <p:nvSpPr>
          <p:cNvPr id="2" name="标题 1"/>
          <p:cNvSpPr>
            <a:spLocks noGrp="1"/>
          </p:cNvSpPr>
          <p:nvPr>
            <p:ph type="title"/>
          </p:nvPr>
        </p:nvSpPr>
        <p:spPr/>
        <p:txBody>
          <a:bodyPr rtlCol="0">
            <a:normAutofit/>
          </a:bodyPr>
          <a:lstStyle/>
          <a:p>
            <a:pPr eaLnBrk="1" fontAlgn="auto" hangingPunct="1">
              <a:spcAft>
                <a:spcPct val="0"/>
              </a:spcAft>
              <a:defRPr/>
            </a:pPr>
            <a:r>
              <a:rPr altLang="en-US" lang="zh-CN"/>
              <a:t>在此录入标题内容</a:t>
            </a:r>
          </a:p>
        </p:txBody>
      </p:sp>
      <p:sp>
        <p:nvSpPr>
          <p:cNvPr id="3" name="矩形 2"/>
          <p:cNvSpPr/>
          <p:nvPr/>
        </p:nvSpPr>
        <p:spPr>
          <a:xfrm>
            <a:off x="1517651" y="1316039"/>
            <a:ext cx="8543925" cy="502920"/>
          </a:xfrm>
          <a:prstGeom prst="rect">
            <a:avLst/>
          </a:prstGeom>
        </p:spPr>
        <p:txBody>
          <a:bodyPr>
            <a:spAutoFit/>
          </a:bodyPr>
          <a:lstStyle/>
          <a:p>
            <a:pPr fontAlgn="auto">
              <a:lnSpc>
                <a:spcPct val="150000"/>
              </a:lnSpc>
              <a:spcBef>
                <a:spcPct val="0"/>
              </a:spcBef>
              <a:spcAft>
                <a:spcPct val="0"/>
              </a:spcAft>
              <a:defRPr/>
            </a:pPr>
            <a:r>
              <a:rPr altLang="zh-CN" lang="en-US" sz="1800">
                <a:solidFill>
                  <a:srgbClr val="00B0F0"/>
                </a:solidFill>
                <a:latin charset="-122" pitchFamily="34" typeface="微软雅黑"/>
                <a:ea charset="-122" pitchFamily="34" typeface="微软雅黑"/>
              </a:rPr>
              <a:t> </a:t>
            </a:r>
          </a:p>
        </p:txBody>
      </p:sp>
      <p:sp>
        <p:nvSpPr>
          <p:cNvPr id="4" name="矩形 3"/>
          <p:cNvSpPr/>
          <p:nvPr/>
        </p:nvSpPr>
        <p:spPr>
          <a:xfrm>
            <a:off x="1770658" y="3610609"/>
            <a:ext cx="5400675" cy="1463040"/>
          </a:xfrm>
          <a:prstGeom prst="rect">
            <a:avLst/>
          </a:prstGeom>
        </p:spPr>
        <p:txBody>
          <a:bodyPr>
            <a:spAutoFit/>
          </a:bodyPr>
          <a:lstStyle/>
          <a:p>
            <a:pPr fontAlgn="auto">
              <a:lnSpc>
                <a:spcPct val="150000"/>
              </a:lnSpc>
              <a:spcBef>
                <a:spcPct val="0"/>
              </a:spcBef>
              <a:spcAft>
                <a:spcPct val="0"/>
              </a:spcAft>
              <a:defRPr/>
            </a:pPr>
            <a:r>
              <a:rPr altLang="en-US" b="1" lang="zh-CN">
                <a:solidFill>
                  <a:srgbClr val="00B0F0"/>
                </a:solidFill>
                <a:latin charset="-122" pitchFamily="34" typeface="微软雅黑"/>
                <a:ea charset="-122" pitchFamily="34" typeface="微软雅黑"/>
              </a:rPr>
              <a:t> 标题文字</a:t>
            </a:r>
          </a:p>
          <a:p>
            <a:pPr fontAlgn="auto">
              <a:lnSpc>
                <a:spcPct val="150000"/>
              </a:lnSpc>
              <a:spcBef>
                <a:spcPct val="0"/>
              </a:spcBef>
              <a:spcAft>
                <a:spcPct val="0"/>
              </a:spcAft>
              <a:defRPr/>
            </a:pPr>
            <a:r>
              <a:rPr altLang="en-US" b="1" lang="zh-CN">
                <a:solidFill>
                  <a:srgbClr val="00B0F0"/>
                </a:solidFill>
                <a:latin charset="-122" pitchFamily="34" typeface="微软雅黑"/>
                <a:ea charset="-122" pitchFamily="34" typeface="微软雅黑"/>
              </a:rPr>
              <a:t>在此录入文字内容</a:t>
            </a:r>
          </a:p>
          <a:p>
            <a:pPr fontAlgn="auto">
              <a:lnSpc>
                <a:spcPct val="150000"/>
              </a:lnSpc>
              <a:spcBef>
                <a:spcPct val="0"/>
              </a:spcBef>
              <a:spcAft>
                <a:spcPct val="0"/>
              </a:spcAft>
              <a:defRPr/>
            </a:pPr>
            <a:r>
              <a:rPr altLang="en-US" b="1" lang="zh-CN">
                <a:solidFill>
                  <a:srgbClr val="00B0F0"/>
                </a:solidFill>
                <a:latin charset="-122" pitchFamily="34" typeface="微软雅黑"/>
                <a:ea charset="-122" pitchFamily="34" typeface="微软雅黑"/>
              </a:rPr>
              <a:t>在此录入文字内容</a:t>
            </a:r>
          </a:p>
        </p:txBody>
      </p:sp>
      <p:sp>
        <p:nvSpPr>
          <p:cNvPr id="5" name="矩形 4"/>
          <p:cNvSpPr/>
          <p:nvPr/>
        </p:nvSpPr>
        <p:spPr>
          <a:xfrm>
            <a:off x="6730640" y="3655616"/>
            <a:ext cx="2730500" cy="1737360"/>
          </a:xfrm>
          <a:prstGeom prst="rect">
            <a:avLst/>
          </a:prstGeom>
        </p:spPr>
        <p:txBody>
          <a:bodyPr>
            <a:spAutoFit/>
          </a:bodyPr>
          <a:lstStyle/>
          <a:p>
            <a:pPr fontAlgn="auto">
              <a:lnSpc>
                <a:spcPct val="150000"/>
              </a:lnSpc>
              <a:spcBef>
                <a:spcPct val="0"/>
              </a:spcBef>
              <a:spcAft>
                <a:spcPct val="0"/>
              </a:spcAft>
              <a:defRPr/>
            </a:pPr>
            <a:r>
              <a:rPr altLang="en-US" b="1" lang="zh-CN" sz="2400">
                <a:solidFill>
                  <a:srgbClr val="00B0F0"/>
                </a:solidFill>
                <a:latin charset="-122" pitchFamily="34" typeface="微软雅黑"/>
                <a:ea charset="-122" pitchFamily="34" typeface="微软雅黑"/>
              </a:rPr>
              <a:t> 标题文字</a:t>
            </a:r>
          </a:p>
          <a:p>
            <a:pPr fontAlgn="auto">
              <a:lnSpc>
                <a:spcPct val="150000"/>
              </a:lnSpc>
              <a:spcBef>
                <a:spcPct val="0"/>
              </a:spcBef>
              <a:spcAft>
                <a:spcPct val="0"/>
              </a:spcAft>
              <a:defRPr/>
            </a:pPr>
            <a:r>
              <a:rPr altLang="en-US" b="1" lang="zh-CN" sz="2400">
                <a:solidFill>
                  <a:srgbClr val="00B0F0"/>
                </a:solidFill>
                <a:latin charset="-122" pitchFamily="34" typeface="微软雅黑"/>
                <a:ea charset="-122" pitchFamily="34" typeface="微软雅黑"/>
              </a:rPr>
              <a:t>在此录入文字内容</a:t>
            </a:r>
          </a:p>
          <a:p>
            <a:pPr fontAlgn="auto">
              <a:lnSpc>
                <a:spcPct val="150000"/>
              </a:lnSpc>
              <a:spcBef>
                <a:spcPct val="0"/>
              </a:spcBef>
              <a:spcAft>
                <a:spcPct val="0"/>
              </a:spcAft>
              <a:defRPr/>
            </a:pPr>
            <a:r>
              <a:rPr altLang="en-US" b="1" lang="zh-CN" sz="2400">
                <a:solidFill>
                  <a:srgbClr val="00B0F0"/>
                </a:solidFill>
                <a:latin charset="-122" pitchFamily="34" typeface="微软雅黑"/>
                <a:ea charset="-122" pitchFamily="34" typeface="微软雅黑"/>
              </a:rPr>
              <a:t>在此录入文字内容</a:t>
            </a:r>
          </a:p>
        </p:txBody>
      </p:sp>
      <p:sp>
        <p:nvSpPr>
          <p:cNvPr id="15" name="矩形 14"/>
          <p:cNvSpPr/>
          <p:nvPr/>
        </p:nvSpPr>
        <p:spPr>
          <a:xfrm flipV="1">
            <a:off x="5778501" y="2712108"/>
            <a:ext cx="6022975" cy="55562"/>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51435" lIns="102870" rIns="102870" tIns="51435"/>
          <a:lstStyle/>
          <a:p>
            <a:pPr algn="ctr" fontAlgn="auto">
              <a:spcBef>
                <a:spcPct val="0"/>
              </a:spcBef>
              <a:spcAft>
                <a:spcPct val="0"/>
              </a:spcAft>
              <a:defRPr/>
            </a:pPr>
            <a:endParaRPr altLang="en-US" lang="zh-CN"/>
          </a:p>
        </p:txBody>
      </p:sp>
      <p:sp>
        <p:nvSpPr>
          <p:cNvPr id="20491" name="TextBox 15"/>
          <p:cNvSpPr txBox="1">
            <a:spLocks noChangeArrowheads="1"/>
          </p:cNvSpPr>
          <p:nvPr/>
        </p:nvSpPr>
        <p:spPr bwMode="auto">
          <a:xfrm>
            <a:off x="10223501" y="2453346"/>
            <a:ext cx="740727" cy="514350"/>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bIns="51435" lIns="102870" rIns="102870" tIns="51435" wrap="none">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eaLnBrk="1" hangingPunct="1"/>
            <a:r>
              <a:rPr altLang="zh-CN" lang="en-US" sz="2700">
                <a:solidFill>
                  <a:srgbClr val="00B0F0"/>
                </a:solidFill>
                <a:latin charset="0" pitchFamily="34" typeface="Impact"/>
              </a:rPr>
              <a:t>IMC</a:t>
            </a:r>
          </a:p>
        </p:txBody>
      </p:sp>
      <p:sp>
        <p:nvSpPr>
          <p:cNvPr id="17" name="矩形 16"/>
          <p:cNvSpPr/>
          <p:nvPr/>
        </p:nvSpPr>
        <p:spPr>
          <a:xfrm>
            <a:off x="6356349" y="1980271"/>
            <a:ext cx="2316480" cy="518160"/>
          </a:xfrm>
          <a:prstGeom prst="rect">
            <a:avLst/>
          </a:prstGeom>
        </p:spPr>
        <p:txBody>
          <a:bodyPr wrap="none">
            <a:spAutoFit/>
          </a:bodyPr>
          <a:lstStyle/>
          <a:p>
            <a:pPr fontAlgn="auto">
              <a:spcBef>
                <a:spcPct val="50000"/>
              </a:spcBef>
              <a:spcAft>
                <a:spcPct val="0"/>
              </a:spcAft>
              <a:defRPr/>
            </a:pPr>
            <a:r>
              <a:rPr altLang="en-US" b="1" lang="zh-CN" sz="2800">
                <a:solidFill>
                  <a:srgbClr val="00B0F0"/>
                </a:solidFill>
                <a:latin charset="-122" pitchFamily="34" typeface="微软雅黑"/>
                <a:ea charset="-122" pitchFamily="34" typeface="微软雅黑"/>
              </a:rPr>
              <a:t>整合营销情况</a:t>
            </a:r>
          </a:p>
        </p:txBody>
      </p:sp>
      <p:sp>
        <p:nvSpPr>
          <p:cNvPr id="7" name="TextBox 6"/>
          <p:cNvSpPr txBox="1"/>
          <p:nvPr/>
        </p:nvSpPr>
        <p:spPr>
          <a:xfrm>
            <a:off x="1934171" y="3152298"/>
            <a:ext cx="549592" cy="396240"/>
          </a:xfrm>
          <a:prstGeom prst="rect">
            <a:avLst/>
          </a:prstGeom>
          <a:noFill/>
        </p:spPr>
        <p:txBody>
          <a:bodyPr wrap="none">
            <a:spAutoFit/>
          </a:bodyPr>
          <a:lstStyle/>
          <a:p>
            <a:pPr fontAlgn="auto">
              <a:spcBef>
                <a:spcPct val="0"/>
              </a:spcBef>
              <a:spcAft>
                <a:spcPct val="0"/>
              </a:spcAft>
              <a:defRPr/>
            </a:pPr>
            <a:r>
              <a:rPr altLang="zh-CN" lang="en-US">
                <a:solidFill>
                  <a:schemeClr val="tx1">
                    <a:lumMod val="50000"/>
                    <a:lumOff val="50000"/>
                  </a:schemeClr>
                </a:solidFill>
                <a:latin charset="0" pitchFamily="34" typeface="Arial Black"/>
                <a:ea typeface="+mn-ea"/>
              </a:rPr>
              <a:t>[1]</a:t>
            </a:r>
          </a:p>
        </p:txBody>
      </p:sp>
      <p:sp>
        <p:nvSpPr>
          <p:cNvPr id="19" name="TextBox 18"/>
          <p:cNvSpPr txBox="1"/>
          <p:nvPr/>
        </p:nvSpPr>
        <p:spPr>
          <a:xfrm>
            <a:off x="6743342" y="3197253"/>
            <a:ext cx="549592" cy="396240"/>
          </a:xfrm>
          <a:prstGeom prst="rect">
            <a:avLst/>
          </a:prstGeom>
          <a:noFill/>
        </p:spPr>
        <p:txBody>
          <a:bodyPr wrap="none">
            <a:spAutoFit/>
          </a:bodyPr>
          <a:lstStyle/>
          <a:p>
            <a:pPr fontAlgn="auto">
              <a:spcBef>
                <a:spcPct val="0"/>
              </a:spcBef>
              <a:spcAft>
                <a:spcPct val="0"/>
              </a:spcAft>
              <a:defRPr/>
            </a:pPr>
            <a:r>
              <a:rPr altLang="zh-CN" lang="en-US">
                <a:solidFill>
                  <a:schemeClr val="tx1">
                    <a:lumMod val="50000"/>
                    <a:lumOff val="50000"/>
                  </a:schemeClr>
                </a:solidFill>
                <a:latin charset="0" pitchFamily="34" typeface="Arial Black"/>
                <a:ea typeface="+mn-ea"/>
              </a:rPr>
              <a:t>[2]</a:t>
            </a:r>
          </a:p>
        </p:txBody>
      </p:sp>
      <p:sp>
        <p:nvSpPr>
          <p:cNvPr id="16" name="Text Box 4"/>
          <p:cNvSpPr txBox="1">
            <a:spLocks noChangeArrowheads="1"/>
          </p:cNvSpPr>
          <p:nvPr/>
        </p:nvSpPr>
        <p:spPr bwMode="auto">
          <a:xfrm>
            <a:off x="1539876" y="1214439"/>
            <a:ext cx="9578975" cy="100584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a:lnSpc>
                <a:spcPct val="150000"/>
              </a:lnSpc>
            </a:pPr>
            <a:r>
              <a:rPr altLang="en-US" b="1" lang="zh-CN">
                <a:solidFill>
                  <a:srgbClr val="00B0F0"/>
                </a:solidFill>
                <a:latin charset="-122" pitchFamily="34" typeface="微软雅黑"/>
                <a:ea charset="-122" pitchFamily="34" typeface="微软雅黑"/>
              </a:rPr>
              <a:t>文字段内容文字段内容文字段内容文字段内文字段内容文字段内文字段内容文字段内文字文字段内容</a:t>
            </a:r>
          </a:p>
        </p:txBody>
      </p:sp>
      <p:sp>
        <p:nvSpPr>
          <p:cNvPr id="18" name="矩形 17"/>
          <p:cNvSpPr/>
          <p:nvPr/>
        </p:nvSpPr>
        <p:spPr>
          <a:xfrm>
            <a:off x="1770657" y="5150371"/>
            <a:ext cx="3979862" cy="1575175"/>
          </a:xfrm>
          <a:prstGeom prst="rect">
            <a:avLst/>
          </a:prstGeom>
          <a:solidFill>
            <a:schemeClr val="bg1">
              <a:lumMod val="5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4000"/>
              <a:t>PHOTO</a:t>
            </a:r>
          </a:p>
        </p:txBody>
      </p:sp>
      <p:sp>
        <p:nvSpPr>
          <p:cNvPr id="20" name="矩形 19"/>
          <p:cNvSpPr/>
          <p:nvPr/>
        </p:nvSpPr>
        <p:spPr>
          <a:xfrm>
            <a:off x="6533366" y="5150371"/>
            <a:ext cx="3979862" cy="1575175"/>
          </a:xfrm>
          <a:prstGeom prst="rect">
            <a:avLst/>
          </a:prstGeom>
          <a:solidFill>
            <a:schemeClr val="bg1">
              <a:lumMod val="5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4000"/>
              <a:t>PHOTO</a:t>
            </a:r>
          </a:p>
        </p:txBody>
      </p:sp>
    </p:spTree>
  </p:cSld>
  <p:clrMapOvr>
    <a:masterClrMapping/>
  </p:clrMapOvr>
  <p:transition/>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0420" name="Text Box 4"/>
          <p:cNvSpPr txBox="1">
            <a:spLocks noChangeArrowheads="1"/>
          </p:cNvSpPr>
          <p:nvPr/>
        </p:nvSpPr>
        <p:spPr bwMode="auto">
          <a:xfrm>
            <a:off x="7165885" y="1935163"/>
            <a:ext cx="4140200" cy="3544887"/>
          </a:xfrm>
          <a:prstGeom prst="rect">
            <a:avLst/>
          </a:prstGeom>
          <a:solidFill>
            <a:srgbClr val="F2F2F2"/>
          </a:solidFill>
          <a:ln>
            <a:noFill/>
          </a:ln>
          <a:effectLst/>
          <a:extLst/>
        </p:spPr>
        <p:txBody>
          <a:bodyPr bIns="51435" lIns="102870" rIns="102870" tIns="51435">
            <a:noAutofit/>
          </a:bodyPr>
          <a:lstStyle>
            <a:lvl1pPr indent="-342900" marL="342900">
              <a:defRPr>
                <a:solidFill>
                  <a:schemeClr val="tx1"/>
                </a:solidFill>
                <a:latin typeface="Arial"/>
                <a:ea charset="-122" typeface="宋体"/>
              </a:defRPr>
            </a:lvl1pPr>
            <a:lvl2pPr indent="-342900" marL="800100">
              <a:defRPr>
                <a:solidFill>
                  <a:schemeClr val="tx1"/>
                </a:solidFill>
                <a:latin typeface="Arial"/>
                <a:ea charset="-122" typeface="宋体"/>
              </a:defRPr>
            </a:lvl2pPr>
            <a:lvl3pPr indent="-342900" marL="1257300">
              <a:defRPr>
                <a:solidFill>
                  <a:schemeClr val="tx1"/>
                </a:solidFill>
                <a:latin typeface="Arial"/>
                <a:ea charset="-122" typeface="宋体"/>
              </a:defRPr>
            </a:lvl3pPr>
            <a:lvl4pPr indent="-342900" marL="1714500">
              <a:defRPr>
                <a:solidFill>
                  <a:schemeClr val="tx1"/>
                </a:solidFill>
                <a:latin typeface="Arial"/>
                <a:ea charset="-122" typeface="宋体"/>
              </a:defRPr>
            </a:lvl4pPr>
            <a:lvl5pPr indent="-342900" marL="2171700">
              <a:defRPr>
                <a:solidFill>
                  <a:schemeClr val="tx1"/>
                </a:solidFill>
                <a:latin typeface="Arial"/>
                <a:ea charset="-122" typeface="宋体"/>
              </a:defRPr>
            </a:lvl5pPr>
            <a:lvl6pPr fontAlgn="base" indent="-342900" marL="2628900">
              <a:spcBef>
                <a:spcPct val="0"/>
              </a:spcBef>
              <a:spcAft>
                <a:spcPct val="0"/>
              </a:spcAft>
              <a:defRPr>
                <a:solidFill>
                  <a:schemeClr val="tx1"/>
                </a:solidFill>
                <a:latin typeface="Arial"/>
                <a:ea charset="-122" typeface="宋体"/>
              </a:defRPr>
            </a:lvl6pPr>
            <a:lvl7pPr fontAlgn="base" indent="-342900" marL="3086100">
              <a:spcBef>
                <a:spcPct val="0"/>
              </a:spcBef>
              <a:spcAft>
                <a:spcPct val="0"/>
              </a:spcAft>
              <a:defRPr>
                <a:solidFill>
                  <a:schemeClr val="tx1"/>
                </a:solidFill>
                <a:latin typeface="Arial"/>
                <a:ea charset="-122" typeface="宋体"/>
              </a:defRPr>
            </a:lvl7pPr>
            <a:lvl8pPr fontAlgn="base" indent="-342900" marL="3543300">
              <a:spcBef>
                <a:spcPct val="0"/>
              </a:spcBef>
              <a:spcAft>
                <a:spcPct val="0"/>
              </a:spcAft>
              <a:defRPr>
                <a:solidFill>
                  <a:schemeClr val="tx1"/>
                </a:solidFill>
                <a:latin typeface="Arial"/>
                <a:ea charset="-122" typeface="宋体"/>
              </a:defRPr>
            </a:lvl8pPr>
            <a:lvl9pPr fontAlgn="base" indent="-342900" marL="4000500">
              <a:spcBef>
                <a:spcPct val="0"/>
              </a:spcBef>
              <a:spcAft>
                <a:spcPct val="0"/>
              </a:spcAft>
              <a:defRPr>
                <a:solidFill>
                  <a:schemeClr val="tx1"/>
                </a:solidFill>
                <a:latin typeface="Arial"/>
                <a:ea charset="-122" typeface="宋体"/>
              </a:defRPr>
            </a:lvl9pPr>
          </a:lstStyle>
          <a:p>
            <a:pPr>
              <a:lnSpc>
                <a:spcPct val="150000"/>
              </a:lnSpc>
              <a:spcBef>
                <a:spcPct val="0"/>
              </a:spcBef>
            </a:pPr>
            <a:r>
              <a:rPr altLang="en-US" b="1" lang="zh-CN" sz="1800">
                <a:solidFill>
                  <a:srgbClr val="00B0F0"/>
                </a:solidFill>
                <a:latin charset="-122" pitchFamily="34" typeface="微软雅黑"/>
                <a:ea charset="-122" pitchFamily="34" typeface="微软雅黑"/>
              </a:rPr>
              <a:t>在此录入文字内容</a:t>
            </a:r>
          </a:p>
          <a:p>
            <a:pPr>
              <a:lnSpc>
                <a:spcPct val="150000"/>
              </a:lnSpc>
              <a:spcBef>
                <a:spcPct val="0"/>
              </a:spcBef>
            </a:pPr>
            <a:r>
              <a:rPr altLang="en-US" b="1" lang="zh-CN" sz="1800">
                <a:solidFill>
                  <a:srgbClr val="00B0F0"/>
                </a:solidFill>
                <a:latin charset="-122" pitchFamily="34" typeface="微软雅黑"/>
                <a:ea charset="-122" pitchFamily="34" typeface="微软雅黑"/>
              </a:rPr>
              <a:t>在此录入文字内容</a:t>
            </a:r>
          </a:p>
          <a:p>
            <a:pPr>
              <a:lnSpc>
                <a:spcPct val="150000"/>
              </a:lnSpc>
              <a:spcBef>
                <a:spcPct val="0"/>
              </a:spcBef>
            </a:pPr>
            <a:r>
              <a:rPr altLang="en-US" b="1" lang="zh-CN" sz="1800">
                <a:solidFill>
                  <a:srgbClr val="00B0F0"/>
                </a:solidFill>
                <a:latin charset="-122" pitchFamily="34" typeface="微软雅黑"/>
                <a:ea charset="-122" pitchFamily="34" typeface="微软雅黑"/>
              </a:rPr>
              <a:t>在此录入文字内容</a:t>
            </a:r>
          </a:p>
          <a:p>
            <a:pPr>
              <a:lnSpc>
                <a:spcPct val="150000"/>
              </a:lnSpc>
              <a:spcBef>
                <a:spcPct val="0"/>
              </a:spcBef>
            </a:pPr>
            <a:r>
              <a:rPr altLang="en-US" b="1" lang="zh-CN" sz="1800">
                <a:solidFill>
                  <a:srgbClr val="00B0F0"/>
                </a:solidFill>
                <a:latin charset="-122" pitchFamily="34" typeface="微软雅黑"/>
                <a:ea charset="-122" pitchFamily="34" typeface="微软雅黑"/>
              </a:rPr>
              <a:t>在此录入文字内容</a:t>
            </a:r>
          </a:p>
          <a:p>
            <a:pPr>
              <a:lnSpc>
                <a:spcPct val="150000"/>
              </a:lnSpc>
              <a:spcBef>
                <a:spcPct val="0"/>
              </a:spcBef>
            </a:pPr>
            <a:r>
              <a:rPr altLang="en-US" b="1" lang="zh-CN" sz="1800">
                <a:solidFill>
                  <a:srgbClr val="00B0F0"/>
                </a:solidFill>
                <a:latin charset="-122" pitchFamily="34" typeface="微软雅黑"/>
                <a:ea charset="-122" pitchFamily="34" typeface="微软雅黑"/>
              </a:rPr>
              <a:t>在此录入文字内容</a:t>
            </a:r>
          </a:p>
          <a:p>
            <a:pPr>
              <a:lnSpc>
                <a:spcPct val="150000"/>
              </a:lnSpc>
              <a:spcBef>
                <a:spcPct val="0"/>
              </a:spcBef>
            </a:pPr>
            <a:r>
              <a:rPr altLang="en-US" b="1" lang="zh-CN" sz="1800">
                <a:solidFill>
                  <a:srgbClr val="00B0F0"/>
                </a:solidFill>
                <a:latin charset="-122" pitchFamily="34" typeface="微软雅黑"/>
                <a:ea charset="-122" pitchFamily="34" typeface="微软雅黑"/>
              </a:rPr>
              <a:t>在此录入文字内容</a:t>
            </a:r>
          </a:p>
        </p:txBody>
      </p:sp>
      <p:sp>
        <p:nvSpPr>
          <p:cNvPr id="5" name="标题 1"/>
          <p:cNvSpPr>
            <a:spLocks noGrp="1"/>
          </p:cNvSpPr>
          <p:nvPr>
            <p:ph type="title"/>
          </p:nvPr>
        </p:nvSpPr>
        <p:spPr/>
        <p:txBody>
          <a:bodyPr rtlCol="0">
            <a:normAutofit/>
          </a:bodyPr>
          <a:lstStyle/>
          <a:p>
            <a:pPr eaLnBrk="1" fontAlgn="auto" hangingPunct="1">
              <a:spcAft>
                <a:spcPct val="0"/>
              </a:spcAft>
              <a:defRPr/>
            </a:pPr>
            <a:r>
              <a:rPr altLang="en-US" lang="zh-CN"/>
              <a:t>在此录入标题内容</a:t>
            </a:r>
          </a:p>
        </p:txBody>
      </p:sp>
      <p:pic>
        <p:nvPicPr>
          <p:cNvPr descr="http://a3.att.hudong.com/46/65/01300000175722121361657385658.jpg" id="21508" name="Picture 2"/>
          <p:cNvPicPr>
            <a:picLocks noChangeArrowheads="1" noChangeAspect="1"/>
          </p:cNvPicPr>
          <p:nvPr/>
        </p:nvPicPr>
        <p:blipFill>
          <a:blip r:embed="rId2">
            <a:extLst>
              <a:ext uri="{28A0092B-C50C-407E-A947-70E740481C1C}">
                <a14:useLocalDpi val="0"/>
              </a:ext>
            </a:extLst>
          </a:blip>
          <a:stretch>
            <a:fillRect/>
          </a:stretch>
        </p:blipFill>
        <p:spPr bwMode="auto">
          <a:xfrm>
            <a:off x="1550988" y="1935164"/>
            <a:ext cx="5321300" cy="354488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21509" name="矩形 1"/>
          <p:cNvSpPr>
            <a:spLocks noChangeArrowheads="1"/>
          </p:cNvSpPr>
          <p:nvPr/>
        </p:nvSpPr>
        <p:spPr bwMode="auto">
          <a:xfrm>
            <a:off x="1539876" y="3600452"/>
            <a:ext cx="2926080" cy="1188720"/>
          </a:xfrm>
          <a:prstGeom prst="rect">
            <a:avLst/>
          </a:prstGeom>
          <a:solidFill>
            <a:srgbClr val="F2F2F2">
              <a:alpha val="89803"/>
            </a:srgbClr>
          </a:solidFill>
          <a:ln>
            <a:noFill/>
          </a:ln>
          <a:extLst>
            <a:ext uri="{91240B29-F687-4F45-9708-019B960494DF}">
              <a14:hiddenLine w="9525">
                <a:solidFill>
                  <a:srgbClr val="000000"/>
                </a:solidFill>
                <a:miter lim="800000"/>
                <a:headEnd/>
                <a:tailEnd/>
              </a14:hiddenLine>
            </a:ext>
          </a:extLst>
        </p:spPr>
        <p:txBody>
          <a:bodyPr wrap="none">
            <a:spAutoFit/>
          </a:bodyPr>
          <a:lstStyle/>
          <a:p>
            <a:r>
              <a:rPr altLang="en-US" b="1" lang="zh-CN" sz="3600">
                <a:solidFill>
                  <a:srgbClr val="00B0F0"/>
                </a:solidFill>
                <a:latin charset="-122" pitchFamily="34" typeface="微软雅黑"/>
                <a:ea charset="-122" pitchFamily="34" typeface="微软雅黑"/>
              </a:rPr>
              <a:t>重点标题内容</a:t>
            </a:r>
          </a:p>
          <a:p>
            <a:r>
              <a:rPr altLang="en-US" b="1" lang="zh-CN" sz="3600">
                <a:solidFill>
                  <a:srgbClr val="00B0F0"/>
                </a:solidFill>
                <a:latin charset="-122" pitchFamily="34" typeface="微软雅黑"/>
                <a:ea charset="-122" pitchFamily="34" typeface="微软雅黑"/>
              </a:rPr>
              <a:t>背景图片更换</a:t>
            </a:r>
          </a:p>
        </p:txBody>
      </p:sp>
    </p:spTree>
  </p:cSld>
  <p:clrMapOvr>
    <a:masterClrMapping/>
  </p:clrMapOvr>
  <p:transition/>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4275" name="Text Box 3"/>
          <p:cNvSpPr txBox="1">
            <a:spLocks noChangeArrowheads="1"/>
          </p:cNvSpPr>
          <p:nvPr/>
        </p:nvSpPr>
        <p:spPr bwMode="auto">
          <a:xfrm>
            <a:off x="1674814" y="5310188"/>
            <a:ext cx="9405937" cy="133731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bIns="51435" lIns="102870" rIns="102870" tIns="51435">
            <a:spAutoFit/>
          </a:bodyPr>
          <a:lstStyle/>
          <a:p>
            <a:pPr fontAlgn="auto">
              <a:lnSpc>
                <a:spcPct val="150000"/>
              </a:lnSpc>
              <a:spcBef>
                <a:spcPct val="0"/>
              </a:spcBef>
              <a:spcAft>
                <a:spcPct val="0"/>
              </a:spcAft>
              <a:defRPr/>
            </a:pPr>
            <a:r>
              <a:rPr altLang="en-US" b="1" lang="zh-CN" sz="1800">
                <a:solidFill>
                  <a:schemeClr val="tx1">
                    <a:lumMod val="50000"/>
                    <a:lumOff val="50000"/>
                  </a:schemeClr>
                </a:solidFill>
                <a:latin charset="-122" pitchFamily="34" typeface="微软雅黑"/>
                <a:ea charset="-122" pitchFamily="34" typeface="微软雅黑"/>
              </a:rPr>
              <a:t>图片或者表格文字说明内容说明图片或者表格文字说明内容说明图片或者表格文字说明内容说明图片或者表格文字说明内容说明图片或者表格文字说明内容说明图片或者表格文字说明内容说明</a:t>
            </a:r>
          </a:p>
        </p:txBody>
      </p:sp>
      <p:pic>
        <p:nvPicPr>
          <p:cNvPr descr="{5)@IVRKXY~N004AC90LURX" id="22531" name="Picture 8"/>
          <p:cNvPicPr>
            <a:picLocks noChangeArrowheads="1" noChangeAspect="1"/>
          </p:cNvPicPr>
          <p:nvPr/>
        </p:nvPicPr>
        <p:blipFill>
          <a:blip r:embed="rId2">
            <a:extLst>
              <a:ext uri="{28A0092B-C50C-407E-A947-70E740481C1C}">
                <a14:useLocalDpi val="0"/>
              </a:ext>
            </a:extLst>
          </a:blip>
          <a:stretch>
            <a:fillRect/>
          </a:stretch>
        </p:blipFill>
        <p:spPr bwMode="auto">
          <a:xfrm>
            <a:off x="1674814" y="1128714"/>
            <a:ext cx="9405937" cy="396398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7" name="标题 1"/>
          <p:cNvSpPr>
            <a:spLocks noGrp="1"/>
          </p:cNvSpPr>
          <p:nvPr>
            <p:ph type="title"/>
          </p:nvPr>
        </p:nvSpPr>
        <p:spPr/>
        <p:txBody>
          <a:bodyPr rtlCol="0">
            <a:normAutofit/>
          </a:bodyPr>
          <a:lstStyle/>
          <a:p>
            <a:pPr eaLnBrk="1" fontAlgn="auto" hangingPunct="1">
              <a:spcAft>
                <a:spcPct val="0"/>
              </a:spcAft>
              <a:defRPr/>
            </a:pPr>
            <a:r>
              <a:rPr altLang="en-US" lang="zh-CN"/>
              <a:t>在此录入标题内容</a:t>
            </a:r>
          </a:p>
        </p:txBody>
      </p:sp>
      <p:sp>
        <p:nvSpPr>
          <p:cNvPr id="5" name="矩形 4"/>
          <p:cNvSpPr/>
          <p:nvPr/>
        </p:nvSpPr>
        <p:spPr>
          <a:xfrm>
            <a:off x="1674813" y="1129768"/>
            <a:ext cx="9405937" cy="3962933"/>
          </a:xfrm>
          <a:prstGeom prst="rect">
            <a:avLst/>
          </a:prstGeom>
          <a:solidFill>
            <a:schemeClr val="bg1">
              <a:lumMod val="5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5400"/>
              <a:t>PHOTO</a:t>
            </a:r>
          </a:p>
        </p:txBody>
      </p:sp>
    </p:spTree>
  </p:cSld>
  <p:clrMapOvr>
    <a:masterClrMapping/>
  </p:clrMapOvr>
  <p:transition/>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6322" name="Rectangle 2"/>
          <p:cNvSpPr>
            <a:spLocks noChangeArrowheads="1"/>
          </p:cNvSpPr>
          <p:nvPr/>
        </p:nvSpPr>
        <p:spPr bwMode="auto">
          <a:xfrm>
            <a:off x="1495425" y="5456396"/>
            <a:ext cx="9901238" cy="101727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bIns="51435" lIns="102870" rIns="102870" tIns="51435">
            <a:spAutoFit/>
          </a:bodyPr>
          <a:lstStyle/>
          <a:p>
            <a:pPr fontAlgn="auto">
              <a:lnSpc>
                <a:spcPct val="150000"/>
              </a:lnSpc>
              <a:spcBef>
                <a:spcPct val="0"/>
              </a:spcBef>
              <a:spcAft>
                <a:spcPct val="0"/>
              </a:spcAft>
              <a:defRPr/>
            </a:pPr>
            <a:r>
              <a:rPr altLang="en-US" lang="zh-CN">
                <a:solidFill>
                  <a:schemeClr val="tx1">
                    <a:lumMod val="50000"/>
                    <a:lumOff val="50000"/>
                  </a:schemeClr>
                </a:solidFill>
                <a:latin charset="-122" pitchFamily="34" typeface="微软雅黑"/>
                <a:ea charset="-122" pitchFamily="34" typeface="微软雅黑"/>
              </a:rPr>
              <a:t>图片或者表格文字说明内容说明图片或者表格文字说明内容说明图片或者表格文字说明内容说明图片</a:t>
            </a:r>
          </a:p>
        </p:txBody>
      </p:sp>
      <p:sp>
        <p:nvSpPr>
          <p:cNvPr id="9" name="标题 1"/>
          <p:cNvSpPr txBox="1"/>
          <p:nvPr/>
        </p:nvSpPr>
        <p:spPr>
          <a:xfrm>
            <a:off x="1495426" y="450851"/>
            <a:ext cx="9720263" cy="569913"/>
          </a:xfrm>
          <a:prstGeom prst="rect">
            <a:avLst/>
          </a:prstGeom>
        </p:spPr>
        <p:txBody>
          <a:bodyPr anchor="ctr" bIns="51435" lIns="102870" rIns="102870" tIns="51435">
            <a:normAutofit/>
          </a:bodyPr>
          <a:lstStyle>
            <a:lvl1pPr algn="l" defTabSz="1028700" eaLnBrk="1" hangingPunct="1" latinLnBrk="0" rtl="0">
              <a:spcBef>
                <a:spcPct val="0"/>
              </a:spcBef>
              <a:buNone/>
              <a:defRPr b="1" kern="1200" sz="2700">
                <a:solidFill>
                  <a:srgbClr val="00B0F0"/>
                </a:solidFill>
                <a:latin charset="-122" pitchFamily="34" typeface="微软雅黑"/>
                <a:ea charset="-122" pitchFamily="34" typeface="微软雅黑"/>
                <a:cs typeface="+mj-cs"/>
              </a:defRPr>
            </a:lvl1pPr>
          </a:lstStyle>
          <a:p>
            <a:pPr fontAlgn="auto">
              <a:spcAft>
                <a:spcPct val="0"/>
              </a:spcAft>
              <a:defRPr/>
            </a:pPr>
            <a:r>
              <a:rPr altLang="en-US" lang="zh-CN"/>
              <a:t>在此录入标题内容</a:t>
            </a:r>
          </a:p>
        </p:txBody>
      </p:sp>
      <p:sp>
        <p:nvSpPr>
          <p:cNvPr id="23560" name="矩形 1"/>
          <p:cNvSpPr>
            <a:spLocks noChangeArrowheads="1"/>
          </p:cNvSpPr>
          <p:nvPr/>
        </p:nvSpPr>
        <p:spPr bwMode="auto">
          <a:xfrm>
            <a:off x="1495425" y="4684714"/>
            <a:ext cx="2209800" cy="396240"/>
          </a:xfrm>
          <a:prstGeom prst="rect">
            <a:avLst/>
          </a:prstGeom>
          <a:solidFill>
            <a:srgbClr val="00B0F0"/>
          </a:solidFill>
          <a:ln>
            <a:noFill/>
          </a:ln>
          <a:extLst>
            <a:ext uri="{91240B29-F687-4F45-9708-019B960494DF}">
              <a14:hiddenLine w="9525">
                <a:solidFill>
                  <a:srgbClr val="000000"/>
                </a:solidFill>
                <a:miter lim="800000"/>
                <a:headEnd/>
                <a:tailEnd/>
              </a14:hiddenLine>
            </a:ext>
          </a:extLst>
        </p:spPr>
        <p:txBody>
          <a:bodyPr>
            <a:spAutoFit/>
          </a:bodyPr>
          <a:lstStyle/>
          <a:p>
            <a:pPr algn="ctr"/>
            <a:r>
              <a:rPr altLang="en-US" b="1" lang="zh-CN">
                <a:solidFill>
                  <a:schemeClr val="bg1"/>
                </a:solidFill>
                <a:latin charset="-122" pitchFamily="34" typeface="微软雅黑"/>
                <a:ea charset="-122" pitchFamily="34" typeface="微软雅黑"/>
              </a:rPr>
              <a:t>五四成人礼</a:t>
            </a:r>
          </a:p>
        </p:txBody>
      </p:sp>
      <p:sp>
        <p:nvSpPr>
          <p:cNvPr id="3" name="矩形 2"/>
          <p:cNvSpPr/>
          <p:nvPr/>
        </p:nvSpPr>
        <p:spPr>
          <a:xfrm>
            <a:off x="3910013" y="4684714"/>
            <a:ext cx="2449512" cy="396240"/>
          </a:xfrm>
          <a:prstGeom prst="rect">
            <a:avLst/>
          </a:prstGeom>
          <a:solidFill>
            <a:schemeClr val="bg1">
              <a:lumMod val="75000"/>
            </a:schemeClr>
          </a:solidFill>
        </p:spPr>
        <p:txBody>
          <a:bodyPr>
            <a:spAutoFit/>
          </a:bodyPr>
          <a:lstStyle/>
          <a:p>
            <a:pPr algn="ctr" fontAlgn="auto">
              <a:spcBef>
                <a:spcPct val="0"/>
              </a:spcBef>
              <a:spcAft>
                <a:spcPct val="0"/>
              </a:spcAft>
              <a:defRPr/>
            </a:pPr>
            <a:r>
              <a:rPr altLang="en-US" b="1" lang="zh-CN">
                <a:solidFill>
                  <a:schemeClr val="bg1"/>
                </a:solidFill>
                <a:latin charset="-122" pitchFamily="34" typeface="微软雅黑"/>
                <a:ea charset="-122" pitchFamily="34" typeface="微软雅黑"/>
              </a:rPr>
              <a:t>六一和未来有约</a:t>
            </a:r>
          </a:p>
        </p:txBody>
      </p:sp>
      <p:sp>
        <p:nvSpPr>
          <p:cNvPr id="23562" name="矩形 3"/>
          <p:cNvSpPr>
            <a:spLocks noChangeArrowheads="1"/>
          </p:cNvSpPr>
          <p:nvPr/>
        </p:nvSpPr>
        <p:spPr bwMode="auto">
          <a:xfrm>
            <a:off x="6565899" y="4684714"/>
            <a:ext cx="2247900" cy="396240"/>
          </a:xfrm>
          <a:prstGeom prst="rect">
            <a:avLst/>
          </a:prstGeom>
          <a:solidFill>
            <a:srgbClr val="00B0F0"/>
          </a:solidFill>
          <a:ln>
            <a:noFill/>
          </a:ln>
          <a:extLst>
            <a:ext uri="{91240B29-F687-4F45-9708-019B960494DF}">
              <a14:hiddenLine w="9525">
                <a:solidFill>
                  <a:srgbClr val="000000"/>
                </a:solidFill>
                <a:miter lim="800000"/>
                <a:headEnd/>
                <a:tailEnd/>
              </a14:hiddenLine>
            </a:ext>
          </a:extLst>
        </p:spPr>
        <p:txBody>
          <a:bodyPr>
            <a:spAutoFit/>
          </a:bodyPr>
          <a:lstStyle/>
          <a:p>
            <a:pPr algn="ctr"/>
            <a:r>
              <a:rPr altLang="en-US" b="1" lang="zh-CN">
                <a:solidFill>
                  <a:schemeClr val="bg1"/>
                </a:solidFill>
                <a:latin charset="-122" pitchFamily="34" typeface="微软雅黑"/>
                <a:ea charset="-122" pitchFamily="34" typeface="微软雅黑"/>
              </a:rPr>
              <a:t>汉语桥</a:t>
            </a:r>
          </a:p>
        </p:txBody>
      </p:sp>
      <p:sp>
        <p:nvSpPr>
          <p:cNvPr id="5" name="矩形 4"/>
          <p:cNvSpPr/>
          <p:nvPr/>
        </p:nvSpPr>
        <p:spPr>
          <a:xfrm>
            <a:off x="9018588" y="4684714"/>
            <a:ext cx="2378075" cy="396240"/>
          </a:xfrm>
          <a:prstGeom prst="rect">
            <a:avLst/>
          </a:prstGeom>
          <a:solidFill>
            <a:schemeClr val="bg1">
              <a:lumMod val="75000"/>
            </a:schemeClr>
          </a:solidFill>
        </p:spPr>
        <p:txBody>
          <a:bodyPr>
            <a:spAutoFit/>
          </a:bodyPr>
          <a:lstStyle/>
          <a:p>
            <a:pPr algn="ctr" fontAlgn="auto">
              <a:spcBef>
                <a:spcPct val="0"/>
              </a:spcBef>
              <a:spcAft>
                <a:spcPct val="0"/>
              </a:spcAft>
              <a:defRPr/>
            </a:pPr>
            <a:r>
              <a:rPr altLang="en-US" b="1" lang="zh-CN">
                <a:solidFill>
                  <a:schemeClr val="bg1"/>
                </a:solidFill>
                <a:latin charset="-122" pitchFamily="34" typeface="微软雅黑"/>
                <a:ea charset="-122" pitchFamily="34" typeface="微软雅黑"/>
              </a:rPr>
              <a:t>七夕特别节目</a:t>
            </a:r>
          </a:p>
        </p:txBody>
      </p:sp>
      <p:sp>
        <p:nvSpPr>
          <p:cNvPr id="23564" name="AutoShape 18"/>
          <p:cNvSpPr>
            <a:spLocks noChangeArrowheads="1"/>
          </p:cNvSpPr>
          <p:nvPr/>
        </p:nvSpPr>
        <p:spPr bwMode="auto">
          <a:xfrm>
            <a:off x="1404938" y="1550989"/>
            <a:ext cx="10171112" cy="3717925"/>
          </a:xfrm>
          <a:prstGeom prst="roundRect">
            <a:avLst>
              <a:gd fmla="val 3130" name="adj"/>
            </a:avLst>
          </a:prstGeom>
          <a:noFill/>
          <a:ln w="34925">
            <a:solidFill>
              <a:srgbClr val="00B0F0"/>
            </a:solidFill>
            <a:round/>
          </a:ln>
          <a:extLst>
            <a:ext uri="{909E8E84-426E-40DD-AFC4-6F175D3DCCD1}">
              <a14:hiddenFill>
                <a:solidFill>
                  <a:srgbClr val="FFFFFF"/>
                </a:solidFill>
              </a14:hiddenFill>
            </a:ext>
          </a:extLst>
        </p:spPr>
        <p:txBody>
          <a:bodyPr anchor="ctr" wrap="none"/>
          <a:lstStyle/>
          <a:p>
            <a:endParaRPr altLang="en-US" lang="zh-CN"/>
          </a:p>
        </p:txBody>
      </p:sp>
      <p:sp>
        <p:nvSpPr>
          <p:cNvPr id="23565" name="矩形 5"/>
          <p:cNvSpPr>
            <a:spLocks noChangeArrowheads="1"/>
          </p:cNvSpPr>
          <p:nvPr/>
        </p:nvSpPr>
        <p:spPr bwMode="auto">
          <a:xfrm>
            <a:off x="5379425" y="1350963"/>
            <a:ext cx="2214880" cy="396240"/>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wrap="none">
            <a:spAutoFit/>
          </a:bodyPr>
          <a:lstStyle/>
          <a:p>
            <a:r>
              <a:rPr altLang="en-US" b="1" lang="zh-CN">
                <a:solidFill>
                  <a:srgbClr val="00B0F0"/>
                </a:solidFill>
                <a:latin charset="-122" pitchFamily="34" typeface="微软雅黑"/>
                <a:ea charset="-122" pitchFamily="34" typeface="微软雅黑"/>
              </a:rPr>
              <a:t>在此录入标题内容</a:t>
            </a:r>
          </a:p>
        </p:txBody>
      </p:sp>
      <p:sp>
        <p:nvSpPr>
          <p:cNvPr id="14" name="矩形 13"/>
          <p:cNvSpPr/>
          <p:nvPr/>
        </p:nvSpPr>
        <p:spPr>
          <a:xfrm>
            <a:off x="1506221" y="2078759"/>
            <a:ext cx="2199004" cy="2556805"/>
          </a:xfrm>
          <a:prstGeom prst="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4000"/>
              <a:t>PHOTO</a:t>
            </a:r>
          </a:p>
        </p:txBody>
      </p:sp>
      <p:sp>
        <p:nvSpPr>
          <p:cNvPr id="15" name="矩形 14"/>
          <p:cNvSpPr/>
          <p:nvPr/>
        </p:nvSpPr>
        <p:spPr>
          <a:xfrm>
            <a:off x="3925526" y="2078759"/>
            <a:ext cx="2445543" cy="2556805"/>
          </a:xfrm>
          <a:prstGeom prst="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4000"/>
              <a:t>PHOTO</a:t>
            </a:r>
          </a:p>
        </p:txBody>
      </p:sp>
      <p:sp>
        <p:nvSpPr>
          <p:cNvPr id="16" name="矩形 15"/>
          <p:cNvSpPr/>
          <p:nvPr/>
        </p:nvSpPr>
        <p:spPr>
          <a:xfrm>
            <a:off x="6565901" y="2078759"/>
            <a:ext cx="2247900" cy="2556805"/>
          </a:xfrm>
          <a:prstGeom prst="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4000"/>
              <a:t>PHOTO</a:t>
            </a:r>
          </a:p>
        </p:txBody>
      </p:sp>
      <p:sp>
        <p:nvSpPr>
          <p:cNvPr id="17" name="矩形 16"/>
          <p:cNvSpPr/>
          <p:nvPr/>
        </p:nvSpPr>
        <p:spPr>
          <a:xfrm>
            <a:off x="9018589" y="2078759"/>
            <a:ext cx="2378075" cy="2556805"/>
          </a:xfrm>
          <a:prstGeom prst="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4000"/>
              <a:t>PHOTO</a:t>
            </a:r>
          </a:p>
        </p:txBody>
      </p:sp>
    </p:spTree>
  </p:cSld>
  <p:clrMapOvr>
    <a:masterClrMapping/>
  </p:clrMapOvr>
  <p:transition/>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7348" name="Text Box 4"/>
          <p:cNvSpPr txBox="1">
            <a:spLocks noChangeArrowheads="1"/>
          </p:cNvSpPr>
          <p:nvPr/>
        </p:nvSpPr>
        <p:spPr bwMode="auto">
          <a:xfrm>
            <a:off x="9874250" y="5330825"/>
            <a:ext cx="1502727" cy="31623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bIns="51435" lIns="102870" rIns="102870" tIns="51435" wrap="none">
            <a:spAutoFit/>
          </a:bodyPr>
          <a:lstStyle/>
          <a:p>
            <a:pPr fontAlgn="auto">
              <a:spcBef>
                <a:spcPct val="0"/>
              </a:spcBef>
              <a:spcAft>
                <a:spcPct val="0"/>
              </a:spcAft>
              <a:defRPr/>
            </a:pPr>
            <a:r>
              <a:rPr altLang="en-US" b="1" i="1" lang="zh-CN" sz="1400">
                <a:solidFill>
                  <a:schemeClr val="tx1">
                    <a:lumMod val="50000"/>
                    <a:lumOff val="50000"/>
                  </a:schemeClr>
                </a:solidFill>
                <a:latin charset="-122" pitchFamily="34" typeface="微软雅黑"/>
                <a:ea charset="-122" pitchFamily="34" typeface="微软雅黑"/>
              </a:rPr>
              <a:t>主办：湖南卫视 </a:t>
            </a:r>
          </a:p>
        </p:txBody>
      </p:sp>
      <p:sp>
        <p:nvSpPr>
          <p:cNvPr id="57349" name="Text Box 5"/>
          <p:cNvSpPr txBox="1">
            <a:spLocks noChangeArrowheads="1"/>
          </p:cNvSpPr>
          <p:nvPr/>
        </p:nvSpPr>
        <p:spPr bwMode="auto">
          <a:xfrm>
            <a:off x="1809750" y="5057776"/>
            <a:ext cx="4351338" cy="92583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bIns="51435" lIns="102870" rIns="102870" tIns="51435">
            <a:spAutoFit/>
          </a:bodyPr>
          <a:lstStyle/>
          <a:p>
            <a:pPr fontAlgn="auto">
              <a:lnSpc>
                <a:spcPct val="150000"/>
              </a:lnSpc>
              <a:spcBef>
                <a:spcPct val="0"/>
              </a:spcBef>
              <a:spcAft>
                <a:spcPct val="0"/>
              </a:spcAft>
              <a:defRPr/>
            </a:pPr>
            <a:r>
              <a:rPr altLang="en-US" b="1" lang="zh-CN" sz="1800">
                <a:solidFill>
                  <a:schemeClr val="tx1">
                    <a:lumMod val="50000"/>
                    <a:lumOff val="50000"/>
                  </a:schemeClr>
                </a:solidFill>
                <a:latin charset="-122" pitchFamily="34" typeface="微软雅黑"/>
                <a:ea charset="-122" pitchFamily="34" typeface="微软雅黑"/>
              </a:rPr>
              <a:t>在此录入文字内容</a:t>
            </a:r>
          </a:p>
          <a:p>
            <a:pPr fontAlgn="auto">
              <a:lnSpc>
                <a:spcPct val="150000"/>
              </a:lnSpc>
              <a:spcBef>
                <a:spcPct val="0"/>
              </a:spcBef>
              <a:spcAft>
                <a:spcPct val="0"/>
              </a:spcAft>
              <a:defRPr/>
            </a:pPr>
            <a:r>
              <a:rPr altLang="en-US" b="1" lang="zh-CN" sz="1800">
                <a:solidFill>
                  <a:schemeClr val="tx1">
                    <a:lumMod val="50000"/>
                    <a:lumOff val="50000"/>
                  </a:schemeClr>
                </a:solidFill>
                <a:latin charset="-122" pitchFamily="34" typeface="微软雅黑"/>
                <a:ea charset="-122" pitchFamily="34" typeface="微软雅黑"/>
              </a:rPr>
              <a:t>在此录入文字内容</a:t>
            </a:r>
          </a:p>
        </p:txBody>
      </p:sp>
      <p:sp>
        <p:nvSpPr>
          <p:cNvPr id="24581" name="标题 1"/>
          <p:cNvSpPr>
            <a:spLocks noGrp="1"/>
          </p:cNvSpPr>
          <p:nvPr>
            <p:ph type="title"/>
          </p:nvPr>
        </p:nvSpPr>
        <p:spPr/>
        <p:txBody>
          <a:bodyPr/>
          <a:lstStyle/>
          <a:p>
            <a:pPr eaLnBrk="1" hangingPunct="1"/>
            <a:r>
              <a:rPr altLang="en-US" lang="zh-CN"/>
              <a:t>在此录入标题内容</a:t>
            </a:r>
          </a:p>
        </p:txBody>
      </p:sp>
      <p:sp>
        <p:nvSpPr>
          <p:cNvPr id="24582" name="矩形 2"/>
          <p:cNvSpPr>
            <a:spLocks noChangeArrowheads="1"/>
          </p:cNvSpPr>
          <p:nvPr/>
        </p:nvSpPr>
        <p:spPr bwMode="auto">
          <a:xfrm>
            <a:off x="1809751" y="3236914"/>
            <a:ext cx="4246880" cy="1310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en-US" b="1" lang="zh-CN" sz="8000">
                <a:solidFill>
                  <a:srgbClr val="00B0F0"/>
                </a:solidFill>
                <a:latin charset="-122" pitchFamily="34" typeface="微软雅黑"/>
                <a:ea charset="-122" pitchFamily="34" typeface="微软雅黑"/>
              </a:rPr>
              <a:t>未来有约</a:t>
            </a:r>
          </a:p>
        </p:txBody>
      </p:sp>
      <p:sp>
        <p:nvSpPr>
          <p:cNvPr id="5" name="矩形 4"/>
          <p:cNvSpPr/>
          <p:nvPr/>
        </p:nvSpPr>
        <p:spPr>
          <a:xfrm>
            <a:off x="1725614" y="3036888"/>
            <a:ext cx="589280" cy="579120"/>
          </a:xfrm>
          <a:prstGeom prst="rect">
            <a:avLst/>
          </a:prstGeom>
        </p:spPr>
        <p:txBody>
          <a:bodyPr wrap="none">
            <a:spAutoFit/>
          </a:bodyPr>
          <a:lstStyle/>
          <a:p>
            <a:pPr fontAlgn="auto">
              <a:spcBef>
                <a:spcPct val="0"/>
              </a:spcBef>
              <a:spcAft>
                <a:spcPct val="0"/>
              </a:spcAft>
              <a:defRPr/>
            </a:pPr>
            <a:r>
              <a:rPr altLang="en-US" b="1" lang="zh-CN" sz="3200">
                <a:solidFill>
                  <a:schemeClr val="tx1">
                    <a:lumMod val="50000"/>
                    <a:lumOff val="50000"/>
                  </a:schemeClr>
                </a:solidFill>
                <a:latin charset="-122" pitchFamily="34" typeface="微软雅黑"/>
                <a:ea charset="-122" pitchFamily="34" typeface="微软雅黑"/>
              </a:rPr>
              <a:t>和</a:t>
            </a:r>
          </a:p>
        </p:txBody>
      </p:sp>
      <p:sp>
        <p:nvSpPr>
          <p:cNvPr id="24584" name="矩形 7"/>
          <p:cNvSpPr>
            <a:spLocks noChangeArrowheads="1"/>
          </p:cNvSpPr>
          <p:nvPr/>
        </p:nvSpPr>
        <p:spPr bwMode="auto">
          <a:xfrm>
            <a:off x="2284413" y="4489452"/>
            <a:ext cx="2621280" cy="274320"/>
          </a:xfrm>
          <a:prstGeom prst="rect">
            <a:avLst/>
          </a:prstGeom>
          <a:solidFill>
            <a:srgbClr val="BFBFBF"/>
          </a:solidFill>
          <a:ln>
            <a:noFill/>
          </a:ln>
          <a:extLst>
            <a:ext uri="{91240B29-F687-4F45-9708-019B960494DF}">
              <a14:hiddenLine w="9525">
                <a:solidFill>
                  <a:srgbClr val="000000"/>
                </a:solidFill>
                <a:miter lim="800000"/>
                <a:headEnd/>
                <a:tailEnd/>
              </a14:hiddenLine>
            </a:ext>
          </a:extLst>
        </p:spPr>
        <p:txBody>
          <a:bodyPr wrap="none">
            <a:spAutoFit/>
          </a:bodyPr>
          <a:lstStyle/>
          <a:p>
            <a:r>
              <a:rPr altLang="en-US" b="1" lang="zh-CN" sz="1200">
                <a:solidFill>
                  <a:schemeClr val="bg1"/>
                </a:solidFill>
                <a:latin charset="-122" pitchFamily="34" typeface="微软雅黑"/>
                <a:ea charset="-122" pitchFamily="34" typeface="微软雅黑"/>
              </a:rPr>
              <a:t>“成长系列晚会”四大主题活动之一</a:t>
            </a:r>
          </a:p>
        </p:txBody>
      </p:sp>
      <p:sp>
        <p:nvSpPr>
          <p:cNvPr id="9" name="矩形 8"/>
          <p:cNvSpPr/>
          <p:nvPr/>
        </p:nvSpPr>
        <p:spPr>
          <a:xfrm>
            <a:off x="5635716" y="1129768"/>
            <a:ext cx="5445034" cy="3962933"/>
          </a:xfrm>
          <a:prstGeom prst="rect">
            <a:avLst/>
          </a:prstGeom>
          <a:solidFill>
            <a:schemeClr val="bg1">
              <a:lumMod val="5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5400"/>
              <a:t>PHOTO</a:t>
            </a:r>
          </a:p>
        </p:txBody>
      </p:sp>
    </p:spTree>
  </p:cSld>
  <p:clrMapOvr>
    <a:masterClrMapping/>
  </p:clrMapOvr>
  <p:transition/>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5602" name="Text Box 2"/>
          <p:cNvSpPr txBox="1">
            <a:spLocks noChangeArrowheads="1"/>
          </p:cNvSpPr>
          <p:nvPr/>
        </p:nvSpPr>
        <p:spPr bwMode="auto">
          <a:xfrm>
            <a:off x="4627564" y="1125539"/>
            <a:ext cx="6637337" cy="2732087"/>
          </a:xfrm>
          <a:prstGeom prst="rect">
            <a:avLst/>
          </a:prstGeom>
          <a:solidFill>
            <a:srgbClr val="00B0F0"/>
          </a:solidFill>
          <a:ln>
            <a:noFill/>
          </a:ln>
          <a:extLst>
            <a:ext uri="{91240B29-F687-4F45-9708-019B960494DF}">
              <a14:hiddenLine w="9525">
                <a:solidFill>
                  <a:srgbClr val="000000"/>
                </a:solidFill>
                <a:miter lim="800000"/>
                <a:headEnd/>
                <a:tailEnd/>
              </a14:hiddenLine>
            </a:ext>
          </a:extLst>
        </p:spPr>
        <p:txBody>
          <a:bodyPr anchor="t" bIns="51435" lIns="102870" rIns="102870" tIns="252000"/>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eaLnBrk="1" hangingPunct="1">
              <a:lnSpc>
                <a:spcPct val="150000"/>
              </a:lnSpc>
            </a:pPr>
            <a:r>
              <a:rPr altLang="en-US" b="1" lang="zh-CN">
                <a:solidFill>
                  <a:schemeClr val="bg1"/>
                </a:solidFill>
                <a:latin charset="-122" pitchFamily="34" typeface="微软雅黑"/>
                <a:ea charset="-122" pitchFamily="34" typeface="微软雅黑"/>
              </a:rPr>
              <a:t>活动主题</a:t>
            </a:r>
          </a:p>
          <a:p>
            <a:pPr eaLnBrk="1" hangingPunct="1">
              <a:lnSpc>
                <a:spcPct val="150000"/>
              </a:lnSpc>
            </a:pPr>
            <a:r>
              <a:rPr altLang="en-US" b="1" lang="zh-CN">
                <a:solidFill>
                  <a:schemeClr val="bg1"/>
                </a:solidFill>
                <a:latin charset="-122" pitchFamily="34" typeface="微软雅黑"/>
                <a:ea charset="-122" pitchFamily="34" typeface="微软雅黑"/>
              </a:rPr>
              <a:t>图片或者表格文字说明内容说明图片或者表格文字说明内容说明图片或者表格文字说明内容说明</a:t>
            </a:r>
          </a:p>
        </p:txBody>
      </p:sp>
      <p:sp>
        <p:nvSpPr>
          <p:cNvPr id="58373" name="Text Box 5"/>
          <p:cNvSpPr txBox="1">
            <a:spLocks noChangeArrowheads="1"/>
          </p:cNvSpPr>
          <p:nvPr/>
        </p:nvSpPr>
        <p:spPr bwMode="auto">
          <a:xfrm>
            <a:off x="1450976" y="4149726"/>
            <a:ext cx="2682875" cy="95631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bIns="51435" lIns="102870" rIns="102870" tIns="51435" wrap="square">
            <a:spAutoFit/>
          </a:bodyPr>
          <a:lstStyle/>
          <a:p>
            <a:pPr fontAlgn="auto">
              <a:spcBef>
                <a:spcPct val="0"/>
              </a:spcBef>
              <a:spcAft>
                <a:spcPct val="0"/>
              </a:spcAft>
              <a:defRPr/>
            </a:pPr>
            <a:r>
              <a:rPr altLang="en-US" b="1" i="1" lang="zh-CN" sz="2800">
                <a:solidFill>
                  <a:srgbClr val="00B0F0"/>
                </a:solidFill>
                <a:latin charset="-122" pitchFamily="34" typeface="微软雅黑"/>
                <a:ea charset="-122" pitchFamily="34" typeface="微软雅黑"/>
              </a:rPr>
              <a:t>关键词 +关键词</a:t>
            </a:r>
          </a:p>
        </p:txBody>
      </p:sp>
      <p:sp>
        <p:nvSpPr>
          <p:cNvPr id="58375" name="Line 7"/>
          <p:cNvSpPr>
            <a:spLocks noChangeShapeType="1"/>
          </p:cNvSpPr>
          <p:nvPr/>
        </p:nvSpPr>
        <p:spPr bwMode="auto">
          <a:xfrm>
            <a:off x="4133851" y="4503738"/>
            <a:ext cx="900113" cy="0"/>
          </a:xfrm>
          <a:prstGeom prst="line">
            <a:avLst/>
          </a:prstGeom>
          <a:noFill/>
          <a:ln w="57150">
            <a:solidFill>
              <a:schemeClr val="bg1">
                <a:lumMod val="75000"/>
              </a:schemeClr>
            </a:solidFill>
            <a:round/>
            <a:tailEnd len="med" type="triangle" w="me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bIns="51435" lIns="102870" rIns="102870" tIns="51435"/>
          <a:lstStyle/>
          <a:p>
            <a:pPr fontAlgn="auto">
              <a:spcBef>
                <a:spcPct val="0"/>
              </a:spcBef>
              <a:spcAft>
                <a:spcPct val="0"/>
              </a:spcAft>
              <a:defRPr/>
            </a:pPr>
            <a:endParaRPr altLang="en-US" lang="zh-CN">
              <a:latin typeface="+mn-lt"/>
              <a:ea typeface="+mn-ea"/>
            </a:endParaRPr>
          </a:p>
        </p:txBody>
      </p:sp>
      <p:sp>
        <p:nvSpPr>
          <p:cNvPr id="25606" name="Text Box 8"/>
          <p:cNvSpPr txBox="1">
            <a:spLocks noChangeArrowheads="1"/>
          </p:cNvSpPr>
          <p:nvPr/>
        </p:nvSpPr>
        <p:spPr bwMode="auto">
          <a:xfrm>
            <a:off x="5389564" y="4197350"/>
            <a:ext cx="2610803" cy="52959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bIns="51435" lIns="102870" rIns="102870" tIns="51435" wrap="none">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eaLnBrk="1" hangingPunct="1"/>
            <a:r>
              <a:rPr altLang="en-US" b="1" i="1" lang="zh-CN" sz="2800">
                <a:solidFill>
                  <a:srgbClr val="00B0F0"/>
                </a:solidFill>
                <a:latin charset="-122" pitchFamily="34" typeface="微软雅黑"/>
                <a:ea charset="-122" pitchFamily="34" typeface="微软雅黑"/>
              </a:rPr>
              <a:t>关键词+关键词</a:t>
            </a:r>
          </a:p>
        </p:txBody>
      </p:sp>
      <p:sp>
        <p:nvSpPr>
          <p:cNvPr id="58379" name="Text Box 11"/>
          <p:cNvSpPr txBox="1">
            <a:spLocks noChangeArrowheads="1"/>
          </p:cNvSpPr>
          <p:nvPr/>
        </p:nvSpPr>
        <p:spPr bwMode="auto">
          <a:xfrm>
            <a:off x="2790825" y="5207000"/>
            <a:ext cx="916940" cy="95631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bIns="51435" lIns="102870" rIns="102870" tIns="51435" wrap="none">
            <a:spAutoFit/>
          </a:bodyPr>
          <a:lstStyle/>
          <a:p>
            <a:pPr fontAlgn="auto">
              <a:spcBef>
                <a:spcPct val="0"/>
              </a:spcBef>
              <a:spcAft>
                <a:spcPct val="0"/>
              </a:spcAft>
              <a:defRPr/>
            </a:pPr>
            <a:r>
              <a:rPr altLang="en-US" b="1" lang="zh-CN" sz="2800">
                <a:solidFill>
                  <a:srgbClr val="FF6699"/>
                </a:solidFill>
                <a:latin charset="-122" pitchFamily="34" typeface="微软雅黑"/>
                <a:ea charset="-122" pitchFamily="34" typeface="微软雅黑"/>
              </a:rPr>
              <a:t>七夕</a:t>
            </a:r>
          </a:p>
          <a:p>
            <a:pPr fontAlgn="auto">
              <a:spcBef>
                <a:spcPct val="0"/>
              </a:spcBef>
              <a:spcAft>
                <a:spcPct val="0"/>
              </a:spcAft>
              <a:defRPr/>
            </a:pPr>
            <a:r>
              <a:rPr altLang="en-US" b="1" lang="zh-CN" sz="2800">
                <a:solidFill>
                  <a:srgbClr val="FF6699"/>
                </a:solidFill>
                <a:latin charset="-122" pitchFamily="34" typeface="微软雅黑"/>
                <a:ea charset="-122" pitchFamily="34" typeface="微软雅黑"/>
              </a:rPr>
              <a:t>将至</a:t>
            </a:r>
          </a:p>
        </p:txBody>
      </p:sp>
      <p:sp>
        <p:nvSpPr>
          <p:cNvPr id="58381" name="Text Box 13"/>
          <p:cNvSpPr txBox="1">
            <a:spLocks noChangeArrowheads="1"/>
          </p:cNvSpPr>
          <p:nvPr/>
        </p:nvSpPr>
        <p:spPr bwMode="auto">
          <a:xfrm>
            <a:off x="4999039" y="5718176"/>
            <a:ext cx="1351915" cy="83439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bIns="51435" lIns="102870" rIns="102870" tIns="51435" wrap="none">
            <a:spAutoFit/>
          </a:bodyPr>
          <a:lstStyle/>
          <a:p>
            <a:pPr fontAlgn="auto">
              <a:spcBef>
                <a:spcPct val="0"/>
              </a:spcBef>
              <a:spcAft>
                <a:spcPct val="0"/>
              </a:spcAft>
              <a:defRPr/>
            </a:pPr>
            <a:r>
              <a:rPr altLang="en-US" b="1" i="1" lang="zh-CN" sz="2400">
                <a:solidFill>
                  <a:schemeClr val="tx1">
                    <a:lumMod val="50000"/>
                    <a:lumOff val="50000"/>
                  </a:schemeClr>
                </a:solidFill>
                <a:latin charset="-122" pitchFamily="34" typeface="微软雅黑"/>
                <a:ea charset="-122" pitchFamily="34" typeface="微软雅黑"/>
              </a:rPr>
              <a:t>关键词+</a:t>
            </a:r>
          </a:p>
          <a:p>
            <a:pPr fontAlgn="auto">
              <a:spcBef>
                <a:spcPct val="0"/>
              </a:spcBef>
              <a:spcAft>
                <a:spcPct val="0"/>
              </a:spcAft>
              <a:defRPr/>
            </a:pPr>
            <a:r>
              <a:rPr altLang="en-US" b="1" i="1" lang="zh-CN" sz="2400">
                <a:solidFill>
                  <a:schemeClr val="tx1">
                    <a:lumMod val="50000"/>
                    <a:lumOff val="50000"/>
                  </a:schemeClr>
                </a:solidFill>
                <a:latin charset="-122" pitchFamily="34" typeface="微软雅黑"/>
                <a:ea charset="-122" pitchFamily="34" typeface="微软雅黑"/>
              </a:rPr>
              <a:t>关键词</a:t>
            </a:r>
          </a:p>
        </p:txBody>
      </p:sp>
      <p:sp>
        <p:nvSpPr>
          <p:cNvPr id="58382" name="Line 14"/>
          <p:cNvSpPr>
            <a:spLocks noChangeShapeType="1"/>
          </p:cNvSpPr>
          <p:nvPr/>
        </p:nvSpPr>
        <p:spPr bwMode="auto">
          <a:xfrm>
            <a:off x="4133850" y="5732463"/>
            <a:ext cx="692150" cy="468312"/>
          </a:xfrm>
          <a:prstGeom prst="line">
            <a:avLst/>
          </a:prstGeom>
          <a:noFill/>
          <a:ln w="57150">
            <a:solidFill>
              <a:schemeClr val="bg1">
                <a:lumMod val="75000"/>
              </a:schemeClr>
            </a:solidFill>
            <a:round/>
            <a:tailEnd len="med" type="triangle" w="me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bIns="51435" lIns="102870" rIns="102870" tIns="51435"/>
          <a:lstStyle/>
          <a:p>
            <a:pPr fontAlgn="auto">
              <a:spcBef>
                <a:spcPct val="0"/>
              </a:spcBef>
              <a:spcAft>
                <a:spcPct val="0"/>
              </a:spcAft>
              <a:defRPr/>
            </a:pPr>
            <a:endParaRPr altLang="en-US" lang="zh-CN">
              <a:latin typeface="+mn-lt"/>
              <a:ea typeface="+mn-ea"/>
            </a:endParaRPr>
          </a:p>
        </p:txBody>
      </p:sp>
      <p:sp>
        <p:nvSpPr>
          <p:cNvPr id="58383" name="Line 15"/>
          <p:cNvSpPr>
            <a:spLocks noChangeShapeType="1"/>
          </p:cNvSpPr>
          <p:nvPr/>
        </p:nvSpPr>
        <p:spPr bwMode="auto">
          <a:xfrm flipH="1">
            <a:off x="6400800" y="4843464"/>
            <a:ext cx="0" cy="719137"/>
          </a:xfrm>
          <a:prstGeom prst="line">
            <a:avLst/>
          </a:prstGeom>
          <a:noFill/>
          <a:ln w="57150">
            <a:solidFill>
              <a:schemeClr val="bg1">
                <a:lumMod val="75000"/>
              </a:schemeClr>
            </a:solidFill>
            <a:round/>
            <a:tailEnd len="med" type="triangle" w="me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bIns="51435" lIns="102870" rIns="102870" tIns="51435"/>
          <a:lstStyle/>
          <a:p>
            <a:pPr fontAlgn="auto">
              <a:spcBef>
                <a:spcPct val="0"/>
              </a:spcBef>
              <a:spcAft>
                <a:spcPct val="0"/>
              </a:spcAft>
              <a:defRPr/>
            </a:pPr>
            <a:endParaRPr altLang="en-US" lang="zh-CN">
              <a:latin typeface="+mn-lt"/>
              <a:ea typeface="+mn-ea"/>
            </a:endParaRPr>
          </a:p>
        </p:txBody>
      </p:sp>
      <p:sp>
        <p:nvSpPr>
          <p:cNvPr id="25611" name="标题 1"/>
          <p:cNvSpPr>
            <a:spLocks noGrp="1"/>
          </p:cNvSpPr>
          <p:nvPr>
            <p:ph type="title"/>
          </p:nvPr>
        </p:nvSpPr>
        <p:spPr/>
        <p:txBody>
          <a:bodyPr/>
          <a:lstStyle/>
          <a:p>
            <a:pPr fontAlgn="auto">
              <a:spcAft>
                <a:spcPct val="0"/>
              </a:spcAft>
              <a:defRPr/>
            </a:pPr>
            <a:r>
              <a:rPr altLang="en-US" lang="zh-CN"/>
              <a:t>在此录入标题内容</a:t>
            </a:r>
          </a:p>
        </p:txBody>
      </p:sp>
      <p:sp>
        <p:nvSpPr>
          <p:cNvPr id="3" name="矩形 2"/>
          <p:cNvSpPr/>
          <p:nvPr/>
        </p:nvSpPr>
        <p:spPr>
          <a:xfrm>
            <a:off x="1450975" y="1125539"/>
            <a:ext cx="3041650" cy="2732087"/>
          </a:xfrm>
          <a:prstGeom prst="rect">
            <a:avLst/>
          </a:prstGeom>
          <a:solidFill>
            <a:schemeClr val="bg1">
              <a:lumMod val="95000"/>
            </a:schemeClr>
          </a:solidFill>
        </p:spPr>
        <p:txBody>
          <a:bodyPr anchor="t" tIns="252000"/>
          <a:lstStyle/>
          <a:p>
            <a:pPr algn="ctr" fontAlgn="auto">
              <a:spcBef>
                <a:spcPct val="0"/>
              </a:spcBef>
              <a:spcAft>
                <a:spcPct val="0"/>
              </a:spcAft>
              <a:defRPr/>
            </a:pPr>
            <a:r>
              <a:rPr altLang="en-US" b="1" lang="zh-CN">
                <a:solidFill>
                  <a:srgbClr val="00B0F0"/>
                </a:solidFill>
                <a:latin charset="-122" pitchFamily="34" typeface="微软雅黑"/>
                <a:ea charset="-122" pitchFamily="34" typeface="微软雅黑"/>
              </a:rPr>
              <a:t>活动背景</a:t>
            </a:r>
          </a:p>
          <a:p>
            <a:pPr algn="ctr" fontAlgn="auto">
              <a:spcBef>
                <a:spcPct val="0"/>
              </a:spcBef>
              <a:spcAft>
                <a:spcPct val="0"/>
              </a:spcAft>
              <a:defRPr/>
            </a:pPr>
            <a:r>
              <a:rPr altLang="en-US" b="1" lang="zh-CN">
                <a:solidFill>
                  <a:srgbClr val="00B0F0"/>
                </a:solidFill>
                <a:latin charset="-122" pitchFamily="34" typeface="微软雅黑"/>
                <a:ea charset="-122" pitchFamily="34" typeface="微软雅黑"/>
              </a:rPr>
              <a:t>图片或者表格文字说明内容说明图片或者表格文字说明内容说明图片或者表格文字说明内容说明</a:t>
            </a:r>
          </a:p>
        </p:txBody>
      </p:sp>
      <p:sp>
        <p:nvSpPr>
          <p:cNvPr id="4" name="心形 3"/>
          <p:cNvSpPr/>
          <p:nvPr/>
        </p:nvSpPr>
        <p:spPr>
          <a:xfrm rot="20673680">
            <a:off x="1930401" y="5300664"/>
            <a:ext cx="720725" cy="663575"/>
          </a:xfrm>
          <a:prstGeom prst="heart">
            <a:avLst/>
          </a:prstGeom>
          <a:solidFill>
            <a:srgbClr val="FF66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sp>
        <p:nvSpPr>
          <p:cNvPr id="21" name="心形 20"/>
          <p:cNvSpPr/>
          <p:nvPr/>
        </p:nvSpPr>
        <p:spPr>
          <a:xfrm rot="717419">
            <a:off x="2152650" y="5540376"/>
            <a:ext cx="528638" cy="485775"/>
          </a:xfrm>
          <a:prstGeom prst="hear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sp>
        <p:nvSpPr>
          <p:cNvPr id="15" name="矩形 14"/>
          <p:cNvSpPr/>
          <p:nvPr/>
        </p:nvSpPr>
        <p:spPr>
          <a:xfrm rot="1345613">
            <a:off x="8811000" y="3198692"/>
            <a:ext cx="2247900" cy="3171650"/>
          </a:xfrm>
          <a:prstGeom prst="rect">
            <a:avLst/>
          </a:prstGeom>
          <a:solidFill>
            <a:schemeClr val="bg1">
              <a:lumMod val="65000"/>
            </a:schemeClr>
          </a:solidFill>
          <a:ln>
            <a:solidFill>
              <a:schemeClr val="bg1">
                <a:lumMod val="85000"/>
              </a:schemeClr>
            </a:solid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4000"/>
              <a:t>PHOTO</a:t>
            </a:r>
          </a:p>
        </p:txBody>
      </p:sp>
      <p:sp>
        <p:nvSpPr>
          <p:cNvPr id="2" name="椭圆 1"/>
          <p:cNvSpPr/>
          <p:nvPr/>
        </p:nvSpPr>
        <p:spPr>
          <a:xfrm>
            <a:off x="9596155" y="5283112"/>
            <a:ext cx="1530170" cy="1530170"/>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cSld>
  <p:clrMapOvr>
    <a:masterClrMapping/>
  </p:clrMapOvr>
  <p:transition/>
  <p:timing/>
</p:sld>
</file>

<file path=ppt/slides/slide2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6627" name="TextBox 4"/>
          <p:cNvSpPr txBox="1">
            <a:spLocks noChangeArrowheads="1"/>
          </p:cNvSpPr>
          <p:nvPr/>
        </p:nvSpPr>
        <p:spPr bwMode="auto">
          <a:xfrm>
            <a:off x="2979739" y="1935163"/>
            <a:ext cx="2627630" cy="2727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eaLnBrk="1" hangingPunct="1"/>
            <a:r>
              <a:rPr altLang="zh-CN" lang="en-US" sz="17300">
                <a:solidFill>
                  <a:srgbClr val="00B0F0"/>
                </a:solidFill>
                <a:latin charset="0" pitchFamily="34" typeface="Latha"/>
                <a:cs charset="0" pitchFamily="34" typeface="Latha"/>
              </a:rPr>
              <a:t>[2]</a:t>
            </a:r>
          </a:p>
        </p:txBody>
      </p:sp>
      <p:sp>
        <p:nvSpPr>
          <p:cNvPr id="26628" name="TextBox 5"/>
          <p:cNvSpPr txBox="1">
            <a:spLocks noChangeArrowheads="1"/>
          </p:cNvSpPr>
          <p:nvPr/>
        </p:nvSpPr>
        <p:spPr bwMode="auto">
          <a:xfrm>
            <a:off x="4446588" y="3311526"/>
            <a:ext cx="740727" cy="514350"/>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bIns="51435" lIns="102870" rIns="102870" tIns="51435" wrap="none">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eaLnBrk="1" hangingPunct="1"/>
            <a:r>
              <a:rPr altLang="zh-CN" lang="en-US" sz="2700">
                <a:solidFill>
                  <a:srgbClr val="00B0F0"/>
                </a:solidFill>
                <a:latin charset="0" pitchFamily="34" typeface="Impact"/>
              </a:rPr>
              <a:t>IMC</a:t>
            </a:r>
          </a:p>
        </p:txBody>
      </p:sp>
      <p:sp>
        <p:nvSpPr>
          <p:cNvPr id="5" name="矩形 4"/>
          <p:cNvSpPr/>
          <p:nvPr/>
        </p:nvSpPr>
        <p:spPr>
          <a:xfrm>
            <a:off x="5618163" y="2520951"/>
            <a:ext cx="3230880" cy="1920240"/>
          </a:xfrm>
          <a:prstGeom prst="rect">
            <a:avLst/>
          </a:prstGeom>
        </p:spPr>
        <p:txBody>
          <a:bodyPr wrap="none">
            <a:spAutoFit/>
          </a:bodyPr>
          <a:lstStyle/>
          <a:p>
            <a:pPr fontAlgn="auto">
              <a:spcBef>
                <a:spcPct val="0"/>
              </a:spcBef>
              <a:spcAft>
                <a:spcPct val="0"/>
              </a:spcAft>
              <a:defRPr/>
            </a:pPr>
            <a:r>
              <a:rPr altLang="en-US" b="1" lang="zh-CN" sz="6000">
                <a:solidFill>
                  <a:srgbClr val="00B0F0"/>
                </a:solidFill>
                <a:latin charset="-122" pitchFamily="34" typeface="微软雅黑"/>
                <a:ea charset="-122" pitchFamily="34" typeface="微软雅黑"/>
              </a:rPr>
              <a:t>标题重点</a:t>
            </a:r>
          </a:p>
          <a:p>
            <a:pPr fontAlgn="auto">
              <a:spcBef>
                <a:spcPct val="0"/>
              </a:spcBef>
              <a:spcAft>
                <a:spcPct val="0"/>
              </a:spcAft>
              <a:defRPr/>
            </a:pPr>
            <a:r>
              <a:rPr altLang="en-US" b="1" lang="zh-CN" sz="6000">
                <a:solidFill>
                  <a:srgbClr val="00B0F0"/>
                </a:solidFill>
                <a:latin charset="-122" pitchFamily="34" typeface="微软雅黑"/>
                <a:ea charset="-122" pitchFamily="34" typeface="微软雅黑"/>
              </a:rPr>
              <a:t>内容描述</a:t>
            </a:r>
          </a:p>
        </p:txBody>
      </p:sp>
    </p:spTree>
  </p:cSld>
  <p:clrMapOvr>
    <a:masterClrMapping/>
  </p:clrMapOvr>
  <p:transition/>
  <p:timing/>
</p:sld>
</file>

<file path=ppt/slides/slide2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7650" name="标题 1"/>
          <p:cNvSpPr>
            <a:spLocks noGrp="1"/>
          </p:cNvSpPr>
          <p:nvPr>
            <p:ph type="title"/>
          </p:nvPr>
        </p:nvSpPr>
        <p:spPr/>
        <p:txBody>
          <a:bodyPr/>
          <a:lstStyle/>
          <a:p>
            <a:pPr eaLnBrk="1" hangingPunct="1"/>
            <a:r>
              <a:rPr altLang="en-US" lang="zh-CN"/>
              <a:t>在此录入标题内容</a:t>
            </a:r>
          </a:p>
        </p:txBody>
      </p:sp>
      <p:sp>
        <p:nvSpPr>
          <p:cNvPr id="3" name="矩形 2"/>
          <p:cNvSpPr/>
          <p:nvPr/>
        </p:nvSpPr>
        <p:spPr>
          <a:xfrm>
            <a:off x="1638300" y="1728789"/>
            <a:ext cx="4230688" cy="195262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ct val="0"/>
              </a:spcBef>
              <a:spcAft>
                <a:spcPct val="0"/>
              </a:spcAft>
              <a:defRPr/>
            </a:pPr>
            <a:r>
              <a:rPr altLang="zh-CN" lang="en-US" sz="4000"/>
              <a:t>CASE1</a:t>
            </a:r>
          </a:p>
          <a:p>
            <a:pPr fontAlgn="auto">
              <a:spcBef>
                <a:spcPct val="0"/>
              </a:spcBef>
              <a:spcAft>
                <a:spcPct val="0"/>
              </a:spcAft>
              <a:defRPr/>
            </a:pPr>
            <a:r>
              <a:rPr altLang="zh-CN" lang="en-US" sz="4000"/>
              <a:t>标题内容</a:t>
            </a:r>
          </a:p>
        </p:txBody>
      </p:sp>
      <p:sp>
        <p:nvSpPr>
          <p:cNvPr id="11" name="矩形 10"/>
          <p:cNvSpPr/>
          <p:nvPr/>
        </p:nvSpPr>
        <p:spPr>
          <a:xfrm>
            <a:off x="1657350" y="3887789"/>
            <a:ext cx="4211638" cy="195103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ct val="0"/>
              </a:spcBef>
              <a:spcAft>
                <a:spcPct val="0"/>
              </a:spcAft>
              <a:defRPr/>
            </a:pPr>
            <a:r>
              <a:rPr altLang="zh-CN" lang="en-US" sz="4000"/>
              <a:t>CASE2</a:t>
            </a:r>
          </a:p>
          <a:p>
            <a:pPr fontAlgn="auto">
              <a:spcBef>
                <a:spcPct val="0"/>
              </a:spcBef>
              <a:spcAft>
                <a:spcPct val="0"/>
              </a:spcAft>
              <a:defRPr/>
            </a:pPr>
            <a:r>
              <a:rPr altLang="zh-CN" lang="en-US" sz="4000"/>
              <a:t>标题内容</a:t>
            </a:r>
          </a:p>
        </p:txBody>
      </p:sp>
      <p:sp>
        <p:nvSpPr>
          <p:cNvPr id="12" name="矩形 11"/>
          <p:cNvSpPr/>
          <p:nvPr/>
        </p:nvSpPr>
        <p:spPr>
          <a:xfrm>
            <a:off x="6202364" y="1711325"/>
            <a:ext cx="4860925" cy="41275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ct val="0"/>
              </a:spcBef>
              <a:spcAft>
                <a:spcPct val="0"/>
              </a:spcAft>
              <a:defRPr/>
            </a:pPr>
            <a:r>
              <a:rPr altLang="zh-CN" lang="en-US" sz="4000"/>
              <a:t>CASE3</a:t>
            </a:r>
          </a:p>
          <a:p>
            <a:pPr fontAlgn="auto">
              <a:spcBef>
                <a:spcPct val="0"/>
              </a:spcBef>
              <a:spcAft>
                <a:spcPct val="0"/>
              </a:spcAft>
              <a:defRPr/>
            </a:pPr>
            <a:r>
              <a:rPr altLang="zh-CN" lang="en-US" sz="4000"/>
              <a:t>标题内容</a:t>
            </a:r>
          </a:p>
        </p:txBody>
      </p:sp>
    </p:spTree>
  </p:cSld>
  <p:clrMapOvr>
    <a:masterClrMapping/>
  </p:clrMapOvr>
  <p:transition/>
  <p:timing/>
</p:sld>
</file>

<file path=ppt/slides/slide2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4275" name="Text Box 3"/>
          <p:cNvSpPr txBox="1">
            <a:spLocks noChangeArrowheads="1"/>
          </p:cNvSpPr>
          <p:nvPr/>
        </p:nvSpPr>
        <p:spPr bwMode="auto">
          <a:xfrm>
            <a:off x="1674814" y="5310188"/>
            <a:ext cx="9405937" cy="133731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bIns="51435" lIns="102870" rIns="102870" tIns="51435">
            <a:spAutoFit/>
          </a:bodyPr>
          <a:lstStyle/>
          <a:p>
            <a:pPr fontAlgn="auto">
              <a:lnSpc>
                <a:spcPct val="150000"/>
              </a:lnSpc>
              <a:spcBef>
                <a:spcPct val="0"/>
              </a:spcBef>
              <a:spcAft>
                <a:spcPct val="0"/>
              </a:spcAft>
              <a:defRPr/>
            </a:pPr>
            <a:r>
              <a:rPr altLang="en-US" b="1" lang="zh-CN" sz="1800">
                <a:solidFill>
                  <a:schemeClr val="tx1">
                    <a:lumMod val="50000"/>
                    <a:lumOff val="50000"/>
                  </a:schemeClr>
                </a:solidFill>
                <a:latin charset="-122" pitchFamily="34" typeface="微软雅黑"/>
                <a:ea charset="-122" pitchFamily="34" typeface="微软雅黑"/>
              </a:rPr>
              <a:t>图片或者表格文字说明内容说明图片或者表格文字说明内容说明图片或者表格文字说明内容说明图片或者表格文字说明内容说明图片或者表格文字说明内容说明图片或者表格文字说明内容说明</a:t>
            </a:r>
          </a:p>
        </p:txBody>
      </p:sp>
      <p:pic>
        <p:nvPicPr>
          <p:cNvPr descr="{5)@IVRKXY~N004AC90LURX" id="22531" name="Picture 8"/>
          <p:cNvPicPr>
            <a:picLocks noChangeArrowheads="1" noChangeAspect="1"/>
          </p:cNvPicPr>
          <p:nvPr/>
        </p:nvPicPr>
        <p:blipFill>
          <a:blip r:embed="rId2">
            <a:extLst>
              <a:ext uri="{28A0092B-C50C-407E-A947-70E740481C1C}">
                <a14:useLocalDpi val="0"/>
              </a:ext>
            </a:extLst>
          </a:blip>
          <a:stretch>
            <a:fillRect/>
          </a:stretch>
        </p:blipFill>
        <p:spPr bwMode="auto">
          <a:xfrm>
            <a:off x="1674814" y="1128714"/>
            <a:ext cx="9405937" cy="396398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7" name="标题 1"/>
          <p:cNvSpPr>
            <a:spLocks noGrp="1"/>
          </p:cNvSpPr>
          <p:nvPr>
            <p:ph type="title"/>
          </p:nvPr>
        </p:nvSpPr>
        <p:spPr/>
        <p:txBody>
          <a:bodyPr rtlCol="0">
            <a:normAutofit/>
          </a:bodyPr>
          <a:lstStyle/>
          <a:p>
            <a:pPr eaLnBrk="1" fontAlgn="auto" hangingPunct="1">
              <a:spcAft>
                <a:spcPct val="0"/>
              </a:spcAft>
              <a:defRPr/>
            </a:pPr>
            <a:r>
              <a:rPr altLang="en-US" lang="zh-CN"/>
              <a:t>在此录入标题内容</a:t>
            </a:r>
          </a:p>
        </p:txBody>
      </p:sp>
      <p:sp>
        <p:nvSpPr>
          <p:cNvPr id="5" name="矩形 4"/>
          <p:cNvSpPr/>
          <p:nvPr/>
        </p:nvSpPr>
        <p:spPr>
          <a:xfrm>
            <a:off x="1674813" y="1129768"/>
            <a:ext cx="9405937" cy="3962933"/>
          </a:xfrm>
          <a:prstGeom prst="rect">
            <a:avLst/>
          </a:prstGeom>
          <a:solidFill>
            <a:schemeClr val="bg1">
              <a:lumMod val="5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5400"/>
              <a:t>PHOTO</a:t>
            </a:r>
          </a:p>
        </p:txBody>
      </p:sp>
    </p:spTree>
    <p:extLst>
      <p:ext uri="{BB962C8B-B14F-4D97-AF65-F5344CB8AC3E}">
        <p14:creationId val="249255386"/>
      </p:ext>
    </p:extLst>
  </p:cSld>
  <p:clrMapOvr>
    <a:masterClrMapping/>
  </p:clrMapOvr>
  <p:transition/>
  <p:timing/>
</p:sld>
</file>

<file path=ppt/slides/slide2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spTree>
      <p:nvGrpSpPr>
        <p:cNvPr id="1" name=""/>
        <p:cNvGrpSpPr/>
        <p:nvPr/>
      </p:nvGrpSpPr>
      <p:grpSpPr>
        <a:xfrm>
          <a:off x="0" y="0"/>
          <a:ext cx="0" cy="0"/>
        </a:xfrm>
      </p:grpSpPr>
      <p:sp>
        <p:nvSpPr>
          <p:cNvPr id="35845" name="Text Box 7"/>
          <p:cNvSpPr txBox="1">
            <a:spLocks noChangeArrowheads="1"/>
          </p:cNvSpPr>
          <p:nvPr/>
        </p:nvSpPr>
        <p:spPr bwMode="auto">
          <a:xfrm>
            <a:off x="5468939" y="1566864"/>
            <a:ext cx="5746750" cy="52959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bIns="51435" lIns="102870" rIns="102870" tIns="51435" wrap="square">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eaLnBrk="1" hangingPunct="1">
              <a:spcBef>
                <a:spcPct val="50000"/>
              </a:spcBef>
            </a:pPr>
            <a:r>
              <a:rPr altLang="en-US" b="1" lang="zh-CN" sz="2800">
                <a:solidFill>
                  <a:srgbClr val="00B0F0"/>
                </a:solidFill>
                <a:latin charset="-122" pitchFamily="34" typeface="微软雅黑"/>
                <a:ea charset="-122" pitchFamily="34" typeface="微软雅黑"/>
              </a:rPr>
              <a:t>标题内容</a:t>
            </a:r>
          </a:p>
        </p:txBody>
      </p:sp>
      <p:sp>
        <p:nvSpPr>
          <p:cNvPr id="10" name="标题 1"/>
          <p:cNvSpPr txBox="1"/>
          <p:nvPr/>
        </p:nvSpPr>
        <p:spPr>
          <a:xfrm>
            <a:off x="1495426" y="450851"/>
            <a:ext cx="9720263" cy="569913"/>
          </a:xfrm>
          <a:prstGeom prst="rect">
            <a:avLst/>
          </a:prstGeom>
        </p:spPr>
        <p:txBody>
          <a:bodyPr anchor="ctr" bIns="51435" lIns="102870" rIns="102870" tIns="51435">
            <a:normAutofit/>
          </a:bodyPr>
          <a:lstStyle>
            <a:lvl1pPr algn="l" defTabSz="1028700" eaLnBrk="1" hangingPunct="1" latinLnBrk="0" rtl="0">
              <a:spcBef>
                <a:spcPct val="0"/>
              </a:spcBef>
              <a:buNone/>
              <a:defRPr b="1" kern="1200" sz="2700">
                <a:solidFill>
                  <a:srgbClr val="00B0F0"/>
                </a:solidFill>
                <a:latin charset="-122" pitchFamily="34" typeface="微软雅黑"/>
                <a:ea charset="-122" pitchFamily="34" typeface="微软雅黑"/>
                <a:cs typeface="+mj-cs"/>
              </a:defRPr>
            </a:lvl1pPr>
          </a:lstStyle>
          <a:p>
            <a:pPr fontAlgn="auto">
              <a:spcAft>
                <a:spcPct val="0"/>
              </a:spcAft>
              <a:tabLst>
                <a:tab pos="5294313"/>
              </a:tabLst>
              <a:defRPr/>
            </a:pPr>
            <a:r>
              <a:rPr altLang="en-US" lang="zh-CN"/>
              <a:t>触动传播+线下活动</a:t>
            </a:r>
          </a:p>
        </p:txBody>
      </p:sp>
      <p:sp>
        <p:nvSpPr>
          <p:cNvPr id="35847" name="矩形 2"/>
          <p:cNvSpPr>
            <a:spLocks noChangeArrowheads="1"/>
          </p:cNvSpPr>
          <p:nvPr/>
        </p:nvSpPr>
        <p:spPr bwMode="auto">
          <a:xfrm>
            <a:off x="1911528" y="4393293"/>
            <a:ext cx="5400675" cy="914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indent="-285750" marL="285750">
              <a:lnSpc>
                <a:spcPct val="150000"/>
              </a:lnSpc>
              <a:spcBef>
                <a:spcPct val="0"/>
              </a:spcBef>
              <a:buFont charset="0" pitchFamily="34" typeface="Arial"/>
              <a:buChar char="•"/>
            </a:pPr>
            <a:r>
              <a:rPr altLang="en-US" lang="zh-CN" sz="1800">
                <a:latin charset="-122" pitchFamily="34" typeface="微软雅黑"/>
                <a:ea charset="-122" pitchFamily="34" typeface="微软雅黑"/>
              </a:rPr>
              <a:t>在此录入文字内容</a:t>
            </a:r>
          </a:p>
          <a:p>
            <a:pPr indent="-285750" marL="285750">
              <a:lnSpc>
                <a:spcPct val="150000"/>
              </a:lnSpc>
              <a:spcBef>
                <a:spcPct val="0"/>
              </a:spcBef>
              <a:buFont charset="0" pitchFamily="34" typeface="Arial"/>
              <a:buChar char="•"/>
            </a:pPr>
            <a:r>
              <a:rPr altLang="en-US" lang="zh-CN" sz="1800">
                <a:latin charset="-122" pitchFamily="34" typeface="微软雅黑"/>
                <a:ea charset="-122" pitchFamily="34" typeface="微软雅黑"/>
              </a:rPr>
              <a:t>在此录入文字内容</a:t>
            </a:r>
          </a:p>
        </p:txBody>
      </p:sp>
      <p:sp>
        <p:nvSpPr>
          <p:cNvPr id="35848" name="矩形 3"/>
          <p:cNvSpPr>
            <a:spLocks noChangeArrowheads="1"/>
          </p:cNvSpPr>
          <p:nvPr/>
        </p:nvSpPr>
        <p:spPr bwMode="auto">
          <a:xfrm>
            <a:off x="5468940" y="2341586"/>
            <a:ext cx="3272121" cy="914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indent="-285750" marL="285750">
              <a:lnSpc>
                <a:spcPct val="150000"/>
              </a:lnSpc>
              <a:spcBef>
                <a:spcPct val="0"/>
              </a:spcBef>
              <a:buFont charset="0" pitchFamily="34" typeface="Arial"/>
              <a:buChar char="•"/>
            </a:pPr>
            <a:r>
              <a:rPr altLang="en-US" lang="zh-CN" sz="1800">
                <a:latin charset="-122" pitchFamily="34" typeface="微软雅黑"/>
                <a:ea charset="-122" pitchFamily="34" typeface="微软雅黑"/>
              </a:rPr>
              <a:t>在此录入文字内容</a:t>
            </a:r>
          </a:p>
          <a:p>
            <a:pPr indent="-285750" marL="285750">
              <a:lnSpc>
                <a:spcPct val="150000"/>
              </a:lnSpc>
              <a:spcBef>
                <a:spcPct val="0"/>
              </a:spcBef>
              <a:buFont charset="0" pitchFamily="34" typeface="Arial"/>
              <a:buChar char="•"/>
            </a:pPr>
            <a:r>
              <a:rPr altLang="en-US" lang="zh-CN" sz="1800">
                <a:latin charset="-122" pitchFamily="34" typeface="微软雅黑"/>
                <a:ea charset="-122" pitchFamily="34" typeface="微软雅黑"/>
              </a:rPr>
              <a:t>在此录入文字内容</a:t>
            </a:r>
          </a:p>
        </p:txBody>
      </p:sp>
      <p:sp>
        <p:nvSpPr>
          <p:cNvPr id="14" name="矩形 13"/>
          <p:cNvSpPr/>
          <p:nvPr/>
        </p:nvSpPr>
        <p:spPr>
          <a:xfrm flipV="1">
            <a:off x="1814514" y="3963989"/>
            <a:ext cx="9082087" cy="3492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51435" lIns="102870" rIns="102870" tIns="51435"/>
          <a:lstStyle/>
          <a:p>
            <a:pPr algn="ctr" fontAlgn="auto">
              <a:spcBef>
                <a:spcPct val="0"/>
              </a:spcBef>
              <a:spcAft>
                <a:spcPct val="0"/>
              </a:spcAft>
              <a:defRPr/>
            </a:pPr>
            <a:endParaRPr altLang="en-US" lang="zh-CN"/>
          </a:p>
        </p:txBody>
      </p:sp>
      <p:sp>
        <p:nvSpPr>
          <p:cNvPr id="35850" name="TextBox 14"/>
          <p:cNvSpPr txBox="1">
            <a:spLocks noChangeArrowheads="1"/>
          </p:cNvSpPr>
          <p:nvPr/>
        </p:nvSpPr>
        <p:spPr bwMode="auto">
          <a:xfrm>
            <a:off x="9420226" y="3711576"/>
            <a:ext cx="740727" cy="514350"/>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bIns="51435" lIns="102870" rIns="102870" tIns="51435" wrap="none">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eaLnBrk="1" hangingPunct="1"/>
            <a:r>
              <a:rPr altLang="zh-CN" lang="en-US" sz="2700">
                <a:solidFill>
                  <a:srgbClr val="00B0F0"/>
                </a:solidFill>
                <a:latin charset="0" pitchFamily="34" typeface="Impact"/>
              </a:rPr>
              <a:t>IMC</a:t>
            </a:r>
          </a:p>
        </p:txBody>
      </p:sp>
      <p:sp>
        <p:nvSpPr>
          <p:cNvPr id="11" name="矩形 10"/>
          <p:cNvSpPr/>
          <p:nvPr/>
        </p:nvSpPr>
        <p:spPr>
          <a:xfrm>
            <a:off x="1897063" y="1566864"/>
            <a:ext cx="3465512" cy="2128837"/>
          </a:xfrm>
          <a:prstGeom prst="rect">
            <a:avLst/>
          </a:prstGeom>
          <a:solidFill>
            <a:schemeClr val="bg1">
              <a:lumMod val="5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3600"/>
              <a:t>PHOTO</a:t>
            </a:r>
          </a:p>
        </p:txBody>
      </p:sp>
      <p:sp>
        <p:nvSpPr>
          <p:cNvPr id="12" name="矩形 11"/>
          <p:cNvSpPr/>
          <p:nvPr/>
        </p:nvSpPr>
        <p:spPr>
          <a:xfrm>
            <a:off x="7432167" y="4344989"/>
            <a:ext cx="3465512" cy="2128837"/>
          </a:xfrm>
          <a:prstGeom prst="rect">
            <a:avLst/>
          </a:prstGeom>
          <a:solidFill>
            <a:schemeClr val="bg1">
              <a:lumMod val="5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3600"/>
              <a:t>PHOTO</a:t>
            </a:r>
          </a:p>
        </p:txBody>
      </p:sp>
    </p:spTree>
  </p:cSld>
  <p:clrMapOvr>
    <a:masterClrMapping/>
  </p:clrMapOvr>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6400801" y="1125539"/>
            <a:ext cx="5400675" cy="490537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51435" lIns="102870" rIns="102870" tIns="51435"/>
          <a:lstStyle/>
          <a:p>
            <a:pPr algn="ctr" fontAlgn="auto">
              <a:spcBef>
                <a:spcPct val="0"/>
              </a:spcBef>
              <a:spcAft>
                <a:spcPct val="0"/>
              </a:spcAft>
              <a:defRPr/>
            </a:pPr>
            <a:endParaRPr altLang="en-US" lang="zh-CN" sz="1600">
              <a:solidFill>
                <a:schemeClr val="tx1">
                  <a:lumMod val="85000"/>
                  <a:lumOff val="15000"/>
                </a:schemeClr>
              </a:solidFill>
            </a:endParaRPr>
          </a:p>
        </p:txBody>
      </p:sp>
      <p:pic>
        <p:nvPicPr>
          <p:cNvPr descr="iblrak00648723.jpg" id="3075" name="图片 2"/>
          <p:cNvPicPr>
            <a:picLocks noChangeAspect="1"/>
          </p:cNvPicPr>
          <p:nvPr/>
        </p:nvPicPr>
        <p:blipFill>
          <a:blip r:embed="rId3">
            <a:grayscl/>
            <a:extLst>
              <a:ext uri="{28A0092B-C50C-407E-A947-70E740481C1C}">
                <a14:useLocalDpi val="0"/>
              </a:ext>
            </a:extLst>
          </a:blip>
          <a:srcRect t="4684"/>
          <a:stretch>
            <a:fillRect/>
          </a:stretch>
        </p:blipFill>
        <p:spPr bwMode="auto">
          <a:xfrm>
            <a:off x="1000126" y="2079625"/>
            <a:ext cx="5241925" cy="296068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3076" name="Text Box 7"/>
          <p:cNvSpPr txBox="1">
            <a:spLocks noChangeArrowheads="1"/>
          </p:cNvSpPr>
          <p:nvPr/>
        </p:nvSpPr>
        <p:spPr bwMode="auto">
          <a:xfrm>
            <a:off x="6879255" y="2079625"/>
            <a:ext cx="2694940" cy="2846070"/>
          </a:xfrm>
          <a:prstGeom prst="rect">
            <a:avLst/>
          </a:prstGeom>
          <a:noFill/>
          <a:ln>
            <a:noFill/>
          </a:ln>
          <a:extLst>
            <a:ext uri="{909E8E84-426E-40DD-AFC4-6F175D3DCCD1}">
              <a14:hiddenFill>
                <a:solidFill>
                  <a:srgbClr val="FFFFFF"/>
                </a:solidFill>
              </a14:hiddenFill>
            </a:ext>
            <a:ext uri="{91240B29-F687-4F45-9708-019B960494DF}">
              <a14:hiddenLine algn="ctr" w="9525">
                <a:solidFill>
                  <a:srgbClr val="000000"/>
                </a:solidFill>
                <a:miter lim="800000"/>
                <a:headEnd/>
                <a:tailEnd/>
              </a14:hiddenLine>
            </a:ext>
          </a:extLst>
        </p:spPr>
        <p:txBody>
          <a:bodyPr bIns="51435" lIns="102870" rIns="102870" tIns="51435" wrap="none">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indent="-457200" marL="457200">
              <a:lnSpc>
                <a:spcPct val="150000"/>
              </a:lnSpc>
              <a:buFont typeface="+mj-lt"/>
              <a:buAutoNum type="alphaUcPeriod"/>
            </a:pPr>
            <a:r>
              <a:rPr altLang="en-US" b="1" lang="zh-CN">
                <a:solidFill>
                  <a:schemeClr val="bg1"/>
                </a:solidFill>
                <a:latin charset="-122" pitchFamily="34" typeface="微软雅黑"/>
                <a:ea charset="-122" pitchFamily="34" typeface="微软雅黑"/>
              </a:rPr>
              <a:t>在此录入文字目录</a:t>
            </a:r>
          </a:p>
          <a:p>
            <a:pPr indent="-457200" marL="457200">
              <a:lnSpc>
                <a:spcPct val="150000"/>
              </a:lnSpc>
              <a:buFont typeface="+mj-lt"/>
              <a:buAutoNum type="alphaUcPeriod"/>
            </a:pPr>
            <a:r>
              <a:rPr altLang="en-US" b="1" lang="zh-CN">
                <a:solidFill>
                  <a:schemeClr val="bg1"/>
                </a:solidFill>
                <a:latin charset="-122" pitchFamily="34" typeface="微软雅黑"/>
                <a:ea charset="-122" pitchFamily="34" typeface="微软雅黑"/>
              </a:rPr>
              <a:t>在此录入文字目录</a:t>
            </a:r>
          </a:p>
          <a:p>
            <a:pPr indent="-457200" marL="457200">
              <a:lnSpc>
                <a:spcPct val="150000"/>
              </a:lnSpc>
              <a:buFont typeface="+mj-lt"/>
              <a:buAutoNum type="alphaUcPeriod"/>
            </a:pPr>
            <a:r>
              <a:rPr altLang="en-US" b="1" lang="zh-CN">
                <a:solidFill>
                  <a:schemeClr val="bg1"/>
                </a:solidFill>
                <a:latin charset="-122" pitchFamily="34" typeface="微软雅黑"/>
                <a:ea charset="-122" pitchFamily="34" typeface="微软雅黑"/>
              </a:rPr>
              <a:t>在此录入文字目录</a:t>
            </a:r>
          </a:p>
          <a:p>
            <a:pPr indent="-457200" marL="457200">
              <a:lnSpc>
                <a:spcPct val="150000"/>
              </a:lnSpc>
              <a:buFont typeface="+mj-lt"/>
              <a:buAutoNum type="alphaUcPeriod"/>
            </a:pPr>
            <a:r>
              <a:rPr altLang="en-US" b="1" lang="zh-CN">
                <a:solidFill>
                  <a:schemeClr val="bg1"/>
                </a:solidFill>
                <a:latin charset="-122" pitchFamily="34" typeface="微软雅黑"/>
                <a:ea charset="-122" pitchFamily="34" typeface="微软雅黑"/>
              </a:rPr>
              <a:t>在此录入文字目录</a:t>
            </a:r>
          </a:p>
          <a:p>
            <a:pPr indent="-457200" marL="457200">
              <a:lnSpc>
                <a:spcPct val="150000"/>
              </a:lnSpc>
              <a:buFont typeface="+mj-lt"/>
              <a:buAutoNum type="alphaUcPeriod"/>
            </a:pPr>
            <a:r>
              <a:rPr altLang="en-US" b="1" lang="zh-CN">
                <a:solidFill>
                  <a:schemeClr val="bg1"/>
                </a:solidFill>
                <a:latin charset="-122" pitchFamily="34" typeface="微软雅黑"/>
                <a:ea charset="-122" pitchFamily="34" typeface="微软雅黑"/>
              </a:rPr>
              <a:t>在此录入文字目录</a:t>
            </a:r>
          </a:p>
          <a:p>
            <a:pPr indent="-457200" marL="457200">
              <a:lnSpc>
                <a:spcPct val="150000"/>
              </a:lnSpc>
              <a:buFont typeface="+mj-lt"/>
              <a:buAutoNum type="alphaUcPeriod"/>
            </a:pPr>
            <a:r>
              <a:rPr altLang="en-US" b="1" lang="zh-CN">
                <a:solidFill>
                  <a:schemeClr val="bg1"/>
                </a:solidFill>
                <a:latin charset="-122" pitchFamily="34" typeface="微软雅黑"/>
                <a:ea charset="-122" pitchFamily="34" typeface="微软雅黑"/>
              </a:rPr>
              <a:t>在此录入文字目录</a:t>
            </a:r>
          </a:p>
        </p:txBody>
      </p:sp>
      <p:sp>
        <p:nvSpPr>
          <p:cNvPr id="12" name="标题 1"/>
          <p:cNvSpPr>
            <a:spLocks noGrp="1"/>
          </p:cNvSpPr>
          <p:nvPr>
            <p:ph type="title"/>
          </p:nvPr>
        </p:nvSpPr>
        <p:spPr>
          <a:xfrm>
            <a:off x="2755901" y="2684464"/>
            <a:ext cx="2970213" cy="1597025"/>
          </a:xfrm>
        </p:spPr>
        <p:txBody>
          <a:bodyPr rtlCol="0">
            <a:normAutofit fontScale="90000"/>
          </a:bodyPr>
          <a:lstStyle/>
          <a:p>
            <a:pPr eaLnBrk="1" fontAlgn="auto" hangingPunct="1">
              <a:spcAft>
                <a:spcPct val="0"/>
              </a:spcAft>
              <a:defRPr/>
            </a:pPr>
            <a:r>
              <a:rPr altLang="en-US" lang="zh-CN" sz="5400"/>
              <a:t>目录</a:t>
            </a:r>
            <a:br>
              <a:rPr altLang="en-US" lang="zh-CN" sz="5400"/>
            </a:br>
            <a:r>
              <a:rPr altLang="en-US" lang="zh-CN" sz="5400"/>
              <a:t> CONTENTS</a:t>
            </a:r>
          </a:p>
        </p:txBody>
      </p:sp>
    </p:spTree>
  </p:cSld>
  <p:clrMapOvr>
    <a:masterClrMapping/>
  </p:clrMapOvr>
  <p:transition/>
  <p:timing/>
</p:sld>
</file>

<file path=ppt/slides/slide3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6867" name="TextBox 4"/>
          <p:cNvSpPr txBox="1">
            <a:spLocks noChangeArrowheads="1"/>
          </p:cNvSpPr>
          <p:nvPr/>
        </p:nvSpPr>
        <p:spPr bwMode="auto">
          <a:xfrm>
            <a:off x="2979739" y="1935163"/>
            <a:ext cx="2627630" cy="2727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eaLnBrk="1" hangingPunct="1"/>
            <a:r>
              <a:rPr altLang="zh-CN" lang="en-US" sz="17300">
                <a:solidFill>
                  <a:srgbClr val="00B0F0"/>
                </a:solidFill>
                <a:latin charset="0" pitchFamily="34" typeface="Latha"/>
                <a:cs charset="0" pitchFamily="34" typeface="Latha"/>
              </a:rPr>
              <a:t>[3]</a:t>
            </a:r>
          </a:p>
        </p:txBody>
      </p:sp>
      <p:sp>
        <p:nvSpPr>
          <p:cNvPr id="36868" name="TextBox 5"/>
          <p:cNvSpPr txBox="1">
            <a:spLocks noChangeArrowheads="1"/>
          </p:cNvSpPr>
          <p:nvPr/>
        </p:nvSpPr>
        <p:spPr bwMode="auto">
          <a:xfrm>
            <a:off x="4465638" y="3311526"/>
            <a:ext cx="740727" cy="514350"/>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bIns="51435" lIns="102870" rIns="102870" tIns="51435" wrap="none">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eaLnBrk="1" hangingPunct="1"/>
            <a:r>
              <a:rPr altLang="zh-CN" lang="en-US" sz="2700">
                <a:solidFill>
                  <a:srgbClr val="00B0F0"/>
                </a:solidFill>
                <a:latin charset="0" pitchFamily="34" typeface="Impact"/>
              </a:rPr>
              <a:t>IMC</a:t>
            </a:r>
          </a:p>
        </p:txBody>
      </p:sp>
      <p:sp>
        <p:nvSpPr>
          <p:cNvPr id="2" name="矩形 1"/>
          <p:cNvSpPr/>
          <p:nvPr/>
        </p:nvSpPr>
        <p:spPr>
          <a:xfrm>
            <a:off x="5513873" y="4050500"/>
            <a:ext cx="2697480" cy="365760"/>
          </a:xfrm>
          <a:prstGeom prst="rect">
            <a:avLst/>
          </a:prstGeom>
        </p:spPr>
        <p:txBody>
          <a:bodyPr wrap="none">
            <a:spAutoFit/>
          </a:bodyPr>
          <a:lstStyle/>
          <a:p>
            <a:pPr algn="ctr" fontAlgn="auto">
              <a:spcBef>
                <a:spcPct val="0"/>
              </a:spcBef>
              <a:spcAft>
                <a:spcPct val="0"/>
              </a:spcAft>
              <a:defRPr/>
            </a:pPr>
            <a:r>
              <a:rPr altLang="en-US" lang="zh-CN" sz="1800">
                <a:solidFill>
                  <a:schemeClr val="tx1">
                    <a:lumMod val="50000"/>
                    <a:lumOff val="50000"/>
                  </a:schemeClr>
                </a:solidFill>
                <a:latin charset="-122" pitchFamily="34" typeface="微软雅黑"/>
                <a:ea charset="-122" pitchFamily="34" typeface="微软雅黑"/>
              </a:rPr>
              <a:t>关键词、关键词、关键词</a:t>
            </a:r>
          </a:p>
        </p:txBody>
      </p:sp>
      <p:sp>
        <p:nvSpPr>
          <p:cNvPr id="6" name="矩形 5"/>
          <p:cNvSpPr/>
          <p:nvPr/>
        </p:nvSpPr>
        <p:spPr>
          <a:xfrm>
            <a:off x="5410690" y="2340311"/>
            <a:ext cx="3230880" cy="1920240"/>
          </a:xfrm>
          <a:prstGeom prst="rect">
            <a:avLst/>
          </a:prstGeom>
        </p:spPr>
        <p:txBody>
          <a:bodyPr wrap="none">
            <a:spAutoFit/>
          </a:bodyPr>
          <a:lstStyle/>
          <a:p>
            <a:pPr fontAlgn="auto">
              <a:spcBef>
                <a:spcPct val="0"/>
              </a:spcBef>
              <a:spcAft>
                <a:spcPct val="0"/>
              </a:spcAft>
              <a:defRPr/>
            </a:pPr>
            <a:r>
              <a:rPr altLang="en-US" b="1" lang="zh-CN" sz="6000">
                <a:solidFill>
                  <a:srgbClr val="00B0F0"/>
                </a:solidFill>
                <a:latin charset="-122" pitchFamily="34" typeface="微软雅黑"/>
                <a:ea charset="-122" pitchFamily="34" typeface="微软雅黑"/>
              </a:rPr>
              <a:t>标题重点</a:t>
            </a:r>
          </a:p>
          <a:p>
            <a:pPr fontAlgn="auto">
              <a:spcBef>
                <a:spcPct val="0"/>
              </a:spcBef>
              <a:spcAft>
                <a:spcPct val="0"/>
              </a:spcAft>
              <a:defRPr/>
            </a:pPr>
            <a:r>
              <a:rPr altLang="en-US" b="1" lang="zh-CN" sz="6000">
                <a:solidFill>
                  <a:srgbClr val="00B0F0"/>
                </a:solidFill>
                <a:latin charset="-122" pitchFamily="34" typeface="微软雅黑"/>
                <a:ea charset="-122" pitchFamily="34" typeface="微软雅黑"/>
              </a:rPr>
              <a:t>内容描述</a:t>
            </a:r>
          </a:p>
        </p:txBody>
      </p:sp>
    </p:spTree>
  </p:cSld>
  <p:clrMapOvr>
    <a:masterClrMapping/>
  </p:clrMapOvr>
  <p:transition/>
  <p:timing/>
</p:sld>
</file>

<file path=ppt/slides/slide3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spTree>
      <p:nvGrpSpPr>
        <p:cNvPr id="1" name=""/>
        <p:cNvGrpSpPr/>
        <p:nvPr/>
      </p:nvGrpSpPr>
      <p:grpSpPr>
        <a:xfrm>
          <a:off x="0" y="0"/>
          <a:ext cx="0" cy="0"/>
        </a:xfrm>
      </p:grpSpPr>
      <p:sp>
        <p:nvSpPr>
          <p:cNvPr id="2" name="空心弧 1"/>
          <p:cNvSpPr/>
          <p:nvPr/>
        </p:nvSpPr>
        <p:spPr>
          <a:xfrm rot="16200000">
            <a:off x="9400381" y="1146969"/>
            <a:ext cx="4802188" cy="4800600"/>
          </a:xfrm>
          <a:prstGeom prst="blockArc">
            <a:avLst>
              <a:gd fmla="val 10800000" name="adj1"/>
              <a:gd fmla="val 59550" name="adj2"/>
              <a:gd fmla="val 4968" name="adj3"/>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solidFill>
                <a:schemeClr val="tx1"/>
              </a:solidFill>
            </a:endParaRPr>
          </a:p>
        </p:txBody>
      </p:sp>
      <p:sp>
        <p:nvSpPr>
          <p:cNvPr id="5" name="椭圆 4"/>
          <p:cNvSpPr/>
          <p:nvPr/>
        </p:nvSpPr>
        <p:spPr>
          <a:xfrm>
            <a:off x="10690225" y="1108075"/>
            <a:ext cx="692150" cy="692150"/>
          </a:xfrm>
          <a:prstGeom prst="ellipse">
            <a:avLst/>
          </a:prstGeom>
          <a:solidFill>
            <a:schemeClr val="bg1"/>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latin charset="0" pitchFamily="34" typeface="Impact"/>
            </a:endParaRPr>
          </a:p>
        </p:txBody>
      </p:sp>
      <p:sp>
        <p:nvSpPr>
          <p:cNvPr id="6" name="椭圆 5"/>
          <p:cNvSpPr/>
          <p:nvPr/>
        </p:nvSpPr>
        <p:spPr>
          <a:xfrm>
            <a:off x="9280525" y="2413000"/>
            <a:ext cx="692150" cy="692150"/>
          </a:xfrm>
          <a:prstGeom prst="ellipse">
            <a:avLst/>
          </a:prstGeom>
          <a:solidFill>
            <a:schemeClr val="bg1"/>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latin typeface="Gotham Light"/>
            </a:endParaRPr>
          </a:p>
        </p:txBody>
      </p:sp>
      <p:sp>
        <p:nvSpPr>
          <p:cNvPr id="7" name="椭圆 6"/>
          <p:cNvSpPr/>
          <p:nvPr/>
        </p:nvSpPr>
        <p:spPr>
          <a:xfrm>
            <a:off x="9496425" y="4459288"/>
            <a:ext cx="692150" cy="692150"/>
          </a:xfrm>
          <a:prstGeom prst="ellipse">
            <a:avLst/>
          </a:prstGeom>
          <a:solidFill>
            <a:schemeClr val="bg1"/>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latin charset="0" pitchFamily="34" typeface="Impact"/>
            </a:endParaRPr>
          </a:p>
        </p:txBody>
      </p:sp>
      <p:sp>
        <p:nvSpPr>
          <p:cNvPr id="8" name="椭圆 7"/>
          <p:cNvSpPr/>
          <p:nvPr/>
        </p:nvSpPr>
        <p:spPr>
          <a:xfrm>
            <a:off x="10621964" y="5435600"/>
            <a:ext cx="693737" cy="692150"/>
          </a:xfrm>
          <a:prstGeom prst="ellipse">
            <a:avLst/>
          </a:prstGeom>
          <a:solidFill>
            <a:schemeClr val="bg1"/>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latin charset="0" pitchFamily="34" typeface="Impact"/>
            </a:endParaRPr>
          </a:p>
        </p:txBody>
      </p:sp>
      <p:sp>
        <p:nvSpPr>
          <p:cNvPr id="9" name="椭圆 8"/>
          <p:cNvSpPr/>
          <p:nvPr/>
        </p:nvSpPr>
        <p:spPr>
          <a:xfrm>
            <a:off x="10766425" y="1184275"/>
            <a:ext cx="539750" cy="539750"/>
          </a:xfrm>
          <a:prstGeom prst="ellipse">
            <a:avLst/>
          </a:prstGeom>
          <a:solidFill>
            <a:srgbClr val="00B0F0"/>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r>
              <a:rPr altLang="zh-CN" lang="en-US">
                <a:latin charset="0" pitchFamily="34" typeface="Impact"/>
              </a:rPr>
              <a:t>1</a:t>
            </a:r>
          </a:p>
        </p:txBody>
      </p:sp>
      <p:sp>
        <p:nvSpPr>
          <p:cNvPr id="10" name="椭圆 9"/>
          <p:cNvSpPr/>
          <p:nvPr/>
        </p:nvSpPr>
        <p:spPr>
          <a:xfrm>
            <a:off x="9356725" y="2489200"/>
            <a:ext cx="539750" cy="539750"/>
          </a:xfrm>
          <a:prstGeom prst="ellipse">
            <a:avLst/>
          </a:prstGeom>
          <a:solidFill>
            <a:srgbClr val="00B0F0"/>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r>
              <a:rPr altLang="zh-CN" lang="en-US">
                <a:latin charset="0" pitchFamily="34" typeface="Impact"/>
              </a:rPr>
              <a:t>2</a:t>
            </a:r>
          </a:p>
        </p:txBody>
      </p:sp>
      <p:sp>
        <p:nvSpPr>
          <p:cNvPr id="11" name="椭圆 10"/>
          <p:cNvSpPr/>
          <p:nvPr/>
        </p:nvSpPr>
        <p:spPr>
          <a:xfrm>
            <a:off x="9569450" y="4535488"/>
            <a:ext cx="539750" cy="539750"/>
          </a:xfrm>
          <a:prstGeom prst="ellipse">
            <a:avLst/>
          </a:prstGeom>
          <a:solidFill>
            <a:srgbClr val="00B0F0"/>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r>
              <a:rPr altLang="zh-CN" lang="en-US">
                <a:latin charset="0" pitchFamily="34" typeface="Impact"/>
              </a:rPr>
              <a:t>3</a:t>
            </a:r>
          </a:p>
        </p:txBody>
      </p:sp>
      <p:sp>
        <p:nvSpPr>
          <p:cNvPr id="12" name="椭圆 11"/>
          <p:cNvSpPr/>
          <p:nvPr/>
        </p:nvSpPr>
        <p:spPr>
          <a:xfrm>
            <a:off x="10698163" y="5511800"/>
            <a:ext cx="539750" cy="539750"/>
          </a:xfrm>
          <a:prstGeom prst="ellipse">
            <a:avLst/>
          </a:prstGeom>
          <a:solidFill>
            <a:srgbClr val="00B0F0"/>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r>
              <a:rPr altLang="zh-CN" lang="en-US">
                <a:latin charset="0" pitchFamily="34" typeface="Impact"/>
              </a:rPr>
              <a:t>4</a:t>
            </a:r>
          </a:p>
        </p:txBody>
      </p:sp>
      <p:sp>
        <p:nvSpPr>
          <p:cNvPr id="38924" name="矩形 1"/>
          <p:cNvSpPr>
            <a:spLocks noChangeArrowheads="1"/>
          </p:cNvSpPr>
          <p:nvPr/>
        </p:nvSpPr>
        <p:spPr bwMode="auto">
          <a:xfrm>
            <a:off x="1495256" y="1046487"/>
            <a:ext cx="7786687" cy="1325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nSpc>
                <a:spcPct val="150000"/>
              </a:lnSpc>
              <a:spcBef>
                <a:spcPct val="0"/>
              </a:spcBef>
            </a:pPr>
            <a:r>
              <a:rPr altLang="en-US" b="1" lang="zh-CN" sz="1800">
                <a:solidFill>
                  <a:srgbClr val="00B0F0"/>
                </a:solidFill>
                <a:latin charset="-122" pitchFamily="34" typeface="微软雅黑"/>
                <a:ea charset="-122" pitchFamily="34" typeface="微软雅黑"/>
              </a:rPr>
              <a:t>在此录入文字内容</a:t>
            </a:r>
          </a:p>
          <a:p>
            <a:pPr>
              <a:lnSpc>
                <a:spcPct val="150000"/>
              </a:lnSpc>
              <a:spcBef>
                <a:spcPct val="0"/>
              </a:spcBef>
            </a:pPr>
            <a:r>
              <a:rPr altLang="en-US" b="1" lang="zh-CN" sz="1800">
                <a:solidFill>
                  <a:srgbClr val="00B0F0"/>
                </a:solidFill>
                <a:latin charset="-122" pitchFamily="34" typeface="微软雅黑"/>
                <a:ea charset="-122" pitchFamily="34" typeface="微软雅黑"/>
              </a:rPr>
              <a:t>在此录入文字内容</a:t>
            </a:r>
          </a:p>
          <a:p>
            <a:pPr>
              <a:lnSpc>
                <a:spcPct val="150000"/>
              </a:lnSpc>
              <a:spcBef>
                <a:spcPct val="0"/>
              </a:spcBef>
            </a:pPr>
            <a:r>
              <a:rPr altLang="en-US" b="1" lang="zh-CN" sz="1800">
                <a:solidFill>
                  <a:srgbClr val="00B0F0"/>
                </a:solidFill>
                <a:latin charset="-122" pitchFamily="34" typeface="微软雅黑"/>
                <a:ea charset="-122" pitchFamily="34" typeface="微软雅黑"/>
              </a:rPr>
              <a:t>在此录入文字内容。</a:t>
            </a:r>
          </a:p>
        </p:txBody>
      </p:sp>
      <p:sp>
        <p:nvSpPr>
          <p:cNvPr id="38925" name="TextBox 5"/>
          <p:cNvSpPr txBox="1">
            <a:spLocks noChangeArrowheads="1"/>
          </p:cNvSpPr>
          <p:nvPr/>
        </p:nvSpPr>
        <p:spPr bwMode="auto">
          <a:xfrm>
            <a:off x="9147176" y="3621088"/>
            <a:ext cx="740727" cy="514350"/>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bIns="51435" lIns="102870" rIns="102870" tIns="51435" wrap="none">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eaLnBrk="1" hangingPunct="1"/>
            <a:r>
              <a:rPr altLang="zh-CN" lang="en-US" sz="2700">
                <a:solidFill>
                  <a:srgbClr val="00B0F0"/>
                </a:solidFill>
                <a:latin charset="0" pitchFamily="34" typeface="Impact"/>
              </a:rPr>
              <a:t>IMC</a:t>
            </a:r>
          </a:p>
        </p:txBody>
      </p:sp>
      <p:sp>
        <p:nvSpPr>
          <p:cNvPr id="38926" name="矩形 12"/>
          <p:cNvSpPr>
            <a:spLocks noChangeArrowheads="1"/>
          </p:cNvSpPr>
          <p:nvPr/>
        </p:nvSpPr>
        <p:spPr bwMode="auto">
          <a:xfrm>
            <a:off x="1495256" y="2605498"/>
            <a:ext cx="7786687" cy="1325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nSpc>
                <a:spcPct val="150000"/>
              </a:lnSpc>
              <a:spcBef>
                <a:spcPct val="0"/>
              </a:spcBef>
            </a:pPr>
            <a:r>
              <a:rPr altLang="en-US" b="1" lang="zh-CN" sz="1800">
                <a:solidFill>
                  <a:srgbClr val="00B0F0"/>
                </a:solidFill>
                <a:latin charset="-122" pitchFamily="34" typeface="微软雅黑"/>
                <a:ea charset="-122" pitchFamily="34" typeface="微软雅黑"/>
              </a:rPr>
              <a:t>在此录入文字内容</a:t>
            </a:r>
          </a:p>
          <a:p>
            <a:pPr>
              <a:lnSpc>
                <a:spcPct val="150000"/>
              </a:lnSpc>
              <a:spcBef>
                <a:spcPct val="0"/>
              </a:spcBef>
            </a:pPr>
            <a:r>
              <a:rPr altLang="en-US" b="1" lang="zh-CN" sz="1800">
                <a:solidFill>
                  <a:srgbClr val="00B0F0"/>
                </a:solidFill>
                <a:latin charset="-122" pitchFamily="34" typeface="微软雅黑"/>
                <a:ea charset="-122" pitchFamily="34" typeface="微软雅黑"/>
              </a:rPr>
              <a:t>在此录入文字内容</a:t>
            </a:r>
          </a:p>
          <a:p>
            <a:pPr>
              <a:lnSpc>
                <a:spcPct val="150000"/>
              </a:lnSpc>
              <a:spcBef>
                <a:spcPct val="0"/>
              </a:spcBef>
            </a:pPr>
            <a:r>
              <a:rPr altLang="en-US" b="1" lang="zh-CN" sz="1800">
                <a:solidFill>
                  <a:srgbClr val="00B0F0"/>
                </a:solidFill>
                <a:latin charset="-122" pitchFamily="34" typeface="微软雅黑"/>
                <a:ea charset="-122" pitchFamily="34" typeface="微软雅黑"/>
              </a:rPr>
              <a:t>在此录入文字内容。</a:t>
            </a:r>
          </a:p>
        </p:txBody>
      </p:sp>
      <p:sp>
        <p:nvSpPr>
          <p:cNvPr id="38927" name="矩形 13"/>
          <p:cNvSpPr>
            <a:spLocks noChangeArrowheads="1"/>
          </p:cNvSpPr>
          <p:nvPr/>
        </p:nvSpPr>
        <p:spPr bwMode="auto">
          <a:xfrm>
            <a:off x="1495256" y="4115586"/>
            <a:ext cx="7424737" cy="1325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nSpc>
                <a:spcPct val="150000"/>
              </a:lnSpc>
              <a:spcBef>
                <a:spcPct val="0"/>
              </a:spcBef>
            </a:pPr>
            <a:r>
              <a:rPr altLang="en-US" b="1" lang="zh-CN" sz="1800">
                <a:solidFill>
                  <a:srgbClr val="00B0F0"/>
                </a:solidFill>
                <a:latin charset="-122" pitchFamily="34" typeface="微软雅黑"/>
                <a:ea charset="-122" pitchFamily="34" typeface="微软雅黑"/>
              </a:rPr>
              <a:t>在此录入文字内容</a:t>
            </a:r>
          </a:p>
          <a:p>
            <a:pPr>
              <a:lnSpc>
                <a:spcPct val="150000"/>
              </a:lnSpc>
              <a:spcBef>
                <a:spcPct val="0"/>
              </a:spcBef>
            </a:pPr>
            <a:r>
              <a:rPr altLang="en-US" b="1" lang="zh-CN" sz="1800">
                <a:solidFill>
                  <a:srgbClr val="00B0F0"/>
                </a:solidFill>
                <a:latin charset="-122" pitchFamily="34" typeface="微软雅黑"/>
                <a:ea charset="-122" pitchFamily="34" typeface="微软雅黑"/>
              </a:rPr>
              <a:t>在此录入文字内容</a:t>
            </a:r>
          </a:p>
          <a:p>
            <a:pPr>
              <a:lnSpc>
                <a:spcPct val="150000"/>
              </a:lnSpc>
              <a:spcBef>
                <a:spcPct val="0"/>
              </a:spcBef>
            </a:pPr>
            <a:r>
              <a:rPr altLang="en-US" b="1" lang="zh-CN" sz="1800">
                <a:solidFill>
                  <a:srgbClr val="00B0F0"/>
                </a:solidFill>
                <a:latin charset="-122" pitchFamily="34" typeface="微软雅黑"/>
                <a:ea charset="-122" pitchFamily="34" typeface="微软雅黑"/>
              </a:rPr>
              <a:t>在此录入文字内容。</a:t>
            </a:r>
          </a:p>
        </p:txBody>
      </p:sp>
      <p:sp>
        <p:nvSpPr>
          <p:cNvPr id="38928" name="矩形 15"/>
          <p:cNvSpPr>
            <a:spLocks noChangeArrowheads="1"/>
          </p:cNvSpPr>
          <p:nvPr/>
        </p:nvSpPr>
        <p:spPr bwMode="auto">
          <a:xfrm>
            <a:off x="1495255" y="5625674"/>
            <a:ext cx="8767762" cy="1325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nSpc>
                <a:spcPct val="150000"/>
              </a:lnSpc>
              <a:spcBef>
                <a:spcPct val="0"/>
              </a:spcBef>
            </a:pPr>
            <a:r>
              <a:rPr altLang="en-US" b="1" lang="zh-CN" sz="1800">
                <a:solidFill>
                  <a:srgbClr val="00B0F0"/>
                </a:solidFill>
                <a:latin charset="-122" pitchFamily="34" typeface="微软雅黑"/>
                <a:ea charset="-122" pitchFamily="34" typeface="微软雅黑"/>
              </a:rPr>
              <a:t>在此录入文字内容</a:t>
            </a:r>
          </a:p>
          <a:p>
            <a:pPr>
              <a:lnSpc>
                <a:spcPct val="150000"/>
              </a:lnSpc>
              <a:spcBef>
                <a:spcPct val="0"/>
              </a:spcBef>
            </a:pPr>
            <a:r>
              <a:rPr altLang="en-US" b="1" lang="zh-CN" sz="1800">
                <a:solidFill>
                  <a:srgbClr val="00B0F0"/>
                </a:solidFill>
                <a:latin charset="-122" pitchFamily="34" typeface="微软雅黑"/>
                <a:ea charset="-122" pitchFamily="34" typeface="微软雅黑"/>
              </a:rPr>
              <a:t>在此录入文字内容</a:t>
            </a:r>
          </a:p>
          <a:p>
            <a:pPr>
              <a:lnSpc>
                <a:spcPct val="150000"/>
              </a:lnSpc>
              <a:spcBef>
                <a:spcPct val="0"/>
              </a:spcBef>
            </a:pPr>
            <a:r>
              <a:rPr altLang="en-US" b="1" lang="zh-CN" sz="1800">
                <a:solidFill>
                  <a:srgbClr val="00B0F0"/>
                </a:solidFill>
                <a:latin charset="-122" pitchFamily="34" typeface="微软雅黑"/>
                <a:ea charset="-122" pitchFamily="34" typeface="微软雅黑"/>
              </a:rPr>
              <a:t>在此录入文字内容。</a:t>
            </a:r>
          </a:p>
        </p:txBody>
      </p:sp>
      <p:sp>
        <p:nvSpPr>
          <p:cNvPr id="19" name="标题 1"/>
          <p:cNvSpPr txBox="1"/>
          <p:nvPr/>
        </p:nvSpPr>
        <p:spPr>
          <a:xfrm>
            <a:off x="1495426" y="450851"/>
            <a:ext cx="9720263" cy="569913"/>
          </a:xfrm>
          <a:prstGeom prst="rect">
            <a:avLst/>
          </a:prstGeom>
          <a:ln w="6350">
            <a:noFill/>
          </a:ln>
        </p:spPr>
        <p:txBody>
          <a:bodyPr anchor="ctr" bIns="51435" lIns="102870" rIns="102870" tIns="51435">
            <a:normAutofit/>
          </a:bodyPr>
          <a:lstStyle>
            <a:lvl1pPr algn="l" defTabSz="1028700" eaLnBrk="1" hangingPunct="1" latinLnBrk="0" rtl="0">
              <a:spcBef>
                <a:spcPct val="0"/>
              </a:spcBef>
              <a:buNone/>
              <a:defRPr b="1" kern="1200" sz="2700">
                <a:solidFill>
                  <a:srgbClr val="00B0F0"/>
                </a:solidFill>
                <a:latin charset="-122" pitchFamily="34" typeface="微软雅黑"/>
                <a:ea charset="-122" pitchFamily="34" typeface="微软雅黑"/>
                <a:cs typeface="+mj-cs"/>
              </a:defRPr>
            </a:lvl1pPr>
          </a:lstStyle>
          <a:p>
            <a:pPr fontAlgn="auto">
              <a:spcAft>
                <a:spcPct val="0"/>
              </a:spcAft>
              <a:tabLst>
                <a:tab pos="5294313"/>
              </a:tabLst>
              <a:defRPr/>
            </a:pPr>
            <a:r>
              <a:rPr altLang="en-US" lang="zh-CN"/>
              <a:t>在此录入标题内容</a:t>
            </a:r>
          </a:p>
        </p:txBody>
      </p:sp>
      <p:sp>
        <p:nvSpPr>
          <p:cNvPr id="17" name="任意多边形 16"/>
          <p:cNvSpPr/>
          <p:nvPr/>
        </p:nvSpPr>
        <p:spPr>
          <a:xfrm>
            <a:off x="8896350" y="1044576"/>
            <a:ext cx="1798638" cy="233363"/>
          </a:xfrm>
          <a:custGeom>
            <a:gdLst>
              <a:gd fmla="*/ 1799772 w 1799772" name="connsiteX0"/>
              <a:gd fmla="*/ 232228 h 232228" name="connsiteY0"/>
              <a:gd fmla="*/ 1524000 w 1799772" name="connsiteX1"/>
              <a:gd fmla="*/ 0 h 232228" name="connsiteY1"/>
              <a:gd fmla="*/ 0 w 1799772" name="connsiteX2"/>
              <a:gd fmla="*/ 0 h 232228" name="connsiteY2"/>
            </a:gdLst>
            <a:cxnLst>
              <a:cxn ang="0">
                <a:pos x="connsiteX0" y="connsiteY0"/>
              </a:cxn>
              <a:cxn ang="0">
                <a:pos x="connsiteX1" y="connsiteY1"/>
              </a:cxn>
              <a:cxn ang="0">
                <a:pos x="connsiteX2" y="connsiteY2"/>
              </a:cxn>
            </a:cxnLst>
            <a:rect b="b" l="l" r="r" t="t"/>
            <a:pathLst>
              <a:path h="232228" w="1799771">
                <a:moveTo>
                  <a:pt x="1799772" y="232228"/>
                </a:moveTo>
                <a:lnTo>
                  <a:pt x="1524000" y="0"/>
                </a:lnTo>
                <a:lnTo>
                  <a:pt x="0" y="0"/>
                </a:lnTo>
              </a:path>
            </a:pathLst>
          </a:custGeom>
          <a:no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p>
        </p:txBody>
      </p:sp>
      <p:sp>
        <p:nvSpPr>
          <p:cNvPr id="18" name="任意多边形 17"/>
          <p:cNvSpPr/>
          <p:nvPr/>
        </p:nvSpPr>
        <p:spPr>
          <a:xfrm>
            <a:off x="8532814" y="2960688"/>
            <a:ext cx="739775" cy="406400"/>
          </a:xfrm>
          <a:custGeom>
            <a:gdLst>
              <a:gd fmla="*/ 740229 w 740229" name="connsiteX0"/>
              <a:gd fmla="*/ 0 h 406400" name="connsiteY0"/>
              <a:gd fmla="*/ 580572 w 740229" name="connsiteX1"/>
              <a:gd fmla="*/ 406400 h 406400" name="connsiteY1"/>
              <a:gd fmla="*/ 0 w 740229" name="connsiteX2"/>
              <a:gd fmla="*/ 406400 h 406400" name="connsiteY2"/>
            </a:gdLst>
            <a:cxnLst>
              <a:cxn ang="0">
                <a:pos x="connsiteX0" y="connsiteY0"/>
              </a:cxn>
              <a:cxn ang="0">
                <a:pos x="connsiteX1" y="connsiteY1"/>
              </a:cxn>
              <a:cxn ang="0">
                <a:pos x="connsiteX2" y="connsiteY2"/>
              </a:cxn>
            </a:cxnLst>
            <a:rect b="b" l="l" r="r" t="t"/>
            <a:pathLst>
              <a:path h="406400" w="740229">
                <a:moveTo>
                  <a:pt x="740229" y="0"/>
                </a:moveTo>
                <a:lnTo>
                  <a:pt x="580572" y="406400"/>
                </a:lnTo>
                <a:lnTo>
                  <a:pt x="0" y="406400"/>
                </a:lnTo>
              </a:path>
            </a:pathLst>
          </a:custGeom>
          <a:no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p>
        </p:txBody>
      </p:sp>
      <p:sp>
        <p:nvSpPr>
          <p:cNvPr id="20" name="任意多边形 19"/>
          <p:cNvSpPr/>
          <p:nvPr/>
        </p:nvSpPr>
        <p:spPr>
          <a:xfrm>
            <a:off x="8648700" y="4513263"/>
            <a:ext cx="769938" cy="290512"/>
          </a:xfrm>
          <a:custGeom>
            <a:gdLst>
              <a:gd fmla="*/ 769257 w 769257" name="connsiteX0"/>
              <a:gd fmla="*/ 290286 h 290286" name="connsiteY0"/>
              <a:gd fmla="*/ 493485 w 769257" name="connsiteX1"/>
              <a:gd fmla="*/ 0 h 290286" name="connsiteY1"/>
              <a:gd fmla="*/ 0 w 769257" name="connsiteX2"/>
              <a:gd fmla="*/ 0 h 290286" name="connsiteY2"/>
            </a:gdLst>
            <a:cxnLst>
              <a:cxn ang="0">
                <a:pos x="connsiteX0" y="connsiteY0"/>
              </a:cxn>
              <a:cxn ang="0">
                <a:pos x="connsiteX1" y="connsiteY1"/>
              </a:cxn>
              <a:cxn ang="0">
                <a:pos x="connsiteX2" y="connsiteY2"/>
              </a:cxn>
            </a:cxnLst>
            <a:rect b="b" l="l" r="r" t="t"/>
            <a:pathLst>
              <a:path h="290286" w="769257">
                <a:moveTo>
                  <a:pt x="769257" y="290286"/>
                </a:moveTo>
                <a:lnTo>
                  <a:pt x="493485" y="0"/>
                </a:lnTo>
                <a:lnTo>
                  <a:pt x="0" y="0"/>
                </a:lnTo>
              </a:path>
            </a:pathLst>
          </a:custGeom>
          <a:no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p>
        </p:txBody>
      </p:sp>
      <p:sp>
        <p:nvSpPr>
          <p:cNvPr id="23" name="任意多边形 22"/>
          <p:cNvSpPr/>
          <p:nvPr/>
        </p:nvSpPr>
        <p:spPr>
          <a:xfrm flipV="1">
            <a:off x="8794751" y="5789614"/>
            <a:ext cx="1800225" cy="231775"/>
          </a:xfrm>
          <a:custGeom>
            <a:gdLst>
              <a:gd fmla="*/ 1799772 w 1799772" name="connsiteX0"/>
              <a:gd fmla="*/ 232228 h 232228" name="connsiteY0"/>
              <a:gd fmla="*/ 1524000 w 1799772" name="connsiteX1"/>
              <a:gd fmla="*/ 0 h 232228" name="connsiteY1"/>
              <a:gd fmla="*/ 0 w 1799772" name="connsiteX2"/>
              <a:gd fmla="*/ 0 h 232228" name="connsiteY2"/>
            </a:gdLst>
            <a:cxnLst>
              <a:cxn ang="0">
                <a:pos x="connsiteX0" y="connsiteY0"/>
              </a:cxn>
              <a:cxn ang="0">
                <a:pos x="connsiteX1" y="connsiteY1"/>
              </a:cxn>
              <a:cxn ang="0">
                <a:pos x="connsiteX2" y="connsiteY2"/>
              </a:cxn>
            </a:cxnLst>
            <a:rect b="b" l="l" r="r" t="t"/>
            <a:pathLst>
              <a:path h="232228" w="1799771">
                <a:moveTo>
                  <a:pt x="1799772" y="232228"/>
                </a:moveTo>
                <a:lnTo>
                  <a:pt x="1524000" y="0"/>
                </a:lnTo>
                <a:lnTo>
                  <a:pt x="0" y="0"/>
                </a:lnTo>
              </a:path>
            </a:pathLst>
          </a:custGeom>
          <a:no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p>
        </p:txBody>
      </p:sp>
    </p:spTree>
  </p:cSld>
  <p:clrMapOvr>
    <a:masterClrMapping/>
  </p:clrMapOvr>
  <p:transition/>
  <p:timing/>
</p:sld>
</file>

<file path=ppt/slides/slide3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0962" name="AutoShape 18"/>
          <p:cNvSpPr>
            <a:spLocks noChangeArrowheads="1"/>
          </p:cNvSpPr>
          <p:nvPr/>
        </p:nvSpPr>
        <p:spPr bwMode="auto">
          <a:xfrm>
            <a:off x="1563689" y="4154489"/>
            <a:ext cx="9852025" cy="2365375"/>
          </a:xfrm>
          <a:prstGeom prst="roundRect">
            <a:avLst>
              <a:gd fmla="val 4690" name="adj"/>
            </a:avLst>
          </a:prstGeom>
          <a:noFill/>
          <a:ln w="34925">
            <a:solidFill>
              <a:srgbClr val="00B0F0"/>
            </a:solidFill>
            <a:round/>
          </a:ln>
          <a:extLst>
            <a:ext uri="{909E8E84-426E-40DD-AFC4-6F175D3DCCD1}">
              <a14:hiddenFill>
                <a:solidFill>
                  <a:srgbClr val="FFFFFF"/>
                </a:solidFill>
              </a14:hiddenFill>
            </a:ext>
          </a:extLst>
        </p:spPr>
        <p:txBody>
          <a:bodyPr anchor="ctr" wrap="none"/>
          <a:lstStyle/>
          <a:p>
            <a:endParaRPr altLang="en-US" lang="zh-CN"/>
          </a:p>
        </p:txBody>
      </p:sp>
      <p:sp>
        <p:nvSpPr>
          <p:cNvPr id="7" name="标题 1"/>
          <p:cNvSpPr txBox="1"/>
          <p:nvPr/>
        </p:nvSpPr>
        <p:spPr>
          <a:xfrm>
            <a:off x="1495426" y="450851"/>
            <a:ext cx="9720263" cy="569913"/>
          </a:xfrm>
          <a:prstGeom prst="rect">
            <a:avLst/>
          </a:prstGeom>
          <a:ln w="6350">
            <a:noFill/>
          </a:ln>
        </p:spPr>
        <p:txBody>
          <a:bodyPr anchor="ctr" bIns="51435" lIns="102870" rIns="102870" tIns="51435">
            <a:normAutofit/>
          </a:bodyPr>
          <a:lstStyle>
            <a:lvl1pPr algn="l" defTabSz="1028700" eaLnBrk="1" hangingPunct="1" latinLnBrk="0" rtl="0">
              <a:spcBef>
                <a:spcPct val="0"/>
              </a:spcBef>
              <a:buNone/>
              <a:defRPr b="1" kern="1200" sz="2700">
                <a:solidFill>
                  <a:srgbClr val="00B0F0"/>
                </a:solidFill>
                <a:latin charset="-122" pitchFamily="34" typeface="微软雅黑"/>
                <a:ea charset="-122" pitchFamily="34" typeface="微软雅黑"/>
                <a:cs typeface="+mj-cs"/>
              </a:defRPr>
            </a:lvl1pPr>
          </a:lstStyle>
          <a:p>
            <a:pPr fontAlgn="auto">
              <a:spcAft>
                <a:spcPct val="0"/>
              </a:spcAft>
              <a:defRPr/>
            </a:pPr>
            <a:r>
              <a:rPr altLang="en-US" lang="zh-CN"/>
              <a:t>在此录入标题内容</a:t>
            </a:r>
          </a:p>
        </p:txBody>
      </p:sp>
      <p:grpSp>
        <p:nvGrpSpPr>
          <p:cNvPr id="40965" name="组合 14"/>
          <p:cNvGrpSpPr/>
          <p:nvPr/>
        </p:nvGrpSpPr>
        <p:grpSpPr>
          <a:xfrm>
            <a:off x="2146300" y="2147889"/>
            <a:ext cx="1733550" cy="809625"/>
            <a:chOff x="965561" y="2290630"/>
            <a:chExt cx="1734814" cy="809830"/>
          </a:xfrm>
        </p:grpSpPr>
        <p:sp>
          <p:nvSpPr>
            <p:cNvPr id="40979" name="矩形 1"/>
            <p:cNvSpPr>
              <a:spLocks noChangeArrowheads="1"/>
            </p:cNvSpPr>
            <p:nvPr/>
          </p:nvSpPr>
          <p:spPr bwMode="auto">
            <a:xfrm>
              <a:off x="965561" y="2290630"/>
              <a:ext cx="1734814" cy="365853"/>
            </a:xfrm>
            <a:prstGeom prst="rect">
              <a:avLst/>
            </a:prstGeom>
            <a:solidFill>
              <a:srgbClr val="00B0F0"/>
            </a:solidFill>
            <a:ln>
              <a:noFill/>
            </a:ln>
            <a:extLst>
              <a:ext uri="{91240B29-F687-4F45-9708-019B960494DF}">
                <a14:hiddenLine w="9525">
                  <a:solidFill>
                    <a:srgbClr val="000000"/>
                  </a:solidFill>
                  <a:miter lim="800000"/>
                  <a:headEnd/>
                  <a:tailEnd/>
                </a14:hiddenLine>
              </a:ext>
            </a:extLst>
          </p:spPr>
          <p:txBody>
            <a:bodyPr>
              <a:spAutoFit/>
            </a:bodyPr>
            <a:lstStyle/>
            <a:p>
              <a:pPr algn="ctr"/>
              <a:r>
                <a:rPr altLang="en-US" b="1" lang="zh-CN" sz="1800">
                  <a:solidFill>
                    <a:schemeClr val="bg1"/>
                  </a:solidFill>
                </a:rPr>
                <a:t>数据指标</a:t>
              </a:r>
            </a:p>
          </p:txBody>
        </p:sp>
        <p:sp>
          <p:nvSpPr>
            <p:cNvPr id="3" name="矩形 2"/>
            <p:cNvSpPr/>
            <p:nvPr/>
          </p:nvSpPr>
          <p:spPr>
            <a:xfrm>
              <a:off x="965561" y="2700309"/>
              <a:ext cx="1734814" cy="396340"/>
            </a:xfrm>
            <a:prstGeom prst="rect">
              <a:avLst/>
            </a:prstGeom>
            <a:solidFill>
              <a:schemeClr val="bg1">
                <a:lumMod val="95000"/>
              </a:schemeClr>
            </a:solidFill>
          </p:spPr>
          <p:txBody>
            <a:bodyPr>
              <a:spAutoFit/>
            </a:bodyPr>
            <a:lstStyle/>
            <a:p>
              <a:pPr algn="ctr">
                <a:defRPr/>
              </a:pPr>
              <a:r>
                <a:rPr altLang="zh-CN" lang="en-US">
                  <a:latin charset="-122" pitchFamily="34" typeface="Arial Unicode MS"/>
                  <a:ea charset="-122" pitchFamily="34" typeface="Arial Unicode MS"/>
                  <a:cs charset="-122" pitchFamily="34" typeface="Arial Unicode MS"/>
                </a:rPr>
                <a:t>5,300,759</a:t>
              </a:r>
            </a:p>
          </p:txBody>
        </p:sp>
      </p:grpSp>
      <p:grpSp>
        <p:nvGrpSpPr>
          <p:cNvPr id="40966" name="组合 13"/>
          <p:cNvGrpSpPr/>
          <p:nvPr/>
        </p:nvGrpSpPr>
        <p:grpSpPr>
          <a:xfrm>
            <a:off x="4264025" y="2147887"/>
            <a:ext cx="1728788" cy="809626"/>
            <a:chOff x="3087610" y="2290629"/>
            <a:chExt cx="1728000" cy="809831"/>
          </a:xfrm>
        </p:grpSpPr>
        <p:sp>
          <p:nvSpPr>
            <p:cNvPr id="40977" name="矩形 3"/>
            <p:cNvSpPr>
              <a:spLocks noChangeArrowheads="1"/>
            </p:cNvSpPr>
            <p:nvPr/>
          </p:nvSpPr>
          <p:spPr bwMode="auto">
            <a:xfrm>
              <a:off x="3087610" y="2290629"/>
              <a:ext cx="1683570" cy="365853"/>
            </a:xfrm>
            <a:prstGeom prst="rect">
              <a:avLst/>
            </a:prstGeom>
            <a:solidFill>
              <a:srgbClr val="00B0F0"/>
            </a:solidFill>
            <a:ln>
              <a:noFill/>
            </a:ln>
            <a:extLst>
              <a:ext uri="{91240B29-F687-4F45-9708-019B960494DF}">
                <a14:hiddenLine w="9525">
                  <a:solidFill>
                    <a:srgbClr val="000000"/>
                  </a:solidFill>
                  <a:miter lim="800000"/>
                  <a:headEnd/>
                  <a:tailEnd/>
                </a14:hiddenLine>
              </a:ext>
            </a:extLst>
          </p:spPr>
          <p:txBody>
            <a:bodyPr wrap="square">
              <a:spAutoFit/>
            </a:bodyPr>
            <a:lstStyle/>
            <a:p>
              <a:pPr algn="ctr"/>
              <a:r>
                <a:rPr altLang="en-US" b="1" lang="zh-CN" sz="1800">
                  <a:solidFill>
                    <a:schemeClr val="bg1"/>
                  </a:solidFill>
                </a:rPr>
                <a:t>数据指标</a:t>
              </a:r>
            </a:p>
          </p:txBody>
        </p:sp>
        <p:sp>
          <p:nvSpPr>
            <p:cNvPr id="8" name="矩形 7"/>
            <p:cNvSpPr/>
            <p:nvPr/>
          </p:nvSpPr>
          <p:spPr>
            <a:xfrm>
              <a:off x="3087610" y="2700309"/>
              <a:ext cx="1728000" cy="396340"/>
            </a:xfrm>
            <a:prstGeom prst="rect">
              <a:avLst/>
            </a:prstGeom>
            <a:solidFill>
              <a:schemeClr val="bg1">
                <a:lumMod val="95000"/>
              </a:schemeClr>
            </a:solidFill>
          </p:spPr>
          <p:txBody>
            <a:bodyPr>
              <a:spAutoFit/>
            </a:bodyPr>
            <a:lstStyle/>
            <a:p>
              <a:pPr algn="ctr">
                <a:defRPr/>
              </a:pPr>
              <a:r>
                <a:rPr altLang="zh-CN" lang="en-US">
                  <a:latin charset="-122" pitchFamily="34" typeface="Arial Unicode MS"/>
                  <a:ea charset="-122" pitchFamily="34" typeface="Arial Unicode MS"/>
                  <a:cs charset="-122" pitchFamily="34" typeface="Arial Unicode MS"/>
                </a:rPr>
                <a:t>3,853,294</a:t>
              </a:r>
            </a:p>
          </p:txBody>
        </p:sp>
      </p:grpSp>
      <p:grpSp>
        <p:nvGrpSpPr>
          <p:cNvPr id="40967" name="组合 15"/>
          <p:cNvGrpSpPr/>
          <p:nvPr/>
        </p:nvGrpSpPr>
        <p:grpSpPr>
          <a:xfrm>
            <a:off x="6376987" y="2147889"/>
            <a:ext cx="1800226" cy="809625"/>
            <a:chOff x="5267468" y="2290630"/>
            <a:chExt cx="1800001" cy="809830"/>
          </a:xfrm>
        </p:grpSpPr>
        <p:sp>
          <p:nvSpPr>
            <p:cNvPr id="40975" name="矩形 8"/>
            <p:cNvSpPr>
              <a:spLocks noChangeArrowheads="1"/>
            </p:cNvSpPr>
            <p:nvPr/>
          </p:nvSpPr>
          <p:spPr bwMode="auto">
            <a:xfrm>
              <a:off x="5267468" y="2290630"/>
              <a:ext cx="1800000" cy="365853"/>
            </a:xfrm>
            <a:prstGeom prst="rect">
              <a:avLst/>
            </a:prstGeom>
            <a:solidFill>
              <a:srgbClr val="00B0F0"/>
            </a:solidFill>
            <a:ln>
              <a:noFill/>
            </a:ln>
            <a:extLst>
              <a:ext uri="{91240B29-F687-4F45-9708-019B960494DF}">
                <a14:hiddenLine w="9525">
                  <a:solidFill>
                    <a:srgbClr val="000000"/>
                  </a:solidFill>
                  <a:miter lim="800000"/>
                  <a:headEnd/>
                  <a:tailEnd/>
                </a14:hiddenLine>
              </a:ext>
            </a:extLst>
          </p:spPr>
          <p:txBody>
            <a:bodyPr wrap="square">
              <a:spAutoFit/>
            </a:bodyPr>
            <a:lstStyle/>
            <a:p>
              <a:pPr algn="ctr"/>
              <a:r>
                <a:rPr altLang="en-US" b="1" lang="zh-CN" sz="1800">
                  <a:solidFill>
                    <a:schemeClr val="bg1"/>
                  </a:solidFill>
                </a:rPr>
                <a:t>数据指标</a:t>
              </a:r>
            </a:p>
          </p:txBody>
        </p:sp>
        <p:sp>
          <p:nvSpPr>
            <p:cNvPr id="10" name="矩形 9"/>
            <p:cNvSpPr/>
            <p:nvPr/>
          </p:nvSpPr>
          <p:spPr>
            <a:xfrm>
              <a:off x="5267470" y="2700309"/>
              <a:ext cx="1800000" cy="396340"/>
            </a:xfrm>
            <a:prstGeom prst="rect">
              <a:avLst/>
            </a:prstGeom>
            <a:solidFill>
              <a:schemeClr val="bg1">
                <a:lumMod val="95000"/>
              </a:schemeClr>
            </a:solidFill>
          </p:spPr>
          <p:txBody>
            <a:bodyPr>
              <a:spAutoFit/>
            </a:bodyPr>
            <a:lstStyle/>
            <a:p>
              <a:pPr algn="ctr">
                <a:defRPr/>
              </a:pPr>
              <a:r>
                <a:rPr altLang="zh-CN" lang="en-US">
                  <a:latin charset="-122" pitchFamily="34" typeface="Arial Unicode MS"/>
                  <a:ea charset="-122" pitchFamily="34" typeface="Arial Unicode MS"/>
                  <a:cs charset="-122" pitchFamily="34" typeface="Arial Unicode MS"/>
                </a:rPr>
                <a:t>3,681,176</a:t>
              </a:r>
            </a:p>
          </p:txBody>
        </p:sp>
      </p:grpSp>
      <p:grpSp>
        <p:nvGrpSpPr>
          <p:cNvPr id="40968" name="组合 16"/>
          <p:cNvGrpSpPr/>
          <p:nvPr/>
        </p:nvGrpSpPr>
        <p:grpSpPr>
          <a:xfrm>
            <a:off x="8561389" y="2147889"/>
            <a:ext cx="2249487" cy="809625"/>
            <a:chOff x="7515910" y="2290630"/>
            <a:chExt cx="2250250" cy="809830"/>
          </a:xfrm>
        </p:grpSpPr>
        <p:sp>
          <p:nvSpPr>
            <p:cNvPr id="40973" name="矩形 10"/>
            <p:cNvSpPr>
              <a:spLocks noChangeArrowheads="1"/>
            </p:cNvSpPr>
            <p:nvPr/>
          </p:nvSpPr>
          <p:spPr bwMode="auto">
            <a:xfrm>
              <a:off x="7515909" y="2290630"/>
              <a:ext cx="2250250" cy="365853"/>
            </a:xfrm>
            <a:prstGeom prst="rect">
              <a:avLst/>
            </a:prstGeom>
            <a:solidFill>
              <a:srgbClr val="00B0F0"/>
            </a:solidFill>
            <a:ln>
              <a:noFill/>
            </a:ln>
            <a:extLst>
              <a:ext uri="{91240B29-F687-4F45-9708-019B960494DF}">
                <a14:hiddenLine w="9525">
                  <a:solidFill>
                    <a:srgbClr val="000000"/>
                  </a:solidFill>
                  <a:miter lim="800000"/>
                  <a:headEnd/>
                  <a:tailEnd/>
                </a14:hiddenLine>
              </a:ext>
            </a:extLst>
          </p:spPr>
          <p:txBody>
            <a:bodyPr>
              <a:spAutoFit/>
            </a:bodyPr>
            <a:lstStyle/>
            <a:p>
              <a:pPr algn="ctr"/>
              <a:r>
                <a:rPr altLang="en-US" b="1" lang="zh-CN" sz="1800">
                  <a:solidFill>
                    <a:schemeClr val="bg1"/>
                  </a:solidFill>
                </a:rPr>
                <a:t>数据指标</a:t>
              </a:r>
            </a:p>
          </p:txBody>
        </p:sp>
        <p:sp>
          <p:nvSpPr>
            <p:cNvPr id="12" name="矩形 11"/>
            <p:cNvSpPr/>
            <p:nvPr/>
          </p:nvSpPr>
          <p:spPr>
            <a:xfrm>
              <a:off x="7515909" y="2700309"/>
              <a:ext cx="2250250" cy="396340"/>
            </a:xfrm>
            <a:prstGeom prst="rect">
              <a:avLst/>
            </a:prstGeom>
            <a:solidFill>
              <a:schemeClr val="bg1">
                <a:lumMod val="95000"/>
              </a:schemeClr>
            </a:solidFill>
          </p:spPr>
          <p:txBody>
            <a:bodyPr>
              <a:spAutoFit/>
            </a:bodyPr>
            <a:lstStyle/>
            <a:p>
              <a:pPr algn="ctr">
                <a:defRPr/>
              </a:pPr>
              <a:r>
                <a:rPr altLang="zh-CN" lang="en-US">
                  <a:latin charset="-122" pitchFamily="34" typeface="Arial Unicode MS"/>
                  <a:ea charset="-122" pitchFamily="34" typeface="Arial Unicode MS"/>
                  <a:cs charset="-122" pitchFamily="34" typeface="Arial Unicode MS"/>
                </a:rPr>
                <a:t>3,312,241</a:t>
              </a:r>
            </a:p>
          </p:txBody>
        </p:sp>
      </p:grpSp>
      <p:sp>
        <p:nvSpPr>
          <p:cNvPr id="40969" name="矩形 12"/>
          <p:cNvSpPr>
            <a:spLocks noChangeArrowheads="1"/>
          </p:cNvSpPr>
          <p:nvPr/>
        </p:nvSpPr>
        <p:spPr bwMode="auto">
          <a:xfrm>
            <a:off x="2201863" y="1665289"/>
            <a:ext cx="865505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en-US" lang="zh-CN" sz="1400">
                <a:latin charset="-122" pitchFamily="34" typeface="微软雅黑"/>
                <a:ea charset="-122" pitchFamily="34" typeface="微软雅黑"/>
              </a:rPr>
              <a:t>数据说明内容在此录入</a:t>
            </a:r>
          </a:p>
        </p:txBody>
      </p:sp>
      <p:sp>
        <p:nvSpPr>
          <p:cNvPr id="40970" name="矩形 17"/>
          <p:cNvSpPr>
            <a:spLocks noChangeArrowheads="1"/>
          </p:cNvSpPr>
          <p:nvPr/>
        </p:nvSpPr>
        <p:spPr bwMode="auto">
          <a:xfrm>
            <a:off x="5730875" y="1228725"/>
            <a:ext cx="1198880" cy="396240"/>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wrap="none">
            <a:spAutoFit/>
          </a:bodyPr>
          <a:lstStyle/>
          <a:p>
            <a:r>
              <a:rPr altLang="en-US" lang="zh-CN">
                <a:solidFill>
                  <a:srgbClr val="00B0F0"/>
                </a:solidFill>
                <a:latin charset="-122" pitchFamily="34" typeface="微软雅黑"/>
                <a:ea charset="-122" pitchFamily="34" typeface="微软雅黑"/>
              </a:rPr>
              <a:t>数据标题</a:t>
            </a:r>
          </a:p>
        </p:txBody>
      </p:sp>
      <p:sp>
        <p:nvSpPr>
          <p:cNvPr id="40971" name="矩形 18"/>
          <p:cNvSpPr>
            <a:spLocks noChangeArrowheads="1"/>
          </p:cNvSpPr>
          <p:nvPr/>
        </p:nvSpPr>
        <p:spPr bwMode="auto">
          <a:xfrm>
            <a:off x="2106613" y="3151188"/>
            <a:ext cx="8845550"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sz="1800">
                <a:latin charset="-122" pitchFamily="34" typeface="微软雅黑"/>
                <a:ea charset="-122" pitchFamily="34" typeface="微软雅黑"/>
              </a:rPr>
              <a:t>人人网同步对推广效果进行了调查。品牌知名度：从活动之前的90.8%提升到95.1%。</a:t>
            </a:r>
          </a:p>
        </p:txBody>
      </p:sp>
      <p:sp>
        <p:nvSpPr>
          <p:cNvPr id="40972" name="矩形 19"/>
          <p:cNvSpPr>
            <a:spLocks noChangeArrowheads="1"/>
          </p:cNvSpPr>
          <p:nvPr/>
        </p:nvSpPr>
        <p:spPr bwMode="auto">
          <a:xfrm>
            <a:off x="5952173" y="3876675"/>
            <a:ext cx="767080" cy="548640"/>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wrap="none">
            <a:spAutoFit/>
          </a:bodyPr>
          <a:lstStyle/>
          <a:p>
            <a:pPr algn="ctr">
              <a:lnSpc>
                <a:spcPct val="150000"/>
              </a:lnSpc>
            </a:pPr>
            <a:r>
              <a:rPr altLang="en-US" b="1" lang="zh-CN">
                <a:solidFill>
                  <a:srgbClr val="00B0F0"/>
                </a:solidFill>
                <a:latin charset="-122" pitchFamily="34" typeface="微软雅黑"/>
                <a:ea charset="-122" pitchFamily="34" typeface="微软雅黑"/>
              </a:rPr>
              <a:t>总 结</a:t>
            </a:r>
          </a:p>
        </p:txBody>
      </p:sp>
      <p:sp>
        <p:nvSpPr>
          <p:cNvPr id="2" name="矩形 1"/>
          <p:cNvSpPr/>
          <p:nvPr/>
        </p:nvSpPr>
        <p:spPr>
          <a:xfrm>
            <a:off x="2209801" y="4829344"/>
            <a:ext cx="5400675" cy="1005840"/>
          </a:xfrm>
          <a:prstGeom prst="rect">
            <a:avLst/>
          </a:prstGeom>
        </p:spPr>
        <p:txBody>
          <a:bodyPr>
            <a:spAutoFit/>
          </a:bodyPr>
          <a:lstStyle/>
          <a:p>
            <a:pPr fontAlgn="auto">
              <a:lnSpc>
                <a:spcPct val="150000"/>
              </a:lnSpc>
              <a:spcBef>
                <a:spcPct val="0"/>
              </a:spcBef>
              <a:spcAft>
                <a:spcPct val="0"/>
              </a:spcAft>
              <a:defRPr/>
            </a:pPr>
            <a:r>
              <a:rPr altLang="en-US" b="1" lang="zh-CN">
                <a:solidFill>
                  <a:schemeClr val="tx1">
                    <a:lumMod val="65000"/>
                    <a:lumOff val="35000"/>
                  </a:schemeClr>
                </a:solidFill>
                <a:latin charset="-122" pitchFamily="34" typeface="微软雅黑"/>
                <a:ea charset="-122" pitchFamily="34" typeface="微软雅黑"/>
              </a:rPr>
              <a:t>总结内容1</a:t>
            </a:r>
          </a:p>
          <a:p>
            <a:pPr fontAlgn="auto">
              <a:lnSpc>
                <a:spcPct val="150000"/>
              </a:lnSpc>
              <a:spcBef>
                <a:spcPct val="0"/>
              </a:spcBef>
              <a:spcAft>
                <a:spcPct val="0"/>
              </a:spcAft>
              <a:defRPr/>
            </a:pPr>
            <a:r>
              <a:rPr altLang="en-US" b="1" lang="zh-CN">
                <a:solidFill>
                  <a:schemeClr val="tx1">
                    <a:lumMod val="65000"/>
                    <a:lumOff val="35000"/>
                  </a:schemeClr>
                </a:solidFill>
                <a:latin charset="-122" pitchFamily="34" typeface="微软雅黑"/>
                <a:ea charset="-122" pitchFamily="34" typeface="微软雅黑"/>
              </a:rPr>
              <a:t>总结内容2</a:t>
            </a:r>
          </a:p>
        </p:txBody>
      </p:sp>
    </p:spTree>
  </p:cSld>
  <p:clrMapOvr>
    <a:masterClrMapping/>
  </p:clrMapOvr>
  <p:transition/>
  <p:timing/>
</p:sld>
</file>

<file path=ppt/slides/slide3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spTree>
      <p:nvGrpSpPr>
        <p:cNvPr id="1" name=""/>
        <p:cNvGrpSpPr/>
        <p:nvPr/>
      </p:nvGrpSpPr>
      <p:grpSpPr>
        <a:xfrm>
          <a:off x="0" y="0"/>
          <a:ext cx="0" cy="0"/>
        </a:xfrm>
      </p:grpSpPr>
      <p:sp>
        <p:nvSpPr>
          <p:cNvPr id="43010" name="Text Box 2"/>
          <p:cNvSpPr txBox="1">
            <a:spLocks noChangeArrowheads="1"/>
          </p:cNvSpPr>
          <p:nvPr/>
        </p:nvSpPr>
        <p:spPr bwMode="auto">
          <a:xfrm>
            <a:off x="1528764" y="3414713"/>
            <a:ext cx="9691687" cy="46863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bIns="51435" lIns="102870" rIns="102870" tIns="51435">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eaLnBrk="1" hangingPunct="1">
              <a:lnSpc>
                <a:spcPct val="150000"/>
              </a:lnSpc>
            </a:pPr>
            <a:r>
              <a:rPr altLang="en-US" lang="zh-CN" sz="1600">
                <a:latin charset="-122" pitchFamily="34" typeface="微软雅黑"/>
                <a:ea charset="-122" pitchFamily="34" typeface="微软雅黑"/>
              </a:rPr>
              <a:t>内容说明，主题说明</a:t>
            </a:r>
          </a:p>
        </p:txBody>
      </p:sp>
      <p:sp>
        <p:nvSpPr>
          <p:cNvPr id="9" name="标题 1"/>
          <p:cNvSpPr txBox="1"/>
          <p:nvPr/>
        </p:nvSpPr>
        <p:spPr>
          <a:xfrm>
            <a:off x="1495426" y="450851"/>
            <a:ext cx="9720263" cy="569913"/>
          </a:xfrm>
          <a:prstGeom prst="rect">
            <a:avLst/>
          </a:prstGeom>
          <a:ln w="6350">
            <a:noFill/>
          </a:ln>
        </p:spPr>
        <p:txBody>
          <a:bodyPr anchor="ctr" bIns="51435" lIns="102870" rIns="102870" tIns="51435">
            <a:normAutofit/>
          </a:bodyPr>
          <a:lstStyle>
            <a:lvl1pPr algn="l" defTabSz="1028700" eaLnBrk="1" hangingPunct="1" latinLnBrk="0" rtl="0">
              <a:spcBef>
                <a:spcPct val="0"/>
              </a:spcBef>
              <a:buNone/>
              <a:defRPr b="1" kern="1200" sz="2700">
                <a:solidFill>
                  <a:srgbClr val="00B0F0"/>
                </a:solidFill>
                <a:latin charset="-122" pitchFamily="34" typeface="微软雅黑"/>
                <a:ea charset="-122" pitchFamily="34" typeface="微软雅黑"/>
                <a:cs typeface="+mj-cs"/>
              </a:defRPr>
            </a:lvl1pPr>
          </a:lstStyle>
          <a:p>
            <a:pPr fontAlgn="auto">
              <a:spcAft>
                <a:spcPct val="0"/>
              </a:spcAft>
              <a:defRPr/>
            </a:pPr>
            <a:r>
              <a:rPr altLang="en-US" lang="zh-CN"/>
              <a:t>在此录入标题内容</a:t>
            </a:r>
          </a:p>
        </p:txBody>
      </p:sp>
      <p:sp>
        <p:nvSpPr>
          <p:cNvPr id="10" name="Text Box 2"/>
          <p:cNvSpPr txBox="1">
            <a:spLocks noChangeArrowheads="1"/>
          </p:cNvSpPr>
          <p:nvPr/>
        </p:nvSpPr>
        <p:spPr bwMode="auto">
          <a:xfrm>
            <a:off x="1500188" y="2366963"/>
            <a:ext cx="5130800" cy="101727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bIns="51435" lIns="102870" rIns="102870" tIns="51435">
            <a:spAutoFit/>
          </a:bodyPr>
          <a:lstStyle>
            <a:lvl1pPr>
              <a:defRPr sz="2000">
                <a:solidFill>
                  <a:schemeClr val="tx1"/>
                </a:solidFill>
                <a:latin charset="0" pitchFamily="34" typeface="Calibri"/>
                <a:ea charset="-122" typeface="宋体"/>
              </a:defRPr>
            </a:lvl1pPr>
            <a:lvl2pPr indent="-285750" marL="742950">
              <a:defRPr sz="2000">
                <a:solidFill>
                  <a:schemeClr val="tx1"/>
                </a:solidFill>
                <a:latin charset="0" pitchFamily="34" typeface="Calibri"/>
                <a:ea charset="-122" typeface="宋体"/>
              </a:defRPr>
            </a:lvl2pPr>
            <a:lvl3pPr indent="-228600" marL="1143000">
              <a:defRPr sz="2000">
                <a:solidFill>
                  <a:schemeClr val="tx1"/>
                </a:solidFill>
                <a:latin charset="0" pitchFamily="34" typeface="Calibri"/>
                <a:ea charset="-122" typeface="宋体"/>
              </a:defRPr>
            </a:lvl3pPr>
            <a:lvl4pPr indent="-228600" marL="1600200">
              <a:defRPr sz="2000">
                <a:solidFill>
                  <a:schemeClr val="tx1"/>
                </a:solidFill>
                <a:latin charset="0" pitchFamily="34" typeface="Calibri"/>
                <a:ea charset="-122" typeface="宋体"/>
              </a:defRPr>
            </a:lvl4pPr>
            <a:lvl5pPr>
              <a:defRPr sz="2000">
                <a:solidFill>
                  <a:schemeClr val="tx1"/>
                </a:solidFill>
                <a:latin charset="0" pitchFamily="34" typeface="Calibri"/>
                <a:ea charset="-122" typeface="宋体"/>
              </a:defRPr>
            </a:lvl5pPr>
            <a:lvl6pPr defTabSz="1028700" fontAlgn="base" indent="-228600" marL="2514600">
              <a:spcBef>
                <a:spcPct val="0"/>
              </a:spcBef>
              <a:spcAft>
                <a:spcPct val="0"/>
              </a:spcAft>
              <a:defRPr sz="2000">
                <a:solidFill>
                  <a:schemeClr val="tx1"/>
                </a:solidFill>
                <a:latin charset="0" pitchFamily="34" typeface="Calibri"/>
                <a:ea charset="-122" typeface="宋体"/>
              </a:defRPr>
            </a:lvl6pPr>
            <a:lvl7pPr defTabSz="1028700" fontAlgn="base" indent="-228600" marL="2971800">
              <a:spcBef>
                <a:spcPct val="0"/>
              </a:spcBef>
              <a:spcAft>
                <a:spcPct val="0"/>
              </a:spcAft>
              <a:defRPr sz="2000">
                <a:solidFill>
                  <a:schemeClr val="tx1"/>
                </a:solidFill>
                <a:latin charset="0" pitchFamily="34" typeface="Calibri"/>
                <a:ea charset="-122" typeface="宋体"/>
              </a:defRPr>
            </a:lvl7pPr>
            <a:lvl8pPr defTabSz="1028700" fontAlgn="base" indent="-228600" marL="3429000">
              <a:spcBef>
                <a:spcPct val="0"/>
              </a:spcBef>
              <a:spcAft>
                <a:spcPct val="0"/>
              </a:spcAft>
              <a:defRPr sz="2000">
                <a:solidFill>
                  <a:schemeClr val="tx1"/>
                </a:solidFill>
                <a:latin charset="0" pitchFamily="34" typeface="Calibri"/>
                <a:ea charset="-122" typeface="宋体"/>
              </a:defRPr>
            </a:lvl8pPr>
            <a:lvl9pPr defTabSz="1028700" fontAlgn="base" indent="-228600" marL="3886200">
              <a:spcBef>
                <a:spcPct val="0"/>
              </a:spcBef>
              <a:spcAft>
                <a:spcPct val="0"/>
              </a:spcAft>
              <a:defRPr sz="2000">
                <a:solidFill>
                  <a:schemeClr val="tx1"/>
                </a:solidFill>
                <a:latin charset="0" pitchFamily="34" typeface="Calibri"/>
                <a:ea charset="-122" typeface="宋体"/>
              </a:defRPr>
            </a:lvl9pPr>
          </a:lstStyle>
          <a:p>
            <a:pPr>
              <a:defRPr/>
            </a:pPr>
            <a:r>
              <a:rPr altLang="en-US" b="1" lang="en-US" sz="6000">
                <a:solidFill>
                  <a:srgbClr val="00B0F0"/>
                </a:solidFill>
              </a:rPr>
              <a:t>Individuality</a:t>
            </a:r>
          </a:p>
        </p:txBody>
      </p:sp>
      <p:sp>
        <p:nvSpPr>
          <p:cNvPr id="2" name="矩形 1"/>
          <p:cNvSpPr/>
          <p:nvPr/>
        </p:nvSpPr>
        <p:spPr>
          <a:xfrm>
            <a:off x="5635309" y="2201863"/>
            <a:ext cx="979805" cy="396240"/>
          </a:xfrm>
          <a:prstGeom prst="rect">
            <a:avLst/>
          </a:prstGeom>
        </p:spPr>
        <p:txBody>
          <a:bodyPr wrap="none">
            <a:spAutoFit/>
          </a:bodyPr>
          <a:lstStyle/>
          <a:p>
            <a:pPr algn="r">
              <a:defRPr/>
            </a:pPr>
            <a:r>
              <a:rPr altLang="zh-CN" lang="en-US">
                <a:solidFill>
                  <a:schemeClr val="bg1">
                    <a:lumMod val="75000"/>
                  </a:schemeClr>
                </a:solidFill>
                <a:latin charset="0" pitchFamily="34" typeface="Impact"/>
                <a:ea charset="-122" pitchFamily="34" typeface="微软雅黑"/>
              </a:rPr>
              <a:t>4 I 原则</a:t>
            </a:r>
          </a:p>
        </p:txBody>
      </p:sp>
      <p:sp>
        <p:nvSpPr>
          <p:cNvPr id="13" name="矩形 12"/>
          <p:cNvSpPr/>
          <p:nvPr/>
        </p:nvSpPr>
        <p:spPr>
          <a:xfrm flipV="1">
            <a:off x="2136776" y="5265739"/>
            <a:ext cx="9083675" cy="3492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51435" lIns="102870" rIns="102870" tIns="51435"/>
          <a:lstStyle/>
          <a:p>
            <a:pPr algn="ctr" fontAlgn="auto">
              <a:spcBef>
                <a:spcPct val="0"/>
              </a:spcBef>
              <a:spcAft>
                <a:spcPct val="0"/>
              </a:spcAft>
              <a:defRPr/>
            </a:pPr>
            <a:endParaRPr altLang="en-US" lang="zh-CN"/>
          </a:p>
        </p:txBody>
      </p:sp>
      <p:sp>
        <p:nvSpPr>
          <p:cNvPr id="43015" name="TextBox 5"/>
          <p:cNvSpPr txBox="1">
            <a:spLocks noChangeArrowheads="1"/>
          </p:cNvSpPr>
          <p:nvPr/>
        </p:nvSpPr>
        <p:spPr bwMode="auto">
          <a:xfrm>
            <a:off x="9036051" y="4986338"/>
            <a:ext cx="740727" cy="514350"/>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bIns="51435" lIns="102870" rIns="102870" tIns="51435" wrap="none">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eaLnBrk="1" hangingPunct="1"/>
            <a:r>
              <a:rPr altLang="zh-CN" lang="en-US" sz="2700">
                <a:solidFill>
                  <a:srgbClr val="00B0F0"/>
                </a:solidFill>
                <a:latin charset="0" pitchFamily="34" typeface="Impact"/>
              </a:rPr>
              <a:t>IMC</a:t>
            </a:r>
          </a:p>
        </p:txBody>
      </p:sp>
      <p:sp>
        <p:nvSpPr>
          <p:cNvPr id="8" name="矩形 7"/>
          <p:cNvSpPr/>
          <p:nvPr/>
        </p:nvSpPr>
        <p:spPr>
          <a:xfrm>
            <a:off x="7432167" y="1228863"/>
            <a:ext cx="3465512" cy="2128837"/>
          </a:xfrm>
          <a:prstGeom prst="rect">
            <a:avLst/>
          </a:prstGeom>
          <a:solidFill>
            <a:schemeClr val="bg1">
              <a:lumMod val="5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3600"/>
              <a:t>PHOTO</a:t>
            </a:r>
          </a:p>
        </p:txBody>
      </p:sp>
    </p:spTree>
  </p:cSld>
  <p:clrMapOvr>
    <a:masterClrMapping/>
  </p:clrMapOvr>
  <p:transition/>
  <p:timing/>
</p:sld>
</file>

<file path=ppt/slides/slide3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4034" name="Text Box 3"/>
          <p:cNvSpPr txBox="1">
            <a:spLocks noChangeArrowheads="1"/>
          </p:cNvSpPr>
          <p:nvPr/>
        </p:nvSpPr>
        <p:spPr bwMode="auto">
          <a:xfrm>
            <a:off x="1539875" y="4410075"/>
            <a:ext cx="9761538" cy="46863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bIns="51435" lIns="102870" rIns="102870" tIns="51435">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algn="r" eaLnBrk="1" hangingPunct="1">
              <a:lnSpc>
                <a:spcPct val="150000"/>
              </a:lnSpc>
            </a:pPr>
            <a:r>
              <a:rPr altLang="en-US" lang="zh-CN" sz="1600">
                <a:latin charset="-122" pitchFamily="34" typeface="微软雅黑"/>
                <a:ea charset="-122" pitchFamily="34" typeface="微软雅黑"/>
              </a:rPr>
              <a:t>内容说明，主题说明</a:t>
            </a:r>
          </a:p>
        </p:txBody>
      </p:sp>
      <p:sp>
        <p:nvSpPr>
          <p:cNvPr id="9" name="标题 1"/>
          <p:cNvSpPr txBox="1"/>
          <p:nvPr/>
        </p:nvSpPr>
        <p:spPr>
          <a:xfrm>
            <a:off x="1495426" y="450851"/>
            <a:ext cx="9720263" cy="569913"/>
          </a:xfrm>
          <a:prstGeom prst="rect">
            <a:avLst/>
          </a:prstGeom>
          <a:ln w="6350">
            <a:noFill/>
          </a:ln>
        </p:spPr>
        <p:txBody>
          <a:bodyPr anchor="ctr" bIns="51435" lIns="102870" rIns="102870" tIns="51435">
            <a:normAutofit/>
          </a:bodyPr>
          <a:lstStyle>
            <a:lvl1pPr algn="l" defTabSz="1028700" eaLnBrk="1" hangingPunct="1" latinLnBrk="0" rtl="0">
              <a:spcBef>
                <a:spcPct val="0"/>
              </a:spcBef>
              <a:buNone/>
              <a:defRPr b="1" kern="1200" sz="2700">
                <a:solidFill>
                  <a:srgbClr val="00B0F0"/>
                </a:solidFill>
                <a:latin charset="-122" pitchFamily="34" typeface="微软雅黑"/>
                <a:ea charset="-122" pitchFamily="34" typeface="微软雅黑"/>
                <a:cs typeface="+mj-cs"/>
              </a:defRPr>
            </a:lvl1pPr>
          </a:lstStyle>
          <a:p>
            <a:pPr fontAlgn="auto">
              <a:spcAft>
                <a:spcPct val="0"/>
              </a:spcAft>
              <a:defRPr/>
            </a:pPr>
            <a:r>
              <a:rPr altLang="en-US" lang="zh-CN"/>
              <a:t>在此录入标题内容</a:t>
            </a:r>
          </a:p>
        </p:txBody>
      </p:sp>
      <p:sp>
        <p:nvSpPr>
          <p:cNvPr id="10" name="Text Box 2"/>
          <p:cNvSpPr txBox="1">
            <a:spLocks noChangeArrowheads="1"/>
          </p:cNvSpPr>
          <p:nvPr/>
        </p:nvSpPr>
        <p:spPr bwMode="auto">
          <a:xfrm>
            <a:off x="6221412" y="3287713"/>
            <a:ext cx="5129212" cy="101727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bIns="51435" lIns="102870" rIns="102870" tIns="51435">
            <a:spAutoFit/>
          </a:bodyPr>
          <a:lstStyle>
            <a:lvl1pPr>
              <a:defRPr sz="2000">
                <a:solidFill>
                  <a:schemeClr val="tx1"/>
                </a:solidFill>
                <a:latin charset="0" pitchFamily="34" typeface="Calibri"/>
                <a:ea charset="-122" typeface="宋体"/>
              </a:defRPr>
            </a:lvl1pPr>
            <a:lvl2pPr indent="-285750" marL="742950">
              <a:defRPr sz="2000">
                <a:solidFill>
                  <a:schemeClr val="tx1"/>
                </a:solidFill>
                <a:latin charset="0" pitchFamily="34" typeface="Calibri"/>
                <a:ea charset="-122" typeface="宋体"/>
              </a:defRPr>
            </a:lvl2pPr>
            <a:lvl3pPr indent="-228600" marL="1143000">
              <a:defRPr sz="2000">
                <a:solidFill>
                  <a:schemeClr val="tx1"/>
                </a:solidFill>
                <a:latin charset="0" pitchFamily="34" typeface="Calibri"/>
                <a:ea charset="-122" typeface="宋体"/>
              </a:defRPr>
            </a:lvl3pPr>
            <a:lvl4pPr indent="-228600" marL="1600200">
              <a:defRPr sz="2000">
                <a:solidFill>
                  <a:schemeClr val="tx1"/>
                </a:solidFill>
                <a:latin charset="0" pitchFamily="34" typeface="Calibri"/>
                <a:ea charset="-122" typeface="宋体"/>
              </a:defRPr>
            </a:lvl4pPr>
            <a:lvl5pPr>
              <a:defRPr sz="2000">
                <a:solidFill>
                  <a:schemeClr val="tx1"/>
                </a:solidFill>
                <a:latin charset="0" pitchFamily="34" typeface="Calibri"/>
                <a:ea charset="-122" typeface="宋体"/>
              </a:defRPr>
            </a:lvl5pPr>
            <a:lvl6pPr defTabSz="1028700" fontAlgn="base" indent="-228600" marL="2514600">
              <a:spcBef>
                <a:spcPct val="0"/>
              </a:spcBef>
              <a:spcAft>
                <a:spcPct val="0"/>
              </a:spcAft>
              <a:defRPr sz="2000">
                <a:solidFill>
                  <a:schemeClr val="tx1"/>
                </a:solidFill>
                <a:latin charset="0" pitchFamily="34" typeface="Calibri"/>
                <a:ea charset="-122" typeface="宋体"/>
              </a:defRPr>
            </a:lvl6pPr>
            <a:lvl7pPr defTabSz="1028700" fontAlgn="base" indent="-228600" marL="2971800">
              <a:spcBef>
                <a:spcPct val="0"/>
              </a:spcBef>
              <a:spcAft>
                <a:spcPct val="0"/>
              </a:spcAft>
              <a:defRPr sz="2000">
                <a:solidFill>
                  <a:schemeClr val="tx1"/>
                </a:solidFill>
                <a:latin charset="0" pitchFamily="34" typeface="Calibri"/>
                <a:ea charset="-122" typeface="宋体"/>
              </a:defRPr>
            </a:lvl7pPr>
            <a:lvl8pPr defTabSz="1028700" fontAlgn="base" indent="-228600" marL="3429000">
              <a:spcBef>
                <a:spcPct val="0"/>
              </a:spcBef>
              <a:spcAft>
                <a:spcPct val="0"/>
              </a:spcAft>
              <a:defRPr sz="2000">
                <a:solidFill>
                  <a:schemeClr val="tx1"/>
                </a:solidFill>
                <a:latin charset="0" pitchFamily="34" typeface="Calibri"/>
                <a:ea charset="-122" typeface="宋体"/>
              </a:defRPr>
            </a:lvl8pPr>
            <a:lvl9pPr defTabSz="1028700" fontAlgn="base" indent="-228600" marL="3886200">
              <a:spcBef>
                <a:spcPct val="0"/>
              </a:spcBef>
              <a:spcAft>
                <a:spcPct val="0"/>
              </a:spcAft>
              <a:defRPr sz="2000">
                <a:solidFill>
                  <a:schemeClr val="tx1"/>
                </a:solidFill>
                <a:latin charset="0" pitchFamily="34" typeface="Calibri"/>
                <a:ea charset="-122" typeface="宋体"/>
              </a:defRPr>
            </a:lvl9pPr>
          </a:lstStyle>
          <a:p>
            <a:pPr algn="r">
              <a:defRPr/>
            </a:pPr>
            <a:r>
              <a:rPr altLang="en-US" b="1" lang="en-US" sz="6000">
                <a:solidFill>
                  <a:srgbClr val="00B0F0"/>
                </a:solidFill>
              </a:rPr>
              <a:t>Interests</a:t>
            </a:r>
          </a:p>
        </p:txBody>
      </p:sp>
      <p:sp>
        <p:nvSpPr>
          <p:cNvPr id="12" name="矩形 11"/>
          <p:cNvSpPr/>
          <p:nvPr/>
        </p:nvSpPr>
        <p:spPr>
          <a:xfrm>
            <a:off x="10596245" y="3208338"/>
            <a:ext cx="979805" cy="396240"/>
          </a:xfrm>
          <a:prstGeom prst="rect">
            <a:avLst/>
          </a:prstGeom>
        </p:spPr>
        <p:txBody>
          <a:bodyPr wrap="none">
            <a:spAutoFit/>
          </a:bodyPr>
          <a:lstStyle/>
          <a:p>
            <a:pPr algn="r">
              <a:defRPr/>
            </a:pPr>
            <a:r>
              <a:rPr altLang="zh-CN" lang="en-US">
                <a:solidFill>
                  <a:schemeClr val="bg1">
                    <a:lumMod val="75000"/>
                  </a:schemeClr>
                </a:solidFill>
                <a:latin charset="0" pitchFamily="34" typeface="Impact"/>
                <a:ea charset="-122" pitchFamily="34" typeface="微软雅黑"/>
              </a:rPr>
              <a:t>4 I 原则</a:t>
            </a:r>
          </a:p>
        </p:txBody>
      </p:sp>
      <p:sp>
        <p:nvSpPr>
          <p:cNvPr id="11" name="矩形 10"/>
          <p:cNvSpPr/>
          <p:nvPr/>
        </p:nvSpPr>
        <p:spPr>
          <a:xfrm>
            <a:off x="1539875" y="1563907"/>
            <a:ext cx="3780805" cy="2237362"/>
          </a:xfrm>
          <a:prstGeom prst="rect">
            <a:avLst/>
          </a:prstGeom>
          <a:solidFill>
            <a:schemeClr val="bg1">
              <a:lumMod val="5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3600"/>
              <a:t>PHOTO</a:t>
            </a:r>
          </a:p>
        </p:txBody>
      </p:sp>
    </p:spTree>
  </p:cSld>
  <p:clrMapOvr>
    <a:masterClrMapping/>
  </p:clrMapOvr>
  <p:transition/>
  <p:timing/>
</p:sld>
</file>

<file path=ppt/slides/slide3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5058" name="Text Box 2"/>
          <p:cNvSpPr txBox="1">
            <a:spLocks noChangeArrowheads="1"/>
          </p:cNvSpPr>
          <p:nvPr/>
        </p:nvSpPr>
        <p:spPr bwMode="auto">
          <a:xfrm>
            <a:off x="1387475" y="4184650"/>
            <a:ext cx="9837738" cy="46863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bIns="51435" lIns="102870" rIns="102870" tIns="51435">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eaLnBrk="1" hangingPunct="1">
              <a:lnSpc>
                <a:spcPct val="150000"/>
              </a:lnSpc>
            </a:pPr>
            <a:r>
              <a:rPr altLang="en-US" lang="zh-CN" sz="1600">
                <a:latin charset="-122" pitchFamily="34" typeface="微软雅黑"/>
                <a:ea charset="-122" pitchFamily="34" typeface="微软雅黑"/>
              </a:rPr>
              <a:t>内容说明，主题说明</a:t>
            </a:r>
          </a:p>
        </p:txBody>
      </p:sp>
      <p:sp>
        <p:nvSpPr>
          <p:cNvPr id="8" name="Text Box 2"/>
          <p:cNvSpPr txBox="1">
            <a:spLocks noChangeArrowheads="1"/>
          </p:cNvSpPr>
          <p:nvPr/>
        </p:nvSpPr>
        <p:spPr bwMode="auto">
          <a:xfrm>
            <a:off x="1385888" y="3284538"/>
            <a:ext cx="5130800" cy="101727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bIns="51435" lIns="102870" rIns="102870" tIns="51435">
            <a:spAutoFit/>
          </a:bodyPr>
          <a:lstStyle>
            <a:lvl1pPr>
              <a:defRPr sz="2000">
                <a:solidFill>
                  <a:schemeClr val="tx1"/>
                </a:solidFill>
                <a:latin charset="0" pitchFamily="34" typeface="Calibri"/>
                <a:ea charset="-122" typeface="宋体"/>
              </a:defRPr>
            </a:lvl1pPr>
            <a:lvl2pPr indent="-285750" marL="742950">
              <a:defRPr sz="2000">
                <a:solidFill>
                  <a:schemeClr val="tx1"/>
                </a:solidFill>
                <a:latin charset="0" pitchFamily="34" typeface="Calibri"/>
                <a:ea charset="-122" typeface="宋体"/>
              </a:defRPr>
            </a:lvl2pPr>
            <a:lvl3pPr indent="-228600" marL="1143000">
              <a:defRPr sz="2000">
                <a:solidFill>
                  <a:schemeClr val="tx1"/>
                </a:solidFill>
                <a:latin charset="0" pitchFamily="34" typeface="Calibri"/>
                <a:ea charset="-122" typeface="宋体"/>
              </a:defRPr>
            </a:lvl3pPr>
            <a:lvl4pPr indent="-228600" marL="1600200">
              <a:defRPr sz="2000">
                <a:solidFill>
                  <a:schemeClr val="tx1"/>
                </a:solidFill>
                <a:latin charset="0" pitchFamily="34" typeface="Calibri"/>
                <a:ea charset="-122" typeface="宋体"/>
              </a:defRPr>
            </a:lvl4pPr>
            <a:lvl5pPr>
              <a:defRPr sz="2000">
                <a:solidFill>
                  <a:schemeClr val="tx1"/>
                </a:solidFill>
                <a:latin charset="0" pitchFamily="34" typeface="Calibri"/>
                <a:ea charset="-122" typeface="宋体"/>
              </a:defRPr>
            </a:lvl5pPr>
            <a:lvl6pPr defTabSz="1028700" fontAlgn="base" indent="-228600" marL="2514600">
              <a:spcBef>
                <a:spcPct val="0"/>
              </a:spcBef>
              <a:spcAft>
                <a:spcPct val="0"/>
              </a:spcAft>
              <a:defRPr sz="2000">
                <a:solidFill>
                  <a:schemeClr val="tx1"/>
                </a:solidFill>
                <a:latin charset="0" pitchFamily="34" typeface="Calibri"/>
                <a:ea charset="-122" typeface="宋体"/>
              </a:defRPr>
            </a:lvl6pPr>
            <a:lvl7pPr defTabSz="1028700" fontAlgn="base" indent="-228600" marL="2971800">
              <a:spcBef>
                <a:spcPct val="0"/>
              </a:spcBef>
              <a:spcAft>
                <a:spcPct val="0"/>
              </a:spcAft>
              <a:defRPr sz="2000">
                <a:solidFill>
                  <a:schemeClr val="tx1"/>
                </a:solidFill>
                <a:latin charset="0" pitchFamily="34" typeface="Calibri"/>
                <a:ea charset="-122" typeface="宋体"/>
              </a:defRPr>
            </a:lvl7pPr>
            <a:lvl8pPr defTabSz="1028700" fontAlgn="base" indent="-228600" marL="3429000">
              <a:spcBef>
                <a:spcPct val="0"/>
              </a:spcBef>
              <a:spcAft>
                <a:spcPct val="0"/>
              </a:spcAft>
              <a:defRPr sz="2000">
                <a:solidFill>
                  <a:schemeClr val="tx1"/>
                </a:solidFill>
                <a:latin charset="0" pitchFamily="34" typeface="Calibri"/>
                <a:ea charset="-122" typeface="宋体"/>
              </a:defRPr>
            </a:lvl8pPr>
            <a:lvl9pPr defTabSz="1028700" fontAlgn="base" indent="-228600" marL="3886200">
              <a:spcBef>
                <a:spcPct val="0"/>
              </a:spcBef>
              <a:spcAft>
                <a:spcPct val="0"/>
              </a:spcAft>
              <a:defRPr sz="2000">
                <a:solidFill>
                  <a:schemeClr val="tx1"/>
                </a:solidFill>
                <a:latin charset="0" pitchFamily="34" typeface="Calibri"/>
                <a:ea charset="-122" typeface="宋体"/>
              </a:defRPr>
            </a:lvl9pPr>
          </a:lstStyle>
          <a:p>
            <a:pPr>
              <a:defRPr/>
            </a:pPr>
            <a:r>
              <a:rPr altLang="en-US" b="1" lang="en-US" sz="6000">
                <a:solidFill>
                  <a:srgbClr val="00B0F0"/>
                </a:solidFill>
              </a:rPr>
              <a:t>Interesting</a:t>
            </a:r>
          </a:p>
        </p:txBody>
      </p:sp>
      <p:sp>
        <p:nvSpPr>
          <p:cNvPr id="9" name="标题 1"/>
          <p:cNvSpPr txBox="1"/>
          <p:nvPr/>
        </p:nvSpPr>
        <p:spPr>
          <a:xfrm>
            <a:off x="1495426" y="450851"/>
            <a:ext cx="9720263" cy="569913"/>
          </a:xfrm>
          <a:prstGeom prst="rect">
            <a:avLst/>
          </a:prstGeom>
          <a:ln w="6350">
            <a:noFill/>
          </a:ln>
        </p:spPr>
        <p:txBody>
          <a:bodyPr anchor="ctr" bIns="51435" lIns="102870" rIns="102870" tIns="51435">
            <a:normAutofit/>
          </a:bodyPr>
          <a:lstStyle>
            <a:lvl1pPr algn="l" defTabSz="1028700" eaLnBrk="1" hangingPunct="1" latinLnBrk="0" rtl="0">
              <a:spcBef>
                <a:spcPct val="0"/>
              </a:spcBef>
              <a:buNone/>
              <a:defRPr b="1" kern="1200" sz="2700">
                <a:solidFill>
                  <a:srgbClr val="00B0F0"/>
                </a:solidFill>
                <a:latin charset="-122" pitchFamily="34" typeface="微软雅黑"/>
                <a:ea charset="-122" pitchFamily="34" typeface="微软雅黑"/>
                <a:cs typeface="+mj-cs"/>
              </a:defRPr>
            </a:lvl1pPr>
          </a:lstStyle>
          <a:p>
            <a:pPr fontAlgn="auto">
              <a:spcAft>
                <a:spcPct val="0"/>
              </a:spcAft>
              <a:defRPr/>
            </a:pPr>
            <a:r>
              <a:rPr altLang="en-US" lang="zh-CN"/>
              <a:t>在此录入标题内容</a:t>
            </a:r>
          </a:p>
        </p:txBody>
      </p:sp>
      <p:sp>
        <p:nvSpPr>
          <p:cNvPr id="10" name="矩形 9"/>
          <p:cNvSpPr/>
          <p:nvPr/>
        </p:nvSpPr>
        <p:spPr>
          <a:xfrm>
            <a:off x="4303395" y="3084513"/>
            <a:ext cx="979805" cy="396240"/>
          </a:xfrm>
          <a:prstGeom prst="rect">
            <a:avLst/>
          </a:prstGeom>
        </p:spPr>
        <p:txBody>
          <a:bodyPr wrap="none">
            <a:spAutoFit/>
          </a:bodyPr>
          <a:lstStyle/>
          <a:p>
            <a:pPr algn="r">
              <a:defRPr/>
            </a:pPr>
            <a:r>
              <a:rPr altLang="zh-CN" lang="en-US">
                <a:solidFill>
                  <a:schemeClr val="bg1">
                    <a:lumMod val="75000"/>
                  </a:schemeClr>
                </a:solidFill>
                <a:latin charset="0" pitchFamily="34" typeface="Impact"/>
                <a:ea charset="-122" pitchFamily="34" typeface="微软雅黑"/>
              </a:rPr>
              <a:t>4 I 原则</a:t>
            </a:r>
          </a:p>
        </p:txBody>
      </p:sp>
      <p:sp>
        <p:nvSpPr>
          <p:cNvPr id="11" name="矩形 10"/>
          <p:cNvSpPr/>
          <p:nvPr/>
        </p:nvSpPr>
        <p:spPr>
          <a:xfrm>
            <a:off x="5815735" y="955676"/>
            <a:ext cx="5130570" cy="2842418"/>
          </a:xfrm>
          <a:prstGeom prst="rect">
            <a:avLst/>
          </a:prstGeom>
          <a:solidFill>
            <a:schemeClr val="bg1">
              <a:lumMod val="5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3600"/>
              <a:t>PHOTO</a:t>
            </a:r>
          </a:p>
        </p:txBody>
      </p:sp>
    </p:spTree>
  </p:cSld>
  <p:clrMapOvr>
    <a:masterClrMapping/>
  </p:clrMapOvr>
  <p:transition/>
  <p:timing/>
</p:sld>
</file>

<file path=ppt/slides/slide3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4036" name="Text Box 2"/>
          <p:cNvSpPr txBox="1">
            <a:spLocks noChangeArrowheads="1"/>
          </p:cNvSpPr>
          <p:nvPr/>
        </p:nvSpPr>
        <p:spPr bwMode="auto">
          <a:xfrm>
            <a:off x="1390650" y="1403351"/>
            <a:ext cx="5130800" cy="101727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bIns="51435" lIns="102870" rIns="102870" tIns="51435">
            <a:spAutoFit/>
          </a:bodyPr>
          <a:lstStyle>
            <a:lvl1pPr>
              <a:defRPr sz="2000">
                <a:solidFill>
                  <a:schemeClr val="tx1"/>
                </a:solidFill>
                <a:latin charset="0" pitchFamily="34" typeface="Calibri"/>
                <a:ea charset="-122" typeface="宋体"/>
              </a:defRPr>
            </a:lvl1pPr>
            <a:lvl2pPr indent="-285750" marL="742950">
              <a:defRPr sz="2000">
                <a:solidFill>
                  <a:schemeClr val="tx1"/>
                </a:solidFill>
                <a:latin charset="0" pitchFamily="34" typeface="Calibri"/>
                <a:ea charset="-122" typeface="宋体"/>
              </a:defRPr>
            </a:lvl2pPr>
            <a:lvl3pPr indent="-228600" marL="1143000">
              <a:defRPr sz="2000">
                <a:solidFill>
                  <a:schemeClr val="tx1"/>
                </a:solidFill>
                <a:latin charset="0" pitchFamily="34" typeface="Calibri"/>
                <a:ea charset="-122" typeface="宋体"/>
              </a:defRPr>
            </a:lvl3pPr>
            <a:lvl4pPr indent="-228600" marL="1600200">
              <a:defRPr sz="2000">
                <a:solidFill>
                  <a:schemeClr val="tx1"/>
                </a:solidFill>
                <a:latin charset="0" pitchFamily="34" typeface="Calibri"/>
                <a:ea charset="-122" typeface="宋体"/>
              </a:defRPr>
            </a:lvl4pPr>
            <a:lvl5pPr>
              <a:defRPr sz="2000">
                <a:solidFill>
                  <a:schemeClr val="tx1"/>
                </a:solidFill>
                <a:latin charset="0" pitchFamily="34" typeface="Calibri"/>
                <a:ea charset="-122" typeface="宋体"/>
              </a:defRPr>
            </a:lvl5pPr>
            <a:lvl6pPr defTabSz="1028700" fontAlgn="base" indent="-228600" marL="2514600">
              <a:spcBef>
                <a:spcPct val="0"/>
              </a:spcBef>
              <a:spcAft>
                <a:spcPct val="0"/>
              </a:spcAft>
              <a:defRPr sz="2000">
                <a:solidFill>
                  <a:schemeClr val="tx1"/>
                </a:solidFill>
                <a:latin charset="0" pitchFamily="34" typeface="Calibri"/>
                <a:ea charset="-122" typeface="宋体"/>
              </a:defRPr>
            </a:lvl6pPr>
            <a:lvl7pPr defTabSz="1028700" fontAlgn="base" indent="-228600" marL="2971800">
              <a:spcBef>
                <a:spcPct val="0"/>
              </a:spcBef>
              <a:spcAft>
                <a:spcPct val="0"/>
              </a:spcAft>
              <a:defRPr sz="2000">
                <a:solidFill>
                  <a:schemeClr val="tx1"/>
                </a:solidFill>
                <a:latin charset="0" pitchFamily="34" typeface="Calibri"/>
                <a:ea charset="-122" typeface="宋体"/>
              </a:defRPr>
            </a:lvl7pPr>
            <a:lvl8pPr defTabSz="1028700" fontAlgn="base" indent="-228600" marL="3429000">
              <a:spcBef>
                <a:spcPct val="0"/>
              </a:spcBef>
              <a:spcAft>
                <a:spcPct val="0"/>
              </a:spcAft>
              <a:defRPr sz="2000">
                <a:solidFill>
                  <a:schemeClr val="tx1"/>
                </a:solidFill>
                <a:latin charset="0" pitchFamily="34" typeface="Calibri"/>
                <a:ea charset="-122" typeface="宋体"/>
              </a:defRPr>
            </a:lvl8pPr>
            <a:lvl9pPr defTabSz="1028700" fontAlgn="base" indent="-228600" marL="3886200">
              <a:spcBef>
                <a:spcPct val="0"/>
              </a:spcBef>
              <a:spcAft>
                <a:spcPct val="0"/>
              </a:spcAft>
              <a:defRPr sz="2000">
                <a:solidFill>
                  <a:schemeClr val="tx1"/>
                </a:solidFill>
                <a:latin charset="0" pitchFamily="34" typeface="Calibri"/>
                <a:ea charset="-122" typeface="宋体"/>
              </a:defRPr>
            </a:lvl9pPr>
          </a:lstStyle>
          <a:p>
            <a:pPr>
              <a:defRPr/>
            </a:pPr>
            <a:r>
              <a:rPr altLang="en-US" b="1" lang="en-US" sz="6000">
                <a:solidFill>
                  <a:srgbClr val="00B0F0"/>
                </a:solidFill>
              </a:rPr>
              <a:t>Interaction</a:t>
            </a:r>
          </a:p>
        </p:txBody>
      </p:sp>
      <p:sp>
        <p:nvSpPr>
          <p:cNvPr id="46084" name="矩形 1"/>
          <p:cNvSpPr>
            <a:spLocks noChangeArrowheads="1"/>
          </p:cNvSpPr>
          <p:nvPr/>
        </p:nvSpPr>
        <p:spPr bwMode="auto">
          <a:xfrm>
            <a:off x="1323975" y="2430464"/>
            <a:ext cx="5265738"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eaLnBrk="1" hangingPunct="1">
              <a:lnSpc>
                <a:spcPct val="150000"/>
              </a:lnSpc>
            </a:pPr>
            <a:r>
              <a:rPr altLang="en-US" lang="zh-CN" sz="1600">
                <a:latin charset="-122" pitchFamily="34" typeface="微软雅黑"/>
                <a:ea charset="-122" pitchFamily="34" typeface="微软雅黑"/>
              </a:rPr>
              <a:t>内容说明，主题说明</a:t>
            </a:r>
          </a:p>
        </p:txBody>
      </p:sp>
      <p:sp>
        <p:nvSpPr>
          <p:cNvPr id="7" name="标题 1"/>
          <p:cNvSpPr txBox="1"/>
          <p:nvPr/>
        </p:nvSpPr>
        <p:spPr>
          <a:xfrm>
            <a:off x="1495426" y="450851"/>
            <a:ext cx="9720263" cy="569913"/>
          </a:xfrm>
          <a:prstGeom prst="rect">
            <a:avLst/>
          </a:prstGeom>
          <a:ln w="6350">
            <a:noFill/>
          </a:ln>
        </p:spPr>
        <p:txBody>
          <a:bodyPr anchor="ctr" bIns="51435" lIns="102870" rIns="102870" tIns="51435">
            <a:normAutofit/>
          </a:bodyPr>
          <a:lstStyle>
            <a:lvl1pPr algn="l" defTabSz="1028700" eaLnBrk="1" hangingPunct="1" latinLnBrk="0" rtl="0">
              <a:spcBef>
                <a:spcPct val="0"/>
              </a:spcBef>
              <a:buNone/>
              <a:defRPr b="1" kern="1200" sz="2700">
                <a:solidFill>
                  <a:srgbClr val="00B0F0"/>
                </a:solidFill>
                <a:latin charset="-122" pitchFamily="34" typeface="微软雅黑"/>
                <a:ea charset="-122" pitchFamily="34" typeface="微软雅黑"/>
                <a:cs typeface="+mj-cs"/>
              </a:defRPr>
            </a:lvl1pPr>
          </a:lstStyle>
          <a:p>
            <a:pPr fontAlgn="auto">
              <a:spcAft>
                <a:spcPct val="0"/>
              </a:spcAft>
              <a:defRPr/>
            </a:pPr>
            <a:r>
              <a:rPr altLang="en-US" lang="zh-CN"/>
              <a:t>在此录入标题内容</a:t>
            </a:r>
          </a:p>
        </p:txBody>
      </p:sp>
      <p:sp>
        <p:nvSpPr>
          <p:cNvPr id="8" name="矩形 7"/>
          <p:cNvSpPr/>
          <p:nvPr/>
        </p:nvSpPr>
        <p:spPr>
          <a:xfrm>
            <a:off x="4879659" y="1403350"/>
            <a:ext cx="979805" cy="396240"/>
          </a:xfrm>
          <a:prstGeom prst="rect">
            <a:avLst/>
          </a:prstGeom>
        </p:spPr>
        <p:txBody>
          <a:bodyPr wrap="none">
            <a:spAutoFit/>
          </a:bodyPr>
          <a:lstStyle/>
          <a:p>
            <a:pPr algn="r">
              <a:defRPr/>
            </a:pPr>
            <a:r>
              <a:rPr altLang="zh-CN" lang="en-US">
                <a:solidFill>
                  <a:schemeClr val="bg1">
                    <a:lumMod val="75000"/>
                  </a:schemeClr>
                </a:solidFill>
                <a:latin charset="0" pitchFamily="34" typeface="Impact"/>
                <a:ea charset="-122" pitchFamily="34" typeface="微软雅黑"/>
              </a:rPr>
              <a:t>4 I 原则</a:t>
            </a:r>
          </a:p>
        </p:txBody>
      </p:sp>
      <p:sp>
        <p:nvSpPr>
          <p:cNvPr id="9" name="矩形 8"/>
          <p:cNvSpPr/>
          <p:nvPr/>
        </p:nvSpPr>
        <p:spPr>
          <a:xfrm>
            <a:off x="6130770" y="1366045"/>
            <a:ext cx="4950550" cy="4529661"/>
          </a:xfrm>
          <a:prstGeom prst="rect">
            <a:avLst/>
          </a:prstGeom>
          <a:solidFill>
            <a:schemeClr val="bg1">
              <a:lumMod val="5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3600"/>
              <a:t>PHOTO</a:t>
            </a:r>
          </a:p>
        </p:txBody>
      </p:sp>
    </p:spTree>
  </p:cSld>
  <p:clrMapOvr>
    <a:masterClrMapping/>
  </p:clrMapOvr>
  <p:transition/>
  <p:timing/>
</p:sld>
</file>

<file path=ppt/slides/slide3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矩形 6"/>
          <p:cNvSpPr/>
          <p:nvPr/>
        </p:nvSpPr>
        <p:spPr>
          <a:xfrm flipV="1">
            <a:off x="1809751" y="1884364"/>
            <a:ext cx="9083675" cy="3492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51435" lIns="102870" rIns="102870" tIns="51435"/>
          <a:lstStyle/>
          <a:p>
            <a:pPr algn="ctr" fontAlgn="auto">
              <a:spcBef>
                <a:spcPct val="0"/>
              </a:spcBef>
              <a:spcAft>
                <a:spcPct val="0"/>
              </a:spcAft>
              <a:defRPr/>
            </a:pPr>
            <a:endParaRPr altLang="en-US" lang="zh-CN"/>
          </a:p>
        </p:txBody>
      </p:sp>
      <p:sp>
        <p:nvSpPr>
          <p:cNvPr id="45061" name="Text Box 3"/>
          <p:cNvSpPr txBox="1">
            <a:spLocks noChangeArrowheads="1"/>
          </p:cNvSpPr>
          <p:nvPr/>
        </p:nvSpPr>
        <p:spPr bwMode="auto">
          <a:xfrm>
            <a:off x="1655764" y="4911725"/>
            <a:ext cx="9356725" cy="83439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bIns="51435" lIns="102870" rIns="102870" tIns="51435">
            <a:spAutoFit/>
          </a:bodyPr>
          <a:lstStyle>
            <a:lvl1pPr>
              <a:defRPr sz="2000">
                <a:solidFill>
                  <a:schemeClr val="tx1"/>
                </a:solidFill>
                <a:latin charset="0" pitchFamily="34" typeface="Calibri"/>
                <a:ea charset="-122" typeface="宋体"/>
              </a:defRPr>
            </a:lvl1pPr>
            <a:lvl2pPr indent="-285750" marL="742950">
              <a:defRPr sz="2000">
                <a:solidFill>
                  <a:schemeClr val="tx1"/>
                </a:solidFill>
                <a:latin charset="0" pitchFamily="34" typeface="Calibri"/>
                <a:ea charset="-122" typeface="宋体"/>
              </a:defRPr>
            </a:lvl2pPr>
            <a:lvl3pPr indent="-228600" marL="1143000">
              <a:defRPr sz="2000">
                <a:solidFill>
                  <a:schemeClr val="tx1"/>
                </a:solidFill>
                <a:latin charset="0" pitchFamily="34" typeface="Calibri"/>
                <a:ea charset="-122" typeface="宋体"/>
              </a:defRPr>
            </a:lvl3pPr>
            <a:lvl4pPr indent="-228600" marL="1600200">
              <a:defRPr sz="2000">
                <a:solidFill>
                  <a:schemeClr val="tx1"/>
                </a:solidFill>
                <a:latin charset="0" pitchFamily="34" typeface="Calibri"/>
                <a:ea charset="-122" typeface="宋体"/>
              </a:defRPr>
            </a:lvl4pPr>
            <a:lvl5pPr>
              <a:defRPr sz="2000">
                <a:solidFill>
                  <a:schemeClr val="tx1"/>
                </a:solidFill>
                <a:latin charset="0" pitchFamily="34" typeface="Calibri"/>
                <a:ea charset="-122" typeface="宋体"/>
              </a:defRPr>
            </a:lvl5pPr>
            <a:lvl6pPr defTabSz="1028700" fontAlgn="base" indent="-228600" marL="2514600">
              <a:spcBef>
                <a:spcPct val="0"/>
              </a:spcBef>
              <a:spcAft>
                <a:spcPct val="0"/>
              </a:spcAft>
              <a:defRPr sz="2000">
                <a:solidFill>
                  <a:schemeClr val="tx1"/>
                </a:solidFill>
                <a:latin charset="0" pitchFamily="34" typeface="Calibri"/>
                <a:ea charset="-122" typeface="宋体"/>
              </a:defRPr>
            </a:lvl6pPr>
            <a:lvl7pPr defTabSz="1028700" fontAlgn="base" indent="-228600" marL="2971800">
              <a:spcBef>
                <a:spcPct val="0"/>
              </a:spcBef>
              <a:spcAft>
                <a:spcPct val="0"/>
              </a:spcAft>
              <a:defRPr sz="2000">
                <a:solidFill>
                  <a:schemeClr val="tx1"/>
                </a:solidFill>
                <a:latin charset="0" pitchFamily="34" typeface="Calibri"/>
                <a:ea charset="-122" typeface="宋体"/>
              </a:defRPr>
            </a:lvl7pPr>
            <a:lvl8pPr defTabSz="1028700" fontAlgn="base" indent="-228600" marL="3429000">
              <a:spcBef>
                <a:spcPct val="0"/>
              </a:spcBef>
              <a:spcAft>
                <a:spcPct val="0"/>
              </a:spcAft>
              <a:defRPr sz="2000">
                <a:solidFill>
                  <a:schemeClr val="tx1"/>
                </a:solidFill>
                <a:latin charset="0" pitchFamily="34" typeface="Calibri"/>
                <a:ea charset="-122" typeface="宋体"/>
              </a:defRPr>
            </a:lvl8pPr>
            <a:lvl9pPr defTabSz="1028700" fontAlgn="base" indent="-228600" marL="3886200">
              <a:spcBef>
                <a:spcPct val="0"/>
              </a:spcBef>
              <a:spcAft>
                <a:spcPct val="0"/>
              </a:spcAft>
              <a:defRPr sz="2000">
                <a:solidFill>
                  <a:schemeClr val="tx1"/>
                </a:solidFill>
                <a:latin charset="0" pitchFamily="34" typeface="Calibri"/>
                <a:ea charset="-122" typeface="宋体"/>
              </a:defRPr>
            </a:lvl9pPr>
          </a:lstStyle>
          <a:p>
            <a:pPr fontAlgn="auto">
              <a:lnSpc>
                <a:spcPct val="150000"/>
              </a:lnSpc>
              <a:spcBef>
                <a:spcPct val="0"/>
              </a:spcBef>
              <a:spcAft>
                <a:spcPct val="0"/>
              </a:spcAft>
              <a:defRPr/>
            </a:pPr>
            <a:r>
              <a:rPr altLang="en-US" b="1" lang="zh-CN" sz="1600">
                <a:solidFill>
                  <a:schemeClr val="tx1">
                    <a:lumMod val="65000"/>
                    <a:lumOff val="35000"/>
                  </a:schemeClr>
                </a:solidFill>
                <a:latin charset="-122" pitchFamily="34" typeface="微软雅黑"/>
                <a:ea charset="-122" pitchFamily="34" typeface="微软雅黑"/>
              </a:rPr>
              <a:t>总结内容1</a:t>
            </a:r>
          </a:p>
          <a:p>
            <a:pPr fontAlgn="auto">
              <a:lnSpc>
                <a:spcPct val="150000"/>
              </a:lnSpc>
              <a:spcBef>
                <a:spcPct val="0"/>
              </a:spcBef>
              <a:spcAft>
                <a:spcPct val="0"/>
              </a:spcAft>
              <a:defRPr/>
            </a:pPr>
            <a:r>
              <a:rPr altLang="en-US" b="1" lang="zh-CN" sz="1600">
                <a:solidFill>
                  <a:schemeClr val="tx1">
                    <a:lumMod val="65000"/>
                    <a:lumOff val="35000"/>
                  </a:schemeClr>
                </a:solidFill>
                <a:latin charset="-122" pitchFamily="34" typeface="微软雅黑"/>
                <a:ea charset="-122" pitchFamily="34" typeface="微软雅黑"/>
              </a:rPr>
              <a:t>总结内容2</a:t>
            </a:r>
          </a:p>
        </p:txBody>
      </p:sp>
      <p:sp>
        <p:nvSpPr>
          <p:cNvPr id="6" name="标题 1"/>
          <p:cNvSpPr txBox="1"/>
          <p:nvPr/>
        </p:nvSpPr>
        <p:spPr>
          <a:xfrm>
            <a:off x="1495426" y="450851"/>
            <a:ext cx="9720263" cy="569913"/>
          </a:xfrm>
          <a:prstGeom prst="rect">
            <a:avLst/>
          </a:prstGeom>
          <a:ln w="6350">
            <a:noFill/>
          </a:ln>
        </p:spPr>
        <p:txBody>
          <a:bodyPr anchor="ctr" bIns="51435" lIns="102870" rIns="102870" tIns="51435">
            <a:normAutofit/>
          </a:bodyPr>
          <a:lstStyle>
            <a:lvl1pPr algn="l" defTabSz="1028700" eaLnBrk="1" hangingPunct="1" latinLnBrk="0" rtl="0">
              <a:spcBef>
                <a:spcPct val="0"/>
              </a:spcBef>
              <a:buNone/>
              <a:defRPr b="1" kern="1200" sz="2700">
                <a:solidFill>
                  <a:srgbClr val="00B0F0"/>
                </a:solidFill>
                <a:latin charset="-122" pitchFamily="34" typeface="微软雅黑"/>
                <a:ea charset="-122" pitchFamily="34" typeface="微软雅黑"/>
                <a:cs typeface="+mj-cs"/>
              </a:defRPr>
            </a:lvl1pPr>
          </a:lstStyle>
          <a:p>
            <a:pPr fontAlgn="auto">
              <a:spcAft>
                <a:spcPct val="0"/>
              </a:spcAft>
              <a:defRPr/>
            </a:pPr>
            <a:r>
              <a:rPr altLang="en-US" lang="zh-CN"/>
              <a:t>在此录入标题内容</a:t>
            </a:r>
          </a:p>
        </p:txBody>
      </p:sp>
      <p:grpSp>
        <p:nvGrpSpPr>
          <p:cNvPr id="47109" name="组合 16"/>
          <p:cNvGrpSpPr/>
          <p:nvPr/>
        </p:nvGrpSpPr>
        <p:grpSpPr>
          <a:xfrm>
            <a:off x="6916738" y="1711325"/>
            <a:ext cx="381000" cy="381000"/>
            <a:chOff x="1229020" y="2399280"/>
            <a:chExt cx="692150" cy="692150"/>
          </a:xfrm>
        </p:grpSpPr>
        <p:sp>
          <p:nvSpPr>
            <p:cNvPr id="18" name="椭圆 17"/>
            <p:cNvSpPr/>
            <p:nvPr/>
          </p:nvSpPr>
          <p:spPr>
            <a:xfrm>
              <a:off x="1229020" y="2399280"/>
              <a:ext cx="692150" cy="692150"/>
            </a:xfrm>
            <a:prstGeom prst="ellipse">
              <a:avLst/>
            </a:prstGeom>
            <a:solidFill>
              <a:schemeClr val="bg1"/>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latin charset="0" pitchFamily="34" typeface="Impact"/>
              </a:endParaRPr>
            </a:p>
          </p:txBody>
        </p:sp>
        <p:sp>
          <p:nvSpPr>
            <p:cNvPr id="19" name="椭圆 18"/>
            <p:cNvSpPr/>
            <p:nvPr/>
          </p:nvSpPr>
          <p:spPr>
            <a:xfrm>
              <a:off x="1304003" y="2474263"/>
              <a:ext cx="542184" cy="542184"/>
            </a:xfrm>
            <a:prstGeom prst="ellipse">
              <a:avLst/>
            </a:prstGeom>
            <a:solidFill>
              <a:srgbClr val="00B0F0"/>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latin charset="0" pitchFamily="34" typeface="Impact"/>
              </a:endParaRPr>
            </a:p>
          </p:txBody>
        </p:sp>
      </p:grpSp>
      <p:sp>
        <p:nvSpPr>
          <p:cNvPr id="47110" name="TextBox 5"/>
          <p:cNvSpPr txBox="1">
            <a:spLocks noChangeArrowheads="1"/>
          </p:cNvSpPr>
          <p:nvPr/>
        </p:nvSpPr>
        <p:spPr bwMode="auto">
          <a:xfrm>
            <a:off x="8709026" y="1643063"/>
            <a:ext cx="740727" cy="514350"/>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bIns="51435" lIns="102870" rIns="102870" tIns="51435" wrap="none">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eaLnBrk="1" hangingPunct="1"/>
            <a:r>
              <a:rPr altLang="zh-CN" lang="en-US" sz="2700">
                <a:solidFill>
                  <a:srgbClr val="00B0F0"/>
                </a:solidFill>
                <a:latin charset="0" pitchFamily="34" typeface="Impact"/>
              </a:rPr>
              <a:t>IMC</a:t>
            </a:r>
          </a:p>
        </p:txBody>
      </p:sp>
      <p:grpSp>
        <p:nvGrpSpPr>
          <p:cNvPr id="47111" name="组合 1"/>
          <p:cNvGrpSpPr/>
          <p:nvPr/>
        </p:nvGrpSpPr>
        <p:grpSpPr>
          <a:xfrm>
            <a:off x="2562225" y="1711325"/>
            <a:ext cx="381000" cy="381000"/>
            <a:chOff x="1229020" y="2399280"/>
            <a:chExt cx="692150" cy="692150"/>
          </a:xfrm>
        </p:grpSpPr>
        <p:sp>
          <p:nvSpPr>
            <p:cNvPr id="9" name="椭圆 8"/>
            <p:cNvSpPr/>
            <p:nvPr/>
          </p:nvSpPr>
          <p:spPr>
            <a:xfrm>
              <a:off x="1229020" y="2399280"/>
              <a:ext cx="692150" cy="692150"/>
            </a:xfrm>
            <a:prstGeom prst="ellipse">
              <a:avLst/>
            </a:prstGeom>
            <a:solidFill>
              <a:schemeClr val="bg1"/>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latin charset="0" pitchFamily="34" typeface="Impact"/>
              </a:endParaRPr>
            </a:p>
          </p:txBody>
        </p:sp>
        <p:sp>
          <p:nvSpPr>
            <p:cNvPr id="10" name="椭圆 9"/>
            <p:cNvSpPr/>
            <p:nvPr/>
          </p:nvSpPr>
          <p:spPr>
            <a:xfrm>
              <a:off x="1304003" y="2474263"/>
              <a:ext cx="542184" cy="542184"/>
            </a:xfrm>
            <a:prstGeom prst="ellipse">
              <a:avLst/>
            </a:prstGeom>
            <a:solidFill>
              <a:srgbClr val="00B0F0"/>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latin charset="0" pitchFamily="34" typeface="Impact"/>
              </a:endParaRPr>
            </a:p>
          </p:txBody>
        </p:sp>
      </p:grpSp>
      <p:grpSp>
        <p:nvGrpSpPr>
          <p:cNvPr id="47112" name="组合 13"/>
          <p:cNvGrpSpPr/>
          <p:nvPr/>
        </p:nvGrpSpPr>
        <p:grpSpPr>
          <a:xfrm>
            <a:off x="4822825" y="1711325"/>
            <a:ext cx="381000" cy="381000"/>
            <a:chOff x="1229020" y="2399280"/>
            <a:chExt cx="692150" cy="692150"/>
          </a:xfrm>
        </p:grpSpPr>
        <p:sp>
          <p:nvSpPr>
            <p:cNvPr id="15" name="椭圆 14"/>
            <p:cNvSpPr/>
            <p:nvPr/>
          </p:nvSpPr>
          <p:spPr>
            <a:xfrm>
              <a:off x="1229020" y="2399280"/>
              <a:ext cx="692150" cy="692150"/>
            </a:xfrm>
            <a:prstGeom prst="ellipse">
              <a:avLst/>
            </a:prstGeom>
            <a:solidFill>
              <a:schemeClr val="bg1"/>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latin charset="0" pitchFamily="34" typeface="Impact"/>
              </a:endParaRPr>
            </a:p>
          </p:txBody>
        </p:sp>
        <p:sp>
          <p:nvSpPr>
            <p:cNvPr id="16" name="椭圆 15"/>
            <p:cNvSpPr/>
            <p:nvPr/>
          </p:nvSpPr>
          <p:spPr>
            <a:xfrm>
              <a:off x="1304003" y="2474263"/>
              <a:ext cx="542184" cy="542184"/>
            </a:xfrm>
            <a:prstGeom prst="ellipse">
              <a:avLst/>
            </a:prstGeom>
            <a:solidFill>
              <a:srgbClr val="00B0F0"/>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latin charset="0" pitchFamily="34" typeface="Impact"/>
              </a:endParaRPr>
            </a:p>
          </p:txBody>
        </p:sp>
      </p:grpSp>
      <p:cxnSp>
        <p:nvCxnSpPr>
          <p:cNvPr id="13" name="肘形连接符 12"/>
          <p:cNvCxnSpPr>
            <a:stCxn id="9" idx="4"/>
            <a:endCxn id="15" idx="4"/>
          </p:cNvCxnSpPr>
          <p:nvPr/>
        </p:nvCxnSpPr>
        <p:spPr>
          <a:xfrm flipH="1" rot="16200000">
            <a:off x="3883025" y="962025"/>
            <a:ext cx="12700" cy="2260600"/>
          </a:xfrm>
          <a:prstGeom prst="bentConnector3">
            <a:avLst>
              <a:gd fmla="val 1800000" name="adj1"/>
            </a:avLst>
          </a:prstGeom>
          <a:ln w="3175">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2" name="肘形连接符 21"/>
          <p:cNvCxnSpPr>
            <a:stCxn id="15" idx="4"/>
            <a:endCxn id="18" idx="4"/>
          </p:cNvCxnSpPr>
          <p:nvPr/>
        </p:nvCxnSpPr>
        <p:spPr>
          <a:xfrm flipH="1" rot="16200000">
            <a:off x="6060282" y="1045369"/>
            <a:ext cx="12700" cy="2093913"/>
          </a:xfrm>
          <a:prstGeom prst="bentConnector3">
            <a:avLst>
              <a:gd fmla="val 1800000" name="adj1"/>
            </a:avLst>
          </a:prstGeom>
          <a:ln w="3175">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sp>
        <p:nvSpPr>
          <p:cNvPr id="47115" name="矩形 22"/>
          <p:cNvSpPr>
            <a:spLocks noChangeArrowheads="1"/>
          </p:cNvSpPr>
          <p:nvPr/>
        </p:nvSpPr>
        <p:spPr bwMode="auto">
          <a:xfrm>
            <a:off x="2562226" y="2424113"/>
            <a:ext cx="2289175" cy="7315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indent="-285750" marL="285750">
              <a:lnSpc>
                <a:spcPct val="150000"/>
              </a:lnSpc>
              <a:buFont charset="0" pitchFamily="34" typeface="Arial"/>
              <a:buChar char="•"/>
            </a:pPr>
            <a:r>
              <a:rPr altLang="en-US" lang="zh-CN" sz="1400">
                <a:latin charset="-122" pitchFamily="34" typeface="微软雅黑"/>
                <a:ea charset="-122" pitchFamily="34" typeface="微软雅黑"/>
              </a:rPr>
              <a:t>在此录入文字内容</a:t>
            </a:r>
          </a:p>
          <a:p>
            <a:pPr indent="-285750" marL="285750">
              <a:lnSpc>
                <a:spcPct val="150000"/>
              </a:lnSpc>
              <a:buFont charset="0" pitchFamily="34" typeface="Arial"/>
              <a:buChar char="•"/>
            </a:pPr>
            <a:r>
              <a:rPr altLang="en-US" lang="zh-CN" sz="1400">
                <a:latin charset="-122" pitchFamily="34" typeface="微软雅黑"/>
                <a:ea charset="-122" pitchFamily="34" typeface="微软雅黑"/>
              </a:rPr>
              <a:t>在此录入文字内容</a:t>
            </a:r>
          </a:p>
        </p:txBody>
      </p:sp>
      <p:sp>
        <p:nvSpPr>
          <p:cNvPr id="47116" name="矩形 23"/>
          <p:cNvSpPr>
            <a:spLocks noChangeArrowheads="1"/>
          </p:cNvSpPr>
          <p:nvPr/>
        </p:nvSpPr>
        <p:spPr bwMode="auto">
          <a:xfrm>
            <a:off x="3216275" y="1484313"/>
            <a:ext cx="1094105"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en-US" lang="zh-CN">
                <a:latin charset="-122" pitchFamily="34" typeface="微软雅黑"/>
                <a:ea charset="-122" pitchFamily="34" typeface="微软雅黑"/>
              </a:rPr>
              <a:t>第1阶段</a:t>
            </a:r>
          </a:p>
        </p:txBody>
      </p:sp>
      <p:sp>
        <p:nvSpPr>
          <p:cNvPr id="47117" name="矩形 26"/>
          <p:cNvSpPr>
            <a:spLocks noChangeArrowheads="1"/>
          </p:cNvSpPr>
          <p:nvPr/>
        </p:nvSpPr>
        <p:spPr bwMode="auto">
          <a:xfrm>
            <a:off x="5461000" y="1443038"/>
            <a:ext cx="1094105"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en-US" lang="zh-CN">
                <a:latin charset="-122" pitchFamily="34" typeface="微软雅黑"/>
                <a:ea charset="-122" pitchFamily="34" typeface="微软雅黑"/>
              </a:rPr>
              <a:t>第2阶段</a:t>
            </a:r>
          </a:p>
        </p:txBody>
      </p:sp>
      <p:sp>
        <p:nvSpPr>
          <p:cNvPr id="47118" name="矩形 24"/>
          <p:cNvSpPr>
            <a:spLocks noChangeArrowheads="1"/>
          </p:cNvSpPr>
          <p:nvPr/>
        </p:nvSpPr>
        <p:spPr bwMode="auto">
          <a:xfrm>
            <a:off x="5032375" y="2424113"/>
            <a:ext cx="6573838" cy="7315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indent="-285750" marL="285750">
              <a:lnSpc>
                <a:spcPct val="150000"/>
              </a:lnSpc>
              <a:buFont charset="0" pitchFamily="34" typeface="Arial"/>
              <a:buChar char="•"/>
            </a:pPr>
            <a:r>
              <a:rPr altLang="en-US" lang="zh-CN" sz="1400">
                <a:latin charset="-122" pitchFamily="34" typeface="微软雅黑"/>
                <a:ea charset="-122" pitchFamily="34" typeface="微软雅黑"/>
              </a:rPr>
              <a:t>在此录入文字内容</a:t>
            </a:r>
          </a:p>
          <a:p>
            <a:pPr indent="-285750" marL="285750">
              <a:lnSpc>
                <a:spcPct val="150000"/>
              </a:lnSpc>
              <a:buFont charset="0" pitchFamily="34" typeface="Arial"/>
              <a:buChar char="•"/>
            </a:pPr>
            <a:r>
              <a:rPr altLang="en-US" lang="zh-CN" sz="1400">
                <a:latin charset="-122" pitchFamily="34" typeface="微软雅黑"/>
                <a:ea charset="-122" pitchFamily="34" typeface="微软雅黑"/>
              </a:rPr>
              <a:t>在此录入文字内容</a:t>
            </a:r>
          </a:p>
        </p:txBody>
      </p:sp>
      <p:sp>
        <p:nvSpPr>
          <p:cNvPr id="47119" name="AutoShape 18"/>
          <p:cNvSpPr>
            <a:spLocks noChangeArrowheads="1"/>
          </p:cNvSpPr>
          <p:nvPr/>
        </p:nvSpPr>
        <p:spPr bwMode="auto">
          <a:xfrm>
            <a:off x="1450976" y="4641851"/>
            <a:ext cx="9852025" cy="1793875"/>
          </a:xfrm>
          <a:prstGeom prst="roundRect">
            <a:avLst>
              <a:gd fmla="val 4690" name="adj"/>
            </a:avLst>
          </a:prstGeom>
          <a:noFill/>
          <a:ln w="34925">
            <a:solidFill>
              <a:srgbClr val="00B0F0"/>
            </a:solidFill>
            <a:round/>
          </a:ln>
          <a:extLst>
            <a:ext uri="{909E8E84-426E-40DD-AFC4-6F175D3DCCD1}">
              <a14:hiddenFill>
                <a:solidFill>
                  <a:srgbClr val="FFFFFF"/>
                </a:solidFill>
              </a14:hiddenFill>
            </a:ext>
          </a:extLst>
        </p:spPr>
        <p:txBody>
          <a:bodyPr anchor="ctr" wrap="none"/>
          <a:lstStyle/>
          <a:p>
            <a:endParaRPr altLang="en-US" lang="zh-CN"/>
          </a:p>
        </p:txBody>
      </p:sp>
      <p:sp>
        <p:nvSpPr>
          <p:cNvPr id="47120" name="矩形 28"/>
          <p:cNvSpPr>
            <a:spLocks noChangeArrowheads="1"/>
          </p:cNvSpPr>
          <p:nvPr/>
        </p:nvSpPr>
        <p:spPr bwMode="auto">
          <a:xfrm>
            <a:off x="5941854" y="4440239"/>
            <a:ext cx="690880" cy="396240"/>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wrap="none">
            <a:spAutoFit/>
          </a:bodyPr>
          <a:lstStyle/>
          <a:p>
            <a:pPr algn="ctr">
              <a:spcBef>
                <a:spcPct val="50000"/>
              </a:spcBef>
            </a:pPr>
            <a:r>
              <a:rPr altLang="en-US" b="1" lang="zh-CN">
                <a:solidFill>
                  <a:srgbClr val="00B0F0"/>
                </a:solidFill>
                <a:latin charset="-122" pitchFamily="34" typeface="微软雅黑"/>
                <a:ea charset="-122" pitchFamily="34" typeface="微软雅黑"/>
              </a:rPr>
              <a:t>总结</a:t>
            </a:r>
          </a:p>
        </p:txBody>
      </p:sp>
    </p:spTree>
  </p:cSld>
  <p:clrMapOvr>
    <a:masterClrMapping/>
  </p:clrMapOvr>
  <p:transition/>
  <p:timing/>
</p:sld>
</file>

<file path=ppt/slides/slide3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标题 1"/>
          <p:cNvSpPr txBox="1"/>
          <p:nvPr/>
        </p:nvSpPr>
        <p:spPr>
          <a:xfrm>
            <a:off x="1495426" y="450851"/>
            <a:ext cx="9720263" cy="569913"/>
          </a:xfrm>
          <a:prstGeom prst="rect">
            <a:avLst/>
          </a:prstGeom>
          <a:ln w="6350">
            <a:noFill/>
          </a:ln>
        </p:spPr>
        <p:txBody>
          <a:bodyPr anchor="ctr" bIns="51435" lIns="102870" rIns="102870" tIns="51435">
            <a:normAutofit/>
          </a:bodyPr>
          <a:lstStyle>
            <a:lvl1pPr algn="l" defTabSz="1028700" eaLnBrk="1" hangingPunct="1" latinLnBrk="0" rtl="0">
              <a:spcBef>
                <a:spcPct val="0"/>
              </a:spcBef>
              <a:buNone/>
              <a:defRPr b="1" kern="1200" sz="2700">
                <a:solidFill>
                  <a:srgbClr val="00B0F0"/>
                </a:solidFill>
                <a:latin charset="-122" pitchFamily="34" typeface="微软雅黑"/>
                <a:ea charset="-122" pitchFamily="34" typeface="微软雅黑"/>
                <a:cs typeface="+mj-cs"/>
              </a:defRPr>
            </a:lvl1pPr>
          </a:lstStyle>
          <a:p>
            <a:pPr fontAlgn="auto">
              <a:spcAft>
                <a:spcPct val="0"/>
              </a:spcAft>
              <a:defRPr/>
            </a:pPr>
            <a:r>
              <a:rPr altLang="en-US" lang="zh-CN"/>
              <a:t>在此录入标题内容</a:t>
            </a:r>
          </a:p>
        </p:txBody>
      </p:sp>
      <p:sp>
        <p:nvSpPr>
          <p:cNvPr id="49155" name="矩形 1"/>
          <p:cNvSpPr>
            <a:spLocks noChangeArrowheads="1"/>
          </p:cNvSpPr>
          <p:nvPr/>
        </p:nvSpPr>
        <p:spPr bwMode="auto">
          <a:xfrm>
            <a:off x="5005389" y="1555750"/>
            <a:ext cx="2291080" cy="5791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en-US" b="1" lang="zh-CN" sz="3200">
                <a:solidFill>
                  <a:srgbClr val="00B0F0"/>
                </a:solidFill>
                <a:latin charset="-122" pitchFamily="34" typeface="微软雅黑"/>
                <a:ea charset="-122" pitchFamily="34" typeface="微软雅黑"/>
              </a:rPr>
              <a:t>活 动 目 标 </a:t>
            </a:r>
          </a:p>
        </p:txBody>
      </p:sp>
      <p:sp>
        <p:nvSpPr>
          <p:cNvPr id="49156" name="矩形 5"/>
          <p:cNvSpPr>
            <a:spLocks noChangeArrowheads="1"/>
          </p:cNvSpPr>
          <p:nvPr/>
        </p:nvSpPr>
        <p:spPr bwMode="auto">
          <a:xfrm>
            <a:off x="1405246" y="2897640"/>
            <a:ext cx="2160587" cy="2413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p>
            <a:pPr indent="-285750" marL="285750">
              <a:lnSpc>
                <a:spcPct val="150000"/>
              </a:lnSpc>
              <a:buFont charset="0" pitchFamily="34" typeface="Arial"/>
              <a:buChar char="•"/>
            </a:pPr>
            <a:r>
              <a:rPr altLang="en-US" lang="zh-CN" sz="1600">
                <a:latin charset="-122" pitchFamily="34" typeface="微软雅黑"/>
                <a:ea charset="-122" pitchFamily="34" typeface="微软雅黑"/>
              </a:rPr>
              <a:t>在此录入文字内容</a:t>
            </a:r>
          </a:p>
          <a:p>
            <a:pPr indent="-285750" marL="285750">
              <a:lnSpc>
                <a:spcPct val="150000"/>
              </a:lnSpc>
              <a:buFont charset="0" pitchFamily="34" typeface="Arial"/>
              <a:buChar char="•"/>
            </a:pPr>
            <a:r>
              <a:rPr altLang="en-US" lang="zh-CN" sz="1600">
                <a:latin charset="-122" pitchFamily="34" typeface="微软雅黑"/>
                <a:ea charset="-122" pitchFamily="34" typeface="微软雅黑"/>
              </a:rPr>
              <a:t>在此录入文字内容</a:t>
            </a:r>
          </a:p>
        </p:txBody>
      </p:sp>
      <p:sp>
        <p:nvSpPr>
          <p:cNvPr id="49157" name="矩形 6"/>
          <p:cNvSpPr>
            <a:spLocks noChangeArrowheads="1"/>
          </p:cNvSpPr>
          <p:nvPr/>
        </p:nvSpPr>
        <p:spPr bwMode="auto">
          <a:xfrm>
            <a:off x="4000807" y="2897640"/>
            <a:ext cx="2159000" cy="2413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p>
            <a:pPr indent="-285750" marL="285750">
              <a:lnSpc>
                <a:spcPct val="150000"/>
              </a:lnSpc>
              <a:buFont charset="0" pitchFamily="34" typeface="Arial"/>
              <a:buChar char="•"/>
            </a:pPr>
            <a:r>
              <a:rPr altLang="en-US" lang="zh-CN" sz="1600">
                <a:latin charset="-122" pitchFamily="34" typeface="微软雅黑"/>
                <a:ea charset="-122" pitchFamily="34" typeface="微软雅黑"/>
              </a:rPr>
              <a:t>在此录入文字内容</a:t>
            </a:r>
          </a:p>
          <a:p>
            <a:pPr indent="-285750" marL="285750">
              <a:lnSpc>
                <a:spcPct val="150000"/>
              </a:lnSpc>
              <a:buFont charset="0" pitchFamily="34" typeface="Arial"/>
              <a:buChar char="•"/>
            </a:pPr>
            <a:r>
              <a:rPr altLang="en-US" lang="zh-CN" sz="1600">
                <a:latin charset="-122" pitchFamily="34" typeface="微软雅黑"/>
                <a:ea charset="-122" pitchFamily="34" typeface="微软雅黑"/>
              </a:rPr>
              <a:t>在此录入文字内容</a:t>
            </a:r>
          </a:p>
        </p:txBody>
      </p:sp>
      <p:sp>
        <p:nvSpPr>
          <p:cNvPr id="49158" name="矩形 7"/>
          <p:cNvSpPr>
            <a:spLocks noChangeArrowheads="1"/>
          </p:cNvSpPr>
          <p:nvPr/>
        </p:nvSpPr>
        <p:spPr bwMode="auto">
          <a:xfrm>
            <a:off x="6594782" y="2897640"/>
            <a:ext cx="2159000" cy="2413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p>
            <a:pPr indent="-285750" marL="285750">
              <a:lnSpc>
                <a:spcPct val="150000"/>
              </a:lnSpc>
              <a:buFont charset="0" pitchFamily="34" typeface="Arial"/>
              <a:buChar char="•"/>
            </a:pPr>
            <a:r>
              <a:rPr altLang="en-US" lang="zh-CN" sz="1600">
                <a:latin charset="-122" pitchFamily="34" typeface="微软雅黑"/>
                <a:ea charset="-122" pitchFamily="34" typeface="微软雅黑"/>
              </a:rPr>
              <a:t>在此录入文字内容</a:t>
            </a:r>
          </a:p>
          <a:p>
            <a:pPr indent="-285750" marL="285750">
              <a:lnSpc>
                <a:spcPct val="150000"/>
              </a:lnSpc>
              <a:buFont charset="0" pitchFamily="34" typeface="Arial"/>
              <a:buChar char="•"/>
            </a:pPr>
            <a:r>
              <a:rPr altLang="en-US" lang="zh-CN" sz="1600">
                <a:latin charset="-122" pitchFamily="34" typeface="微软雅黑"/>
                <a:ea charset="-122" pitchFamily="34" typeface="微软雅黑"/>
              </a:rPr>
              <a:t>在此录入文字内容</a:t>
            </a:r>
          </a:p>
        </p:txBody>
      </p:sp>
      <p:sp>
        <p:nvSpPr>
          <p:cNvPr id="49159" name="矩形 8"/>
          <p:cNvSpPr>
            <a:spLocks noChangeArrowheads="1"/>
          </p:cNvSpPr>
          <p:nvPr/>
        </p:nvSpPr>
        <p:spPr bwMode="auto">
          <a:xfrm>
            <a:off x="9188757" y="2897640"/>
            <a:ext cx="2159000" cy="2413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p>
            <a:pPr indent="-285750" marL="285750">
              <a:lnSpc>
                <a:spcPct val="150000"/>
              </a:lnSpc>
              <a:buFont charset="0" pitchFamily="34" typeface="Arial"/>
              <a:buChar char="•"/>
            </a:pPr>
            <a:r>
              <a:rPr altLang="en-US" lang="zh-CN" sz="1600">
                <a:latin charset="-122" pitchFamily="34" typeface="微软雅黑"/>
                <a:ea charset="-122" pitchFamily="34" typeface="微软雅黑"/>
              </a:rPr>
              <a:t>在此录入文字内容</a:t>
            </a:r>
          </a:p>
          <a:p>
            <a:pPr indent="-285750" marL="285750">
              <a:lnSpc>
                <a:spcPct val="150000"/>
              </a:lnSpc>
              <a:buFont charset="0" pitchFamily="34" typeface="Arial"/>
              <a:buChar char="•"/>
            </a:pPr>
            <a:r>
              <a:rPr altLang="en-US" lang="zh-CN" sz="1600">
                <a:latin charset="-122" pitchFamily="34" typeface="微软雅黑"/>
                <a:ea charset="-122" pitchFamily="34" typeface="微软雅黑"/>
              </a:rPr>
              <a:t>在此录入文字内容</a:t>
            </a:r>
          </a:p>
        </p:txBody>
      </p:sp>
      <p:sp>
        <p:nvSpPr>
          <p:cNvPr id="49160" name="AutoShape 18"/>
          <p:cNvSpPr>
            <a:spLocks noChangeArrowheads="1"/>
          </p:cNvSpPr>
          <p:nvPr/>
        </p:nvSpPr>
        <p:spPr bwMode="auto">
          <a:xfrm>
            <a:off x="1360489" y="2582864"/>
            <a:ext cx="2295525" cy="2682875"/>
          </a:xfrm>
          <a:prstGeom prst="roundRect">
            <a:avLst>
              <a:gd fmla="val 4690" name="adj"/>
            </a:avLst>
          </a:prstGeom>
          <a:noFill/>
          <a:ln w="34925">
            <a:solidFill>
              <a:srgbClr val="00B0F0"/>
            </a:solidFill>
            <a:round/>
          </a:ln>
          <a:extLst>
            <a:ext uri="{909E8E84-426E-40DD-AFC4-6F175D3DCCD1}">
              <a14:hiddenFill>
                <a:solidFill>
                  <a:srgbClr val="FFFFFF"/>
                </a:solidFill>
              </a14:hiddenFill>
            </a:ext>
          </a:extLst>
        </p:spPr>
        <p:txBody>
          <a:bodyPr anchor="ctr" wrap="none"/>
          <a:lstStyle/>
          <a:p>
            <a:endParaRPr altLang="en-US" lang="zh-CN"/>
          </a:p>
        </p:txBody>
      </p:sp>
      <p:sp>
        <p:nvSpPr>
          <p:cNvPr id="49161" name="AutoShape 18"/>
          <p:cNvSpPr>
            <a:spLocks noChangeArrowheads="1"/>
          </p:cNvSpPr>
          <p:nvPr/>
        </p:nvSpPr>
        <p:spPr bwMode="auto">
          <a:xfrm>
            <a:off x="3941764" y="2582864"/>
            <a:ext cx="2295525" cy="2682875"/>
          </a:xfrm>
          <a:prstGeom prst="roundRect">
            <a:avLst>
              <a:gd fmla="val 4690" name="adj"/>
            </a:avLst>
          </a:prstGeom>
          <a:noFill/>
          <a:ln w="34925">
            <a:solidFill>
              <a:srgbClr val="00B0F0"/>
            </a:solidFill>
            <a:round/>
          </a:ln>
          <a:extLst>
            <a:ext uri="{909E8E84-426E-40DD-AFC4-6F175D3DCCD1}">
              <a14:hiddenFill>
                <a:solidFill>
                  <a:srgbClr val="FFFFFF"/>
                </a:solidFill>
              </a14:hiddenFill>
            </a:ext>
          </a:extLst>
        </p:spPr>
        <p:txBody>
          <a:bodyPr anchor="ctr" wrap="none"/>
          <a:lstStyle/>
          <a:p>
            <a:endParaRPr altLang="en-US" lang="zh-CN"/>
          </a:p>
        </p:txBody>
      </p:sp>
      <p:sp>
        <p:nvSpPr>
          <p:cNvPr id="49162" name="AutoShape 18"/>
          <p:cNvSpPr>
            <a:spLocks noChangeArrowheads="1"/>
          </p:cNvSpPr>
          <p:nvPr/>
        </p:nvSpPr>
        <p:spPr bwMode="auto">
          <a:xfrm>
            <a:off x="6524626" y="2582864"/>
            <a:ext cx="2295525" cy="2682875"/>
          </a:xfrm>
          <a:prstGeom prst="roundRect">
            <a:avLst>
              <a:gd fmla="val 4690" name="adj"/>
            </a:avLst>
          </a:prstGeom>
          <a:noFill/>
          <a:ln w="34925">
            <a:solidFill>
              <a:srgbClr val="00B0F0"/>
            </a:solidFill>
            <a:round/>
          </a:ln>
          <a:extLst>
            <a:ext uri="{909E8E84-426E-40DD-AFC4-6F175D3DCCD1}">
              <a14:hiddenFill>
                <a:solidFill>
                  <a:srgbClr val="FFFFFF"/>
                </a:solidFill>
              </a14:hiddenFill>
            </a:ext>
          </a:extLst>
        </p:spPr>
        <p:txBody>
          <a:bodyPr anchor="ctr" wrap="none"/>
          <a:lstStyle/>
          <a:p>
            <a:endParaRPr altLang="en-US" lang="zh-CN"/>
          </a:p>
        </p:txBody>
      </p:sp>
      <p:sp>
        <p:nvSpPr>
          <p:cNvPr id="49163" name="AutoShape 18"/>
          <p:cNvSpPr>
            <a:spLocks noChangeArrowheads="1"/>
          </p:cNvSpPr>
          <p:nvPr/>
        </p:nvSpPr>
        <p:spPr bwMode="auto">
          <a:xfrm>
            <a:off x="9105901" y="2582864"/>
            <a:ext cx="2295525" cy="2682875"/>
          </a:xfrm>
          <a:prstGeom prst="roundRect">
            <a:avLst>
              <a:gd fmla="val 4690" name="adj"/>
            </a:avLst>
          </a:prstGeom>
          <a:noFill/>
          <a:ln w="34925">
            <a:solidFill>
              <a:srgbClr val="00B0F0"/>
            </a:solidFill>
            <a:round/>
          </a:ln>
          <a:extLst>
            <a:ext uri="{909E8E84-426E-40DD-AFC4-6F175D3DCCD1}">
              <a14:hiddenFill>
                <a:solidFill>
                  <a:srgbClr val="FFFFFF"/>
                </a:solidFill>
              </a14:hiddenFill>
            </a:ext>
          </a:extLst>
        </p:spPr>
        <p:txBody>
          <a:bodyPr anchor="ctr" wrap="none"/>
          <a:lstStyle/>
          <a:p>
            <a:endParaRPr altLang="en-US" lang="zh-CN"/>
          </a:p>
        </p:txBody>
      </p:sp>
    </p:spTree>
  </p:cSld>
  <p:clrMapOvr>
    <a:masterClrMapping/>
  </p:clrMapOvr>
  <p:transition/>
  <p:timing/>
</p:sld>
</file>

<file path=ppt/slides/slide3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标题 1"/>
          <p:cNvSpPr txBox="1"/>
          <p:nvPr/>
        </p:nvSpPr>
        <p:spPr>
          <a:xfrm>
            <a:off x="1495426" y="450851"/>
            <a:ext cx="9720263" cy="569913"/>
          </a:xfrm>
          <a:prstGeom prst="rect">
            <a:avLst/>
          </a:prstGeom>
          <a:ln w="6350">
            <a:noFill/>
          </a:ln>
        </p:spPr>
        <p:txBody>
          <a:bodyPr anchor="ctr" bIns="51435" lIns="102870" rIns="102870" tIns="51435">
            <a:normAutofit/>
          </a:bodyPr>
          <a:lstStyle>
            <a:lvl1pPr algn="l" defTabSz="1028700" eaLnBrk="1" hangingPunct="1" latinLnBrk="0" rtl="0">
              <a:spcBef>
                <a:spcPct val="0"/>
              </a:spcBef>
              <a:buNone/>
              <a:defRPr b="1" kern="1200" sz="2700">
                <a:solidFill>
                  <a:srgbClr val="00B0F0"/>
                </a:solidFill>
                <a:latin charset="-122" pitchFamily="34" typeface="微软雅黑"/>
                <a:ea charset="-122" pitchFamily="34" typeface="微软雅黑"/>
                <a:cs typeface="+mj-cs"/>
              </a:defRPr>
            </a:lvl1pPr>
          </a:lstStyle>
          <a:p>
            <a:pPr fontAlgn="auto">
              <a:spcAft>
                <a:spcPct val="0"/>
              </a:spcAft>
              <a:tabLst>
                <a:tab pos="5294313"/>
              </a:tabLst>
              <a:defRPr/>
            </a:pPr>
            <a:r>
              <a:rPr altLang="en-US" lang="zh-CN"/>
              <a:t>福特+微博</a:t>
            </a:r>
          </a:p>
        </p:txBody>
      </p:sp>
      <p:sp>
        <p:nvSpPr>
          <p:cNvPr id="50179" name="TextBox 1"/>
          <p:cNvSpPr txBox="1">
            <a:spLocks noChangeArrowheads="1"/>
          </p:cNvSpPr>
          <p:nvPr/>
        </p:nvSpPr>
        <p:spPr bwMode="auto">
          <a:xfrm>
            <a:off x="1508126" y="1287464"/>
            <a:ext cx="317818"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eaLnBrk="1" hangingPunct="1"/>
            <a:r>
              <a:rPr altLang="zh-CN" lang="en-US" sz="2800">
                <a:solidFill>
                  <a:srgbClr val="00B0F0"/>
                </a:solidFill>
                <a:latin charset="0" pitchFamily="34" typeface="Impact"/>
                <a:ea charset="-128" pitchFamily="34" typeface="MS UI Gothic"/>
              </a:rPr>
              <a:t>1</a:t>
            </a:r>
          </a:p>
        </p:txBody>
      </p:sp>
      <p:cxnSp>
        <p:nvCxnSpPr>
          <p:cNvPr id="7" name="直接连接符 6"/>
          <p:cNvCxnSpPr/>
          <p:nvPr/>
        </p:nvCxnSpPr>
        <p:spPr>
          <a:xfrm flipH="1">
            <a:off x="1508125" y="1287463"/>
            <a:ext cx="590550" cy="590550"/>
          </a:xfrm>
          <a:prstGeom prst="line">
            <a:avLst/>
          </a:prstGeom>
        </p:spPr>
        <p:style>
          <a:lnRef idx="1">
            <a:schemeClr val="accent1"/>
          </a:lnRef>
          <a:fillRef idx="0">
            <a:schemeClr val="accent1"/>
          </a:fillRef>
          <a:effectRef idx="0">
            <a:schemeClr val="accent1"/>
          </a:effectRef>
          <a:fontRef idx="minor">
            <a:schemeClr val="tx1"/>
          </a:fontRef>
        </p:style>
      </p:cxnSp>
      <p:sp>
        <p:nvSpPr>
          <p:cNvPr id="50181" name="矩形 7"/>
          <p:cNvSpPr>
            <a:spLocks noChangeArrowheads="1"/>
          </p:cNvSpPr>
          <p:nvPr/>
        </p:nvSpPr>
        <p:spPr bwMode="auto">
          <a:xfrm>
            <a:off x="1960563" y="1382713"/>
            <a:ext cx="2214880"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en-US" b="1" lang="zh-CN">
                <a:solidFill>
                  <a:srgbClr val="00B0F0"/>
                </a:solidFill>
                <a:latin charset="-122" pitchFamily="34" typeface="微软雅黑"/>
                <a:ea charset="-122" pitchFamily="34" typeface="微软雅黑"/>
              </a:rPr>
              <a:t>在此录入文字内容</a:t>
            </a:r>
          </a:p>
        </p:txBody>
      </p:sp>
      <p:sp>
        <p:nvSpPr>
          <p:cNvPr id="50182" name="矩形 8"/>
          <p:cNvSpPr>
            <a:spLocks noChangeArrowheads="1"/>
          </p:cNvSpPr>
          <p:nvPr/>
        </p:nvSpPr>
        <p:spPr bwMode="auto">
          <a:xfrm>
            <a:off x="1960563" y="1864759"/>
            <a:ext cx="9359900" cy="7315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nSpc>
                <a:spcPct val="150000"/>
              </a:lnSpc>
            </a:pPr>
            <a:r>
              <a:rPr altLang="en-US" lang="zh-CN" sz="1400">
                <a:latin charset="-122" pitchFamily="34" typeface="微软雅黑"/>
                <a:ea charset="-122" pitchFamily="34" typeface="微软雅黑"/>
              </a:rPr>
              <a:t>图片或者表格文字说明内容说明图片或者表格文字说明内容说明图片或者表格文字说明内容说明图片或者表格文字说明内容说明图片或者表格文字说明内容说明图片或者表格文字说明内容说明</a:t>
            </a:r>
          </a:p>
        </p:txBody>
      </p:sp>
      <p:sp>
        <p:nvSpPr>
          <p:cNvPr id="50183" name="TextBox 10"/>
          <p:cNvSpPr txBox="1">
            <a:spLocks noChangeArrowheads="1"/>
          </p:cNvSpPr>
          <p:nvPr/>
        </p:nvSpPr>
        <p:spPr bwMode="auto">
          <a:xfrm>
            <a:off x="1512889" y="3032126"/>
            <a:ext cx="360680"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eaLnBrk="1" hangingPunct="1"/>
            <a:r>
              <a:rPr altLang="zh-CN" lang="en-US" sz="2800">
                <a:solidFill>
                  <a:srgbClr val="00B0F0"/>
                </a:solidFill>
                <a:latin charset="0" pitchFamily="34" typeface="Impact"/>
                <a:ea charset="-128" pitchFamily="34" typeface="MS UI Gothic"/>
              </a:rPr>
              <a:t>2</a:t>
            </a:r>
          </a:p>
        </p:txBody>
      </p:sp>
      <p:cxnSp>
        <p:nvCxnSpPr>
          <p:cNvPr id="12" name="直接连接符 11"/>
          <p:cNvCxnSpPr/>
          <p:nvPr/>
        </p:nvCxnSpPr>
        <p:spPr>
          <a:xfrm flipH="1">
            <a:off x="1512888" y="3032125"/>
            <a:ext cx="590550" cy="590550"/>
          </a:xfrm>
          <a:prstGeom prst="line">
            <a:avLst/>
          </a:prstGeom>
        </p:spPr>
        <p:style>
          <a:lnRef idx="1">
            <a:schemeClr val="accent1"/>
          </a:lnRef>
          <a:fillRef idx="0">
            <a:schemeClr val="accent1"/>
          </a:fillRef>
          <a:effectRef idx="0">
            <a:schemeClr val="accent1"/>
          </a:effectRef>
          <a:fontRef idx="minor">
            <a:schemeClr val="tx1"/>
          </a:fontRef>
        </p:style>
      </p:cxnSp>
      <p:sp>
        <p:nvSpPr>
          <p:cNvPr id="50185" name="矩形 12"/>
          <p:cNvSpPr>
            <a:spLocks noChangeArrowheads="1"/>
          </p:cNvSpPr>
          <p:nvPr/>
        </p:nvSpPr>
        <p:spPr bwMode="auto">
          <a:xfrm>
            <a:off x="1960563" y="3127375"/>
            <a:ext cx="2214880"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en-US" b="1" lang="zh-CN">
                <a:solidFill>
                  <a:srgbClr val="00B0F0"/>
                </a:solidFill>
                <a:latin charset="-122" pitchFamily="34" typeface="微软雅黑"/>
                <a:ea charset="-122" pitchFamily="34" typeface="微软雅黑"/>
              </a:rPr>
              <a:t>在此录入文字内容</a:t>
            </a:r>
          </a:p>
        </p:txBody>
      </p:sp>
      <p:sp>
        <p:nvSpPr>
          <p:cNvPr id="50186" name="矩形 9"/>
          <p:cNvSpPr>
            <a:spLocks noChangeArrowheads="1"/>
          </p:cNvSpPr>
          <p:nvPr/>
        </p:nvSpPr>
        <p:spPr bwMode="auto">
          <a:xfrm>
            <a:off x="1960563" y="3556000"/>
            <a:ext cx="9359900" cy="7315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nSpc>
                <a:spcPct val="150000"/>
              </a:lnSpc>
            </a:pPr>
            <a:r>
              <a:rPr altLang="en-US" lang="zh-CN" sz="1400">
                <a:latin charset="-122" pitchFamily="34" typeface="微软雅黑"/>
                <a:ea charset="-122" pitchFamily="34" typeface="微软雅黑"/>
              </a:rPr>
              <a:t>图片或者表格文字说明内容说明图片或者表格文字说明内容说明图片或者表格文字说明内容说明图片或者表格文字说明内容说明图片或者表格文字说明内容说明图片或者表格文字说明内容说明</a:t>
            </a:r>
          </a:p>
        </p:txBody>
      </p:sp>
      <p:sp>
        <p:nvSpPr>
          <p:cNvPr id="50187" name="TextBox 14"/>
          <p:cNvSpPr txBox="1">
            <a:spLocks noChangeArrowheads="1"/>
          </p:cNvSpPr>
          <p:nvPr/>
        </p:nvSpPr>
        <p:spPr bwMode="auto">
          <a:xfrm>
            <a:off x="1393825" y="4702177"/>
            <a:ext cx="371793"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eaLnBrk="1" hangingPunct="1"/>
            <a:r>
              <a:rPr altLang="zh-CN" lang="en-US" sz="2800">
                <a:solidFill>
                  <a:srgbClr val="00B0F0"/>
                </a:solidFill>
                <a:latin charset="0" pitchFamily="34" typeface="Impact"/>
                <a:ea charset="-128" pitchFamily="34" typeface="MS UI Gothic"/>
              </a:rPr>
              <a:t>3</a:t>
            </a:r>
          </a:p>
        </p:txBody>
      </p:sp>
      <p:cxnSp>
        <p:nvCxnSpPr>
          <p:cNvPr id="16" name="直接连接符 15"/>
          <p:cNvCxnSpPr/>
          <p:nvPr/>
        </p:nvCxnSpPr>
        <p:spPr>
          <a:xfrm flipH="1">
            <a:off x="1393825" y="4702175"/>
            <a:ext cx="590550" cy="590550"/>
          </a:xfrm>
          <a:prstGeom prst="line">
            <a:avLst/>
          </a:prstGeom>
        </p:spPr>
        <p:style>
          <a:lnRef idx="1">
            <a:schemeClr val="accent1"/>
          </a:lnRef>
          <a:fillRef idx="0">
            <a:schemeClr val="accent1"/>
          </a:fillRef>
          <a:effectRef idx="0">
            <a:schemeClr val="accent1"/>
          </a:effectRef>
          <a:fontRef idx="minor">
            <a:schemeClr val="tx1"/>
          </a:fontRef>
        </p:style>
      </p:cxnSp>
      <p:sp>
        <p:nvSpPr>
          <p:cNvPr id="50189" name="矩形 16"/>
          <p:cNvSpPr>
            <a:spLocks noChangeArrowheads="1"/>
          </p:cNvSpPr>
          <p:nvPr/>
        </p:nvSpPr>
        <p:spPr bwMode="auto">
          <a:xfrm>
            <a:off x="1960563" y="4797425"/>
            <a:ext cx="2214880"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en-US" b="1" lang="zh-CN">
                <a:solidFill>
                  <a:srgbClr val="00B0F0"/>
                </a:solidFill>
                <a:latin charset="-122" pitchFamily="34" typeface="微软雅黑"/>
                <a:ea charset="-122" pitchFamily="34" typeface="微软雅黑"/>
              </a:rPr>
              <a:t>在此录入文字内容</a:t>
            </a:r>
          </a:p>
        </p:txBody>
      </p:sp>
      <p:sp>
        <p:nvSpPr>
          <p:cNvPr id="50190" name="矩形 17"/>
          <p:cNvSpPr>
            <a:spLocks noChangeArrowheads="1"/>
          </p:cNvSpPr>
          <p:nvPr/>
        </p:nvSpPr>
        <p:spPr bwMode="auto">
          <a:xfrm>
            <a:off x="1960563" y="5226050"/>
            <a:ext cx="9359900" cy="7315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nSpc>
                <a:spcPct val="150000"/>
              </a:lnSpc>
            </a:pPr>
            <a:r>
              <a:rPr altLang="en-US" lang="zh-CN" sz="1400">
                <a:latin charset="-122" pitchFamily="34" typeface="微软雅黑"/>
                <a:ea charset="-122" pitchFamily="34" typeface="微软雅黑"/>
              </a:rPr>
              <a:t>图片或者表格文字说明内容说明图片或者表格文字说明内容说明图片或者表格文字说明内容说明图片或者表格文字说明内容说明图片或者表格文字说明内容说明图片或者表格文字说明内容说明</a:t>
            </a:r>
          </a:p>
        </p:txBody>
      </p:sp>
    </p:spTree>
  </p:cSld>
  <p:clrMapOvr>
    <a:masterClrMapping/>
  </p:clrMapOvr>
  <p:transition/>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spTree>
      <p:nvGrpSpPr>
        <p:cNvPr id="1" name=""/>
        <p:cNvGrpSpPr/>
        <p:nvPr/>
      </p:nvGrpSpPr>
      <p:grpSpPr>
        <a:xfrm>
          <a:off x="0" y="0"/>
          <a:ext cx="0" cy="0"/>
        </a:xfrm>
      </p:grpSpPr>
      <p:grpSp>
        <p:nvGrpSpPr>
          <p:cNvPr id="4098" name="组合 12"/>
          <p:cNvGrpSpPr/>
          <p:nvPr/>
        </p:nvGrpSpPr>
        <p:grpSpPr>
          <a:xfrm>
            <a:off x="9126539" y="2463800"/>
            <a:ext cx="2295525" cy="4019550"/>
            <a:chOff x="416496" y="2204864"/>
            <a:chExt cx="2295525" cy="4020273"/>
          </a:xfrm>
        </p:grpSpPr>
        <p:sp>
          <p:nvSpPr>
            <p:cNvPr id="4128" name="AutoShape 18"/>
            <p:cNvSpPr>
              <a:spLocks noChangeArrowheads="1"/>
            </p:cNvSpPr>
            <p:nvPr/>
          </p:nvSpPr>
          <p:spPr bwMode="auto">
            <a:xfrm>
              <a:off x="416496" y="2373137"/>
              <a:ext cx="2295525" cy="3852000"/>
            </a:xfrm>
            <a:prstGeom prst="roundRect">
              <a:avLst>
                <a:gd fmla="val 4690" name="adj"/>
              </a:avLst>
            </a:prstGeom>
            <a:noFill/>
            <a:ln w="34925">
              <a:solidFill>
                <a:srgbClr val="00B0F0"/>
              </a:solidFill>
              <a:round/>
            </a:ln>
            <a:extLst>
              <a:ext uri="{909E8E84-426E-40DD-AFC4-6F175D3DCCD1}">
                <a14:hiddenFill>
                  <a:solidFill>
                    <a:srgbClr val="FFFFFF"/>
                  </a:solidFill>
                </a14:hiddenFill>
              </a:ext>
            </a:extLst>
          </p:spPr>
          <p:txBody>
            <a:bodyPr anchor="ctr" wrap="none"/>
            <a:lstStyle/>
            <a:p>
              <a:endParaRPr altLang="en-US" lang="zh-CN"/>
            </a:p>
          </p:txBody>
        </p:sp>
        <p:sp>
          <p:nvSpPr>
            <p:cNvPr id="53" name="AutoShape 19"/>
            <p:cNvSpPr>
              <a:spLocks noChangeArrowheads="1"/>
            </p:cNvSpPr>
            <p:nvPr/>
          </p:nvSpPr>
          <p:spPr bwMode="gray">
            <a:xfrm>
              <a:off x="632396" y="2230269"/>
              <a:ext cx="1863725" cy="287390"/>
            </a:xfrm>
            <a:prstGeom prst="roundRect">
              <a:avLst>
                <a:gd fmla="val 50000" name="adj"/>
              </a:avLst>
            </a:prstGeom>
            <a:solidFill>
              <a:schemeClr val="tx1">
                <a:lumMod val="65000"/>
                <a:lumOff val="35000"/>
              </a:schemeClr>
            </a:solidFill>
            <a:ln w="9525">
              <a:noFill/>
              <a:round/>
            </a:ln>
            <a:effectLst/>
          </p:spPr>
          <p:txBody>
            <a:bodyPr anchor="ctr" wrap="none"/>
            <a:lstStyle/>
            <a:p>
              <a:pPr fontAlgn="auto">
                <a:spcBef>
                  <a:spcPct val="0"/>
                </a:spcBef>
                <a:spcAft>
                  <a:spcPct val="0"/>
                </a:spcAft>
                <a:defRPr/>
              </a:pPr>
              <a:endParaRPr altLang="en-US" lang="zh-CN">
                <a:latin typeface="Arial"/>
              </a:endParaRPr>
            </a:p>
          </p:txBody>
        </p:sp>
        <p:sp>
          <p:nvSpPr>
            <p:cNvPr id="4130" name="AutoShape 20"/>
            <p:cNvSpPr>
              <a:spLocks noChangeArrowheads="1"/>
            </p:cNvSpPr>
            <p:nvPr/>
          </p:nvSpPr>
          <p:spPr bwMode="auto">
            <a:xfrm flipH="1">
              <a:off x="2316734" y="2301702"/>
              <a:ext cx="71438" cy="144463"/>
            </a:xfrm>
            <a:prstGeom prst="octagon">
              <a:avLst>
                <a:gd fmla="val 29287" name="adj"/>
              </a:avLst>
            </a:prstGeom>
            <a:solidFill>
              <a:schemeClr val="bg1"/>
            </a:solidFill>
            <a:ln>
              <a:noFill/>
            </a:ln>
            <a:extLst>
              <a:ext uri="{91240B29-F687-4F45-9708-019B960494DF}">
                <a14:hiddenLine w="9525">
                  <a:solidFill>
                    <a:srgbClr val="000000"/>
                  </a:solidFill>
                  <a:miter lim="800000"/>
                  <a:headEnd/>
                  <a:tailEnd/>
                </a14:hiddenLine>
              </a:ext>
            </a:extLst>
          </p:spPr>
          <p:txBody>
            <a:bodyPr anchor="ctr" wrap="none"/>
            <a:lstStyle/>
            <a:p>
              <a:endParaRPr altLang="en-US" lang="zh-CN"/>
            </a:p>
          </p:txBody>
        </p:sp>
        <p:sp>
          <p:nvSpPr>
            <p:cNvPr id="4131" name="AutoShape 21"/>
            <p:cNvSpPr>
              <a:spLocks noChangeArrowheads="1"/>
            </p:cNvSpPr>
            <p:nvPr/>
          </p:nvSpPr>
          <p:spPr bwMode="auto">
            <a:xfrm flipH="1">
              <a:off x="733996" y="2301702"/>
              <a:ext cx="73025" cy="144463"/>
            </a:xfrm>
            <a:prstGeom prst="octagon">
              <a:avLst>
                <a:gd fmla="val 29287" name="adj"/>
              </a:avLst>
            </a:prstGeom>
            <a:solidFill>
              <a:schemeClr val="bg1"/>
            </a:solidFill>
            <a:ln>
              <a:noFill/>
            </a:ln>
            <a:extLst>
              <a:ext uri="{91240B29-F687-4F45-9708-019B960494DF}">
                <a14:hiddenLine w="9525">
                  <a:solidFill>
                    <a:srgbClr val="000000"/>
                  </a:solidFill>
                  <a:miter lim="800000"/>
                  <a:headEnd/>
                  <a:tailEnd/>
                </a14:hiddenLine>
              </a:ext>
            </a:extLst>
          </p:spPr>
          <p:txBody>
            <a:bodyPr anchor="ctr" wrap="none"/>
            <a:lstStyle/>
            <a:p>
              <a:endParaRPr altLang="en-US" lang="zh-CN"/>
            </a:p>
          </p:txBody>
        </p:sp>
        <p:sp>
          <p:nvSpPr>
            <p:cNvPr id="4132" name="Text Box 22"/>
            <p:cNvSpPr txBox="1">
              <a:spLocks noChangeArrowheads="1"/>
            </p:cNvSpPr>
            <p:nvPr/>
          </p:nvSpPr>
          <p:spPr bwMode="gray">
            <a:xfrm>
              <a:off x="1066314" y="2204864"/>
              <a:ext cx="976630" cy="304855"/>
            </a:xfrm>
            <a:prstGeom prst="rect">
              <a:avLst/>
            </a:prstGeom>
            <a:noFill/>
            <a:ln>
              <a:noFill/>
            </a:ln>
            <a:extLst>
              <a:ext uri="{909E8E84-426E-40DD-AFC4-6F175D3DCCD1}">
                <a14:hiddenFill>
                  <a:solidFill>
                    <a:srgbClr val="FFFFFF"/>
                  </a:solidFill>
                </a14:hiddenFill>
              </a:ext>
              <a:ext uri="{91240B29-F687-4F45-9708-019B960494DF}">
                <a14:hiddenLine algn="ctr" w="9525">
                  <a:solidFill>
                    <a:srgbClr val="000000"/>
                  </a:solidFill>
                  <a:miter lim="800000"/>
                  <a:headEnd/>
                  <a:tailEnd/>
                </a14:hiddenLine>
              </a:ext>
            </a:extLst>
          </p:spPr>
          <p:txBody>
            <a:bodyPr wrap="none">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algn="ctr"/>
              <a:r>
                <a:rPr altLang="zh-CN" b="1" lang="en-US" sz="1400">
                  <a:solidFill>
                    <a:schemeClr val="bg1"/>
                  </a:solidFill>
                  <a:latin charset="-122" pitchFamily="34" typeface="微软雅黑"/>
                  <a:ea charset="-122" pitchFamily="34" typeface="微软雅黑"/>
                </a:rPr>
                <a:t>2007至今</a:t>
              </a:r>
            </a:p>
          </p:txBody>
        </p:sp>
      </p:grpSp>
      <p:sp>
        <p:nvSpPr>
          <p:cNvPr id="2" name="标题 1"/>
          <p:cNvSpPr>
            <a:spLocks noGrp="1"/>
          </p:cNvSpPr>
          <p:nvPr>
            <p:ph type="title"/>
          </p:nvPr>
        </p:nvSpPr>
        <p:spPr/>
        <p:txBody>
          <a:bodyPr rtlCol="0">
            <a:normAutofit/>
          </a:bodyPr>
          <a:lstStyle/>
          <a:p>
            <a:pPr eaLnBrk="1" fontAlgn="auto" hangingPunct="1">
              <a:spcAft>
                <a:spcPct val="0"/>
              </a:spcAft>
              <a:defRPr/>
            </a:pPr>
            <a:r>
              <a:rPr altLang="en-US" lang="zh-CN" smtClean="0"/>
              <a:t>在此录入标题内容</a:t>
            </a:r>
          </a:p>
        </p:txBody>
      </p:sp>
      <p:sp>
        <p:nvSpPr>
          <p:cNvPr id="4100" name="Text Box 9"/>
          <p:cNvSpPr txBox="1">
            <a:spLocks noChangeArrowheads="1"/>
          </p:cNvSpPr>
          <p:nvPr/>
        </p:nvSpPr>
        <p:spPr bwMode="gray">
          <a:xfrm>
            <a:off x="1630364" y="2030414"/>
            <a:ext cx="1944687" cy="365760"/>
          </a:xfrm>
          <a:prstGeom prst="rect">
            <a:avLst/>
          </a:prstGeom>
          <a:noFill/>
          <a:ln>
            <a:noFill/>
          </a:ln>
          <a:extLst>
            <a:ext uri="{909E8E84-426E-40DD-AFC4-6F175D3DCCD1}">
              <a14:hiddenFill>
                <a:solidFill>
                  <a:srgbClr val="FFFFFF"/>
                </a:solidFill>
              </a14:hiddenFill>
            </a:ext>
            <a:ext uri="{91240B29-F687-4F45-9708-019B960494DF}">
              <a14:hiddenLine algn="ctr" w="9525">
                <a:solidFill>
                  <a:srgbClr val="000000"/>
                </a:solidFill>
                <a:miter lim="800000"/>
                <a:headEnd/>
                <a:tailEnd/>
              </a14:hiddenLine>
            </a:ext>
          </a:extLst>
        </p:spPr>
        <p:txBody>
          <a:bodyPr>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algn="ctr">
              <a:spcBef>
                <a:spcPct val="50000"/>
              </a:spcBef>
            </a:pPr>
            <a:r>
              <a:rPr altLang="en-US" b="1" lang="zh-CN" sz="1800">
                <a:solidFill>
                  <a:srgbClr val="00B0F0"/>
                </a:solidFill>
                <a:latin charset="-122" pitchFamily="34" typeface="微软雅黑"/>
                <a:ea charset="-122" pitchFamily="34" typeface="微软雅黑"/>
              </a:rPr>
              <a:t>观点内容</a:t>
            </a:r>
          </a:p>
        </p:txBody>
      </p:sp>
      <p:sp>
        <p:nvSpPr>
          <p:cNvPr id="4101" name="Text Box 7"/>
          <p:cNvSpPr txBox="1">
            <a:spLocks noChangeArrowheads="1"/>
          </p:cNvSpPr>
          <p:nvPr/>
        </p:nvSpPr>
        <p:spPr bwMode="auto">
          <a:xfrm>
            <a:off x="1540261" y="3145751"/>
            <a:ext cx="2055813" cy="2118360"/>
          </a:xfrm>
          <a:prstGeom prst="rect">
            <a:avLst/>
          </a:prstGeom>
          <a:noFill/>
          <a:ln>
            <a:noFill/>
          </a:ln>
          <a:effectLst/>
          <a:extLst>
            <a:ext uri="{909E8E84-426E-40DD-AFC4-6F175D3DCCD1}">
              <a14:hiddenFill>
                <a:solidFill>
                  <a:schemeClr val="accent1"/>
                </a:solidFill>
              </a14:hiddenFill>
            </a:ext>
            <a:ext uri="{91240B29-F687-4F45-9708-019B960494DF}">
              <a14:hiddenLine cap="rnd" w="12700">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eaLnBrk="1" hangingPunct="1" indent="-285750" marL="285750">
              <a:lnSpc>
                <a:spcPct val="150000"/>
              </a:lnSpc>
              <a:spcBef>
                <a:spcPct val="50000"/>
              </a:spcBef>
              <a:buFont charset="0" pitchFamily="34" typeface="Arial"/>
              <a:buChar char="•"/>
            </a:pPr>
            <a:r>
              <a:rPr altLang="en-US" lang="zh-CN" sz="1400">
                <a:latin charset="-122" pitchFamily="34" typeface="微软雅黑"/>
                <a:ea charset="-122" pitchFamily="34" typeface="微软雅黑"/>
              </a:rPr>
              <a:t>在此录入文字内容</a:t>
            </a:r>
          </a:p>
          <a:p>
            <a:pPr eaLnBrk="1" hangingPunct="1" indent="-285750" marL="285750">
              <a:lnSpc>
                <a:spcPct val="150000"/>
              </a:lnSpc>
              <a:spcBef>
                <a:spcPct val="50000"/>
              </a:spcBef>
              <a:buFont charset="0" pitchFamily="34" typeface="Arial"/>
              <a:buChar char="•"/>
            </a:pPr>
            <a:r>
              <a:rPr altLang="en-US" lang="zh-CN" sz="1400">
                <a:latin charset="-122" pitchFamily="34" typeface="微软雅黑"/>
                <a:ea charset="-122" pitchFamily="34" typeface="微软雅黑"/>
              </a:rPr>
              <a:t>在此录入文字内容</a:t>
            </a:r>
          </a:p>
          <a:p>
            <a:pPr eaLnBrk="1" hangingPunct="1" indent="-285750" marL="285750">
              <a:lnSpc>
                <a:spcPct val="150000"/>
              </a:lnSpc>
              <a:spcBef>
                <a:spcPct val="50000"/>
              </a:spcBef>
              <a:buFont charset="0" pitchFamily="34" typeface="Arial"/>
              <a:buChar char="•"/>
            </a:pPr>
            <a:r>
              <a:rPr altLang="en-US" lang="zh-CN" sz="1400">
                <a:latin charset="-122" pitchFamily="34" typeface="微软雅黑"/>
                <a:ea charset="-122" pitchFamily="34" typeface="微软雅黑"/>
              </a:rPr>
              <a:t>在此录入文字内容</a:t>
            </a:r>
          </a:p>
          <a:p>
            <a:pPr eaLnBrk="1" hangingPunct="1" indent="-285750" marL="285750">
              <a:lnSpc>
                <a:spcPct val="150000"/>
              </a:lnSpc>
              <a:spcBef>
                <a:spcPct val="50000"/>
              </a:spcBef>
              <a:buFont charset="0" pitchFamily="34" typeface="Arial"/>
              <a:buChar char="•"/>
            </a:pPr>
            <a:r>
              <a:rPr altLang="en-US" lang="zh-CN" sz="1400">
                <a:latin charset="-122" pitchFamily="34" typeface="微软雅黑"/>
                <a:ea charset="-122" pitchFamily="34" typeface="微软雅黑"/>
              </a:rPr>
              <a:t>在此录入文字内容</a:t>
            </a:r>
          </a:p>
          <a:p>
            <a:pPr eaLnBrk="1" hangingPunct="1" indent="-285750" marL="285750">
              <a:lnSpc>
                <a:spcPct val="150000"/>
              </a:lnSpc>
              <a:spcBef>
                <a:spcPct val="50000"/>
              </a:spcBef>
              <a:buFont charset="0" pitchFamily="34" typeface="Arial"/>
              <a:buChar char="•"/>
            </a:pPr>
            <a:r>
              <a:rPr altLang="en-US" lang="zh-CN" sz="1400">
                <a:latin charset="-122" pitchFamily="34" typeface="微软雅黑"/>
                <a:ea charset="-122" pitchFamily="34" typeface="微软雅黑"/>
              </a:rPr>
              <a:t>在此录入文字内容</a:t>
            </a:r>
          </a:p>
        </p:txBody>
      </p:sp>
      <p:sp>
        <p:nvSpPr>
          <p:cNvPr id="4102" name="Text Box 10"/>
          <p:cNvSpPr txBox="1">
            <a:spLocks noChangeArrowheads="1"/>
          </p:cNvSpPr>
          <p:nvPr/>
        </p:nvSpPr>
        <p:spPr bwMode="gray">
          <a:xfrm>
            <a:off x="4248150" y="2049463"/>
            <a:ext cx="1728788" cy="365760"/>
          </a:xfrm>
          <a:prstGeom prst="rect">
            <a:avLst/>
          </a:prstGeom>
          <a:noFill/>
          <a:ln>
            <a:noFill/>
          </a:ln>
          <a:extLst>
            <a:ext uri="{909E8E84-426E-40DD-AFC4-6F175D3DCCD1}">
              <a14:hiddenFill>
                <a:solidFill>
                  <a:srgbClr val="FFFFFF"/>
                </a:solidFill>
              </a14:hiddenFill>
            </a:ext>
            <a:ext uri="{91240B29-F687-4F45-9708-019B960494DF}">
              <a14:hiddenLine algn="ctr" w="9525">
                <a:solidFill>
                  <a:srgbClr val="000000"/>
                </a:solidFill>
                <a:miter lim="800000"/>
                <a:headEnd/>
                <a:tailEnd/>
              </a14:hiddenLine>
            </a:ext>
          </a:extLst>
        </p:spPr>
        <p:txBody>
          <a:bodyPr>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algn="ctr">
              <a:spcBef>
                <a:spcPct val="50000"/>
              </a:spcBef>
            </a:pPr>
            <a:r>
              <a:rPr altLang="en-US" b="1" lang="zh-CN" sz="1800">
                <a:solidFill>
                  <a:srgbClr val="00B0F0"/>
                </a:solidFill>
                <a:latin charset="-122" pitchFamily="34" typeface="微软雅黑"/>
                <a:ea charset="-122" pitchFamily="34" typeface="微软雅黑"/>
              </a:rPr>
              <a:t>观点内容</a:t>
            </a:r>
          </a:p>
        </p:txBody>
      </p:sp>
      <p:sp>
        <p:nvSpPr>
          <p:cNvPr id="4103" name="Text Box 11"/>
          <p:cNvSpPr txBox="1">
            <a:spLocks noChangeArrowheads="1"/>
          </p:cNvSpPr>
          <p:nvPr/>
        </p:nvSpPr>
        <p:spPr bwMode="gray">
          <a:xfrm>
            <a:off x="6873877" y="2068513"/>
            <a:ext cx="1800225" cy="365760"/>
          </a:xfrm>
          <a:prstGeom prst="rect">
            <a:avLst/>
          </a:prstGeom>
          <a:noFill/>
          <a:ln>
            <a:noFill/>
          </a:ln>
          <a:extLst>
            <a:ext uri="{909E8E84-426E-40DD-AFC4-6F175D3DCCD1}">
              <a14:hiddenFill>
                <a:solidFill>
                  <a:srgbClr val="FFFFFF"/>
                </a:solidFill>
              </a14:hiddenFill>
            </a:ext>
            <a:ext uri="{91240B29-F687-4F45-9708-019B960494DF}">
              <a14:hiddenLine algn="ctr" w="9525">
                <a:solidFill>
                  <a:srgbClr val="000000"/>
                </a:solidFill>
                <a:miter lim="800000"/>
                <a:headEnd/>
                <a:tailEnd/>
              </a14:hiddenLine>
            </a:ext>
          </a:extLst>
        </p:spPr>
        <p:txBody>
          <a:bodyPr>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algn="ctr">
              <a:spcBef>
                <a:spcPct val="50000"/>
              </a:spcBef>
            </a:pPr>
            <a:r>
              <a:rPr altLang="en-US" b="1" lang="zh-CN" sz="1800">
                <a:solidFill>
                  <a:srgbClr val="00B0F0"/>
                </a:solidFill>
                <a:latin charset="-122" pitchFamily="34" typeface="微软雅黑"/>
                <a:ea charset="-122" pitchFamily="34" typeface="微软雅黑"/>
              </a:rPr>
              <a:t>观点内容</a:t>
            </a:r>
          </a:p>
        </p:txBody>
      </p:sp>
      <p:sp>
        <p:nvSpPr>
          <p:cNvPr id="4104" name="Text Box 12"/>
          <p:cNvSpPr txBox="1">
            <a:spLocks noChangeArrowheads="1"/>
          </p:cNvSpPr>
          <p:nvPr/>
        </p:nvSpPr>
        <p:spPr bwMode="gray">
          <a:xfrm>
            <a:off x="9332913" y="2025650"/>
            <a:ext cx="1711325" cy="365760"/>
          </a:xfrm>
          <a:prstGeom prst="rect">
            <a:avLst/>
          </a:prstGeom>
          <a:noFill/>
          <a:ln>
            <a:noFill/>
          </a:ln>
          <a:extLst>
            <a:ext uri="{909E8E84-426E-40DD-AFC4-6F175D3DCCD1}">
              <a14:hiddenFill>
                <a:solidFill>
                  <a:srgbClr val="FFFFFF"/>
                </a:solidFill>
              </a14:hiddenFill>
            </a:ext>
            <a:ext uri="{91240B29-F687-4F45-9708-019B960494DF}">
              <a14:hiddenLine algn="ctr" w="9525">
                <a:solidFill>
                  <a:srgbClr val="000000"/>
                </a:solidFill>
                <a:miter lim="800000"/>
                <a:headEnd/>
                <a:tailEnd/>
              </a14:hiddenLine>
            </a:ext>
          </a:extLst>
        </p:spPr>
        <p:txBody>
          <a:bodyPr>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algn="ctr">
              <a:spcBef>
                <a:spcPct val="50000"/>
              </a:spcBef>
            </a:pPr>
            <a:r>
              <a:rPr altLang="en-US" b="1" lang="zh-CN" sz="1800">
                <a:solidFill>
                  <a:srgbClr val="00B0F0"/>
                </a:solidFill>
                <a:latin charset="-122" pitchFamily="34" typeface="微软雅黑"/>
                <a:ea charset="-122" pitchFamily="34" typeface="微软雅黑"/>
              </a:rPr>
              <a:t>观点内容</a:t>
            </a:r>
          </a:p>
        </p:txBody>
      </p:sp>
      <p:sp>
        <p:nvSpPr>
          <p:cNvPr id="4105" name="Text Box 19"/>
          <p:cNvSpPr txBox="1">
            <a:spLocks noChangeArrowheads="1"/>
          </p:cNvSpPr>
          <p:nvPr/>
        </p:nvSpPr>
        <p:spPr bwMode="auto">
          <a:xfrm>
            <a:off x="4005649" y="3145751"/>
            <a:ext cx="2035175" cy="2118360"/>
          </a:xfrm>
          <a:prstGeom prst="rect">
            <a:avLst/>
          </a:prstGeom>
          <a:noFill/>
          <a:ln>
            <a:noFill/>
          </a:ln>
          <a:effectLst/>
          <a:extLst>
            <a:ext uri="{909E8E84-426E-40DD-AFC4-6F175D3DCCD1}">
              <a14:hiddenFill>
                <a:solidFill>
                  <a:schemeClr val="accent1"/>
                </a:solidFill>
              </a14:hiddenFill>
            </a:ext>
            <a:ext uri="{91240B29-F687-4F45-9708-019B960494DF}">
              <a14:hiddenLine cap="rnd" w="12700">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eaLnBrk="1" hangingPunct="1" indent="-285750" marL="285750">
              <a:lnSpc>
                <a:spcPct val="150000"/>
              </a:lnSpc>
              <a:spcBef>
                <a:spcPct val="50000"/>
              </a:spcBef>
              <a:buFont charset="0" pitchFamily="34" typeface="Arial"/>
              <a:buChar char="•"/>
            </a:pPr>
            <a:r>
              <a:rPr altLang="en-US" lang="zh-CN" sz="1400">
                <a:latin charset="-122" pitchFamily="34" typeface="微软雅黑"/>
                <a:ea charset="-122" pitchFamily="34" typeface="微软雅黑"/>
              </a:rPr>
              <a:t>在此录入文字内容</a:t>
            </a:r>
          </a:p>
          <a:p>
            <a:pPr eaLnBrk="1" hangingPunct="1" indent="-285750" marL="285750">
              <a:lnSpc>
                <a:spcPct val="150000"/>
              </a:lnSpc>
              <a:spcBef>
                <a:spcPct val="50000"/>
              </a:spcBef>
              <a:buFont charset="0" pitchFamily="34" typeface="Arial"/>
              <a:buChar char="•"/>
            </a:pPr>
            <a:r>
              <a:rPr altLang="en-US" lang="zh-CN" sz="1400">
                <a:latin charset="-122" pitchFamily="34" typeface="微软雅黑"/>
                <a:ea charset="-122" pitchFamily="34" typeface="微软雅黑"/>
              </a:rPr>
              <a:t>在此录入文字内容</a:t>
            </a:r>
          </a:p>
          <a:p>
            <a:pPr eaLnBrk="1" hangingPunct="1" indent="-285750" marL="285750">
              <a:lnSpc>
                <a:spcPct val="150000"/>
              </a:lnSpc>
              <a:spcBef>
                <a:spcPct val="50000"/>
              </a:spcBef>
              <a:buFont charset="0" pitchFamily="34" typeface="Arial"/>
              <a:buChar char="•"/>
            </a:pPr>
            <a:r>
              <a:rPr altLang="en-US" lang="zh-CN" sz="1400">
                <a:latin charset="-122" pitchFamily="34" typeface="微软雅黑"/>
                <a:ea charset="-122" pitchFamily="34" typeface="微软雅黑"/>
              </a:rPr>
              <a:t>在此录入文字内容</a:t>
            </a:r>
          </a:p>
          <a:p>
            <a:pPr eaLnBrk="1" hangingPunct="1" indent="-285750" marL="285750">
              <a:lnSpc>
                <a:spcPct val="150000"/>
              </a:lnSpc>
              <a:spcBef>
                <a:spcPct val="50000"/>
              </a:spcBef>
              <a:buFont charset="0" pitchFamily="34" typeface="Arial"/>
              <a:buChar char="•"/>
            </a:pPr>
            <a:r>
              <a:rPr altLang="en-US" lang="zh-CN" sz="1400">
                <a:latin charset="-122" pitchFamily="34" typeface="微软雅黑"/>
                <a:ea charset="-122" pitchFamily="34" typeface="微软雅黑"/>
              </a:rPr>
              <a:t>在此录入文字内容</a:t>
            </a:r>
          </a:p>
          <a:p>
            <a:pPr eaLnBrk="1" hangingPunct="1" indent="-285750" marL="285750">
              <a:lnSpc>
                <a:spcPct val="150000"/>
              </a:lnSpc>
              <a:spcBef>
                <a:spcPct val="50000"/>
              </a:spcBef>
              <a:buFont charset="0" pitchFamily="34" typeface="Arial"/>
              <a:buChar char="•"/>
            </a:pPr>
            <a:r>
              <a:rPr altLang="en-US" lang="zh-CN" sz="1400">
                <a:latin charset="-122" pitchFamily="34" typeface="微软雅黑"/>
                <a:ea charset="-122" pitchFamily="34" typeface="微软雅黑"/>
              </a:rPr>
              <a:t>在此录入文字内容</a:t>
            </a:r>
          </a:p>
        </p:txBody>
      </p:sp>
      <p:sp>
        <p:nvSpPr>
          <p:cNvPr id="4106" name="Text Box 20"/>
          <p:cNvSpPr txBox="1">
            <a:spLocks noChangeArrowheads="1"/>
          </p:cNvSpPr>
          <p:nvPr/>
        </p:nvSpPr>
        <p:spPr bwMode="auto">
          <a:xfrm>
            <a:off x="6536124" y="3145751"/>
            <a:ext cx="2430462" cy="2118360"/>
          </a:xfrm>
          <a:prstGeom prst="rect">
            <a:avLst/>
          </a:prstGeom>
          <a:noFill/>
          <a:ln>
            <a:noFill/>
          </a:ln>
          <a:effectLst/>
          <a:extLst>
            <a:ext uri="{909E8E84-426E-40DD-AFC4-6F175D3DCCD1}">
              <a14:hiddenFill>
                <a:solidFill>
                  <a:schemeClr val="accent1"/>
                </a:solidFill>
              </a14:hiddenFill>
            </a:ext>
            <a:ext uri="{91240B29-F687-4F45-9708-019B960494DF}">
              <a14:hiddenLine cap="rnd" w="12700">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eaLnBrk="1" hangingPunct="1" indent="-285750" marL="285750">
              <a:lnSpc>
                <a:spcPct val="150000"/>
              </a:lnSpc>
              <a:spcBef>
                <a:spcPct val="50000"/>
              </a:spcBef>
              <a:buFont charset="0" pitchFamily="34" typeface="Arial"/>
              <a:buChar char="•"/>
            </a:pPr>
            <a:r>
              <a:rPr altLang="en-US" lang="zh-CN" sz="1400">
                <a:latin charset="-122" pitchFamily="34" typeface="微软雅黑"/>
                <a:ea charset="-122" pitchFamily="34" typeface="微软雅黑"/>
              </a:rPr>
              <a:t>在此录入文字内容</a:t>
            </a:r>
          </a:p>
          <a:p>
            <a:pPr eaLnBrk="1" hangingPunct="1" indent="-285750" marL="285750">
              <a:lnSpc>
                <a:spcPct val="150000"/>
              </a:lnSpc>
              <a:spcBef>
                <a:spcPct val="50000"/>
              </a:spcBef>
              <a:buFont charset="0" pitchFamily="34" typeface="Arial"/>
              <a:buChar char="•"/>
            </a:pPr>
            <a:r>
              <a:rPr altLang="en-US" lang="zh-CN" sz="1400">
                <a:latin charset="-122" pitchFamily="34" typeface="微软雅黑"/>
                <a:ea charset="-122" pitchFamily="34" typeface="微软雅黑"/>
              </a:rPr>
              <a:t>在此录入文字内容</a:t>
            </a:r>
          </a:p>
          <a:p>
            <a:pPr eaLnBrk="1" hangingPunct="1" indent="-285750" marL="285750">
              <a:lnSpc>
                <a:spcPct val="150000"/>
              </a:lnSpc>
              <a:spcBef>
                <a:spcPct val="50000"/>
              </a:spcBef>
              <a:buFont charset="0" pitchFamily="34" typeface="Arial"/>
              <a:buChar char="•"/>
            </a:pPr>
            <a:r>
              <a:rPr altLang="en-US" lang="zh-CN" sz="1400">
                <a:latin charset="-122" pitchFamily="34" typeface="微软雅黑"/>
                <a:ea charset="-122" pitchFamily="34" typeface="微软雅黑"/>
              </a:rPr>
              <a:t>在此录入文字内容</a:t>
            </a:r>
          </a:p>
          <a:p>
            <a:pPr eaLnBrk="1" hangingPunct="1" indent="-285750" marL="285750">
              <a:lnSpc>
                <a:spcPct val="150000"/>
              </a:lnSpc>
              <a:spcBef>
                <a:spcPct val="50000"/>
              </a:spcBef>
              <a:buFont charset="0" pitchFamily="34" typeface="Arial"/>
              <a:buChar char="•"/>
            </a:pPr>
            <a:r>
              <a:rPr altLang="en-US" lang="zh-CN" sz="1400">
                <a:latin charset="-122" pitchFamily="34" typeface="微软雅黑"/>
                <a:ea charset="-122" pitchFamily="34" typeface="微软雅黑"/>
              </a:rPr>
              <a:t>在此录入文字内容</a:t>
            </a:r>
          </a:p>
          <a:p>
            <a:pPr eaLnBrk="1" hangingPunct="1" indent="-285750" marL="285750">
              <a:lnSpc>
                <a:spcPct val="150000"/>
              </a:lnSpc>
              <a:spcBef>
                <a:spcPct val="50000"/>
              </a:spcBef>
              <a:buFont charset="0" pitchFamily="34" typeface="Arial"/>
              <a:buChar char="•"/>
            </a:pPr>
            <a:r>
              <a:rPr altLang="en-US" lang="zh-CN" sz="1400">
                <a:latin charset="-122" pitchFamily="34" typeface="微软雅黑"/>
                <a:ea charset="-122" pitchFamily="34" typeface="微软雅黑"/>
              </a:rPr>
              <a:t>在此录入文字内容</a:t>
            </a:r>
          </a:p>
        </p:txBody>
      </p:sp>
      <p:sp>
        <p:nvSpPr>
          <p:cNvPr id="4107" name="Text Box 21"/>
          <p:cNvSpPr txBox="1">
            <a:spLocks noChangeArrowheads="1"/>
          </p:cNvSpPr>
          <p:nvPr/>
        </p:nvSpPr>
        <p:spPr bwMode="auto">
          <a:xfrm>
            <a:off x="9236461" y="3145751"/>
            <a:ext cx="2078038" cy="2118360"/>
          </a:xfrm>
          <a:prstGeom prst="rect">
            <a:avLst/>
          </a:prstGeom>
          <a:noFill/>
          <a:ln>
            <a:noFill/>
          </a:ln>
          <a:effectLst/>
          <a:extLst>
            <a:ext uri="{909E8E84-426E-40DD-AFC4-6F175D3DCCD1}">
              <a14:hiddenFill>
                <a:solidFill>
                  <a:schemeClr val="accent1"/>
                </a:solidFill>
              </a14:hiddenFill>
            </a:ext>
            <a:ext uri="{91240B29-F687-4F45-9708-019B960494DF}">
              <a14:hiddenLine cap="rnd" w="12700">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eaLnBrk="1" hangingPunct="1" indent="-285750" marL="285750">
              <a:lnSpc>
                <a:spcPct val="150000"/>
              </a:lnSpc>
              <a:spcBef>
                <a:spcPct val="50000"/>
              </a:spcBef>
              <a:buFont charset="0" pitchFamily="34" typeface="Arial"/>
              <a:buChar char="•"/>
            </a:pPr>
            <a:r>
              <a:rPr altLang="en-US" lang="zh-CN" sz="1400">
                <a:latin charset="-122" pitchFamily="34" typeface="微软雅黑"/>
                <a:ea charset="-122" pitchFamily="34" typeface="微软雅黑"/>
              </a:rPr>
              <a:t>在此录入文字内容</a:t>
            </a:r>
          </a:p>
          <a:p>
            <a:pPr eaLnBrk="1" hangingPunct="1" indent="-285750" marL="285750">
              <a:lnSpc>
                <a:spcPct val="150000"/>
              </a:lnSpc>
              <a:spcBef>
                <a:spcPct val="50000"/>
              </a:spcBef>
              <a:buFont charset="0" pitchFamily="34" typeface="Arial"/>
              <a:buChar char="•"/>
            </a:pPr>
            <a:r>
              <a:rPr altLang="en-US" lang="zh-CN" sz="1400">
                <a:latin charset="-122" pitchFamily="34" typeface="微软雅黑"/>
                <a:ea charset="-122" pitchFamily="34" typeface="微软雅黑"/>
              </a:rPr>
              <a:t>在此录入文字内容</a:t>
            </a:r>
          </a:p>
          <a:p>
            <a:pPr eaLnBrk="1" hangingPunct="1" indent="-285750" marL="285750">
              <a:lnSpc>
                <a:spcPct val="150000"/>
              </a:lnSpc>
              <a:spcBef>
                <a:spcPct val="50000"/>
              </a:spcBef>
              <a:buFont charset="0" pitchFamily="34" typeface="Arial"/>
              <a:buChar char="•"/>
            </a:pPr>
            <a:r>
              <a:rPr altLang="en-US" lang="zh-CN" sz="1400">
                <a:latin charset="-122" pitchFamily="34" typeface="微软雅黑"/>
                <a:ea charset="-122" pitchFamily="34" typeface="微软雅黑"/>
              </a:rPr>
              <a:t>在此录入文字内容</a:t>
            </a:r>
          </a:p>
          <a:p>
            <a:pPr eaLnBrk="1" hangingPunct="1" indent="-285750" marL="285750">
              <a:lnSpc>
                <a:spcPct val="150000"/>
              </a:lnSpc>
              <a:spcBef>
                <a:spcPct val="50000"/>
              </a:spcBef>
              <a:buFont charset="0" pitchFamily="34" typeface="Arial"/>
              <a:buChar char="•"/>
            </a:pPr>
            <a:r>
              <a:rPr altLang="en-US" lang="zh-CN" sz="1400">
                <a:latin charset="-122" pitchFamily="34" typeface="微软雅黑"/>
                <a:ea charset="-122" pitchFamily="34" typeface="微软雅黑"/>
              </a:rPr>
              <a:t>在此录入文字内容</a:t>
            </a:r>
          </a:p>
          <a:p>
            <a:pPr eaLnBrk="1" hangingPunct="1" indent="-285750" marL="285750">
              <a:lnSpc>
                <a:spcPct val="150000"/>
              </a:lnSpc>
              <a:spcBef>
                <a:spcPct val="50000"/>
              </a:spcBef>
              <a:buFont charset="0" pitchFamily="34" typeface="Arial"/>
              <a:buChar char="•"/>
            </a:pPr>
            <a:r>
              <a:rPr altLang="en-US" lang="zh-CN" sz="1400">
                <a:latin charset="-122" pitchFamily="34" typeface="微软雅黑"/>
                <a:ea charset="-122" pitchFamily="34" typeface="微软雅黑"/>
              </a:rPr>
              <a:t>在此录入文字内容</a:t>
            </a:r>
          </a:p>
        </p:txBody>
      </p:sp>
      <p:sp>
        <p:nvSpPr>
          <p:cNvPr id="42" name="矩形 41"/>
          <p:cNvSpPr/>
          <p:nvPr/>
        </p:nvSpPr>
        <p:spPr>
          <a:xfrm flipV="1">
            <a:off x="1404938" y="1649414"/>
            <a:ext cx="10063162" cy="4603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51435" lIns="102870" rIns="102870" tIns="51435"/>
          <a:lstStyle/>
          <a:p>
            <a:pPr algn="ctr" fontAlgn="auto">
              <a:spcBef>
                <a:spcPct val="0"/>
              </a:spcBef>
              <a:spcAft>
                <a:spcPct val="0"/>
              </a:spcAft>
              <a:defRPr/>
            </a:pPr>
            <a:endParaRPr altLang="en-US" lang="zh-CN"/>
          </a:p>
        </p:txBody>
      </p:sp>
      <p:sp>
        <p:nvSpPr>
          <p:cNvPr id="4109" name="TextBox 42"/>
          <p:cNvSpPr txBox="1">
            <a:spLocks noChangeArrowheads="1"/>
          </p:cNvSpPr>
          <p:nvPr/>
        </p:nvSpPr>
        <p:spPr bwMode="auto">
          <a:xfrm>
            <a:off x="9101138" y="1387476"/>
            <a:ext cx="740727" cy="514350"/>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bIns="51435" lIns="102870" rIns="102870" tIns="51435" wrap="none">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eaLnBrk="1" hangingPunct="1"/>
            <a:r>
              <a:rPr altLang="zh-CN" lang="en-US" sz="2700">
                <a:solidFill>
                  <a:srgbClr val="00B0F0"/>
                </a:solidFill>
                <a:latin charset="0" pitchFamily="34" typeface="Impact"/>
              </a:rPr>
              <a:t>IMC</a:t>
            </a:r>
          </a:p>
        </p:txBody>
      </p:sp>
      <p:grpSp>
        <p:nvGrpSpPr>
          <p:cNvPr id="4110" name="组合 12"/>
          <p:cNvGrpSpPr/>
          <p:nvPr/>
        </p:nvGrpSpPr>
        <p:grpSpPr>
          <a:xfrm>
            <a:off x="1360489" y="2463800"/>
            <a:ext cx="2295525" cy="4019550"/>
            <a:chOff x="416496" y="2204864"/>
            <a:chExt cx="2295525" cy="4020273"/>
          </a:xfrm>
        </p:grpSpPr>
        <p:sp>
          <p:nvSpPr>
            <p:cNvPr id="4123" name="AutoShape 18"/>
            <p:cNvSpPr>
              <a:spLocks noChangeArrowheads="1"/>
            </p:cNvSpPr>
            <p:nvPr/>
          </p:nvSpPr>
          <p:spPr bwMode="auto">
            <a:xfrm>
              <a:off x="416496" y="2373137"/>
              <a:ext cx="2295525" cy="3852000"/>
            </a:xfrm>
            <a:prstGeom prst="roundRect">
              <a:avLst>
                <a:gd fmla="val 4690" name="adj"/>
              </a:avLst>
            </a:prstGeom>
            <a:noFill/>
            <a:ln w="34925">
              <a:solidFill>
                <a:srgbClr val="00B0F0"/>
              </a:solidFill>
              <a:round/>
            </a:ln>
            <a:extLst>
              <a:ext uri="{909E8E84-426E-40DD-AFC4-6F175D3DCCD1}">
                <a14:hiddenFill>
                  <a:solidFill>
                    <a:srgbClr val="FFFFFF"/>
                  </a:solidFill>
                </a14:hiddenFill>
              </a:ext>
            </a:extLst>
          </p:spPr>
          <p:txBody>
            <a:bodyPr anchor="ctr" wrap="none"/>
            <a:lstStyle/>
            <a:p>
              <a:endParaRPr altLang="en-US" lang="zh-CN"/>
            </a:p>
          </p:txBody>
        </p:sp>
        <p:sp>
          <p:nvSpPr>
            <p:cNvPr id="46" name="AutoShape 19"/>
            <p:cNvSpPr>
              <a:spLocks noChangeArrowheads="1"/>
            </p:cNvSpPr>
            <p:nvPr/>
          </p:nvSpPr>
          <p:spPr bwMode="gray">
            <a:xfrm>
              <a:off x="632396" y="2230269"/>
              <a:ext cx="1863725" cy="287390"/>
            </a:xfrm>
            <a:prstGeom prst="roundRect">
              <a:avLst>
                <a:gd fmla="val 50000" name="adj"/>
              </a:avLst>
            </a:prstGeom>
            <a:solidFill>
              <a:schemeClr val="tx1">
                <a:lumMod val="65000"/>
                <a:lumOff val="35000"/>
              </a:schemeClr>
            </a:solidFill>
            <a:ln w="9525">
              <a:noFill/>
              <a:round/>
            </a:ln>
            <a:effectLst/>
          </p:spPr>
          <p:txBody>
            <a:bodyPr anchor="ctr" wrap="none"/>
            <a:lstStyle/>
            <a:p>
              <a:pPr fontAlgn="auto">
                <a:spcBef>
                  <a:spcPct val="0"/>
                </a:spcBef>
                <a:spcAft>
                  <a:spcPct val="0"/>
                </a:spcAft>
                <a:defRPr/>
              </a:pPr>
              <a:endParaRPr altLang="en-US" lang="zh-CN">
                <a:latin typeface="Arial"/>
              </a:endParaRPr>
            </a:p>
          </p:txBody>
        </p:sp>
        <p:sp>
          <p:nvSpPr>
            <p:cNvPr id="4125" name="AutoShape 20"/>
            <p:cNvSpPr>
              <a:spLocks noChangeArrowheads="1"/>
            </p:cNvSpPr>
            <p:nvPr/>
          </p:nvSpPr>
          <p:spPr bwMode="auto">
            <a:xfrm flipH="1">
              <a:off x="2316734" y="2301702"/>
              <a:ext cx="71438" cy="144463"/>
            </a:xfrm>
            <a:prstGeom prst="octagon">
              <a:avLst>
                <a:gd fmla="val 29287" name="adj"/>
              </a:avLst>
            </a:prstGeom>
            <a:solidFill>
              <a:schemeClr val="bg1"/>
            </a:solidFill>
            <a:ln>
              <a:noFill/>
            </a:ln>
            <a:extLst>
              <a:ext uri="{91240B29-F687-4F45-9708-019B960494DF}">
                <a14:hiddenLine w="9525">
                  <a:solidFill>
                    <a:srgbClr val="000000"/>
                  </a:solidFill>
                  <a:miter lim="800000"/>
                  <a:headEnd/>
                  <a:tailEnd/>
                </a14:hiddenLine>
              </a:ext>
            </a:extLst>
          </p:spPr>
          <p:txBody>
            <a:bodyPr anchor="ctr" wrap="none"/>
            <a:lstStyle/>
            <a:p>
              <a:endParaRPr altLang="en-US" lang="zh-CN"/>
            </a:p>
          </p:txBody>
        </p:sp>
        <p:sp>
          <p:nvSpPr>
            <p:cNvPr id="4126" name="AutoShape 21"/>
            <p:cNvSpPr>
              <a:spLocks noChangeArrowheads="1"/>
            </p:cNvSpPr>
            <p:nvPr/>
          </p:nvSpPr>
          <p:spPr bwMode="auto">
            <a:xfrm flipH="1">
              <a:off x="733996" y="2301702"/>
              <a:ext cx="73025" cy="144463"/>
            </a:xfrm>
            <a:prstGeom prst="octagon">
              <a:avLst>
                <a:gd fmla="val 29287" name="adj"/>
              </a:avLst>
            </a:prstGeom>
            <a:solidFill>
              <a:schemeClr val="bg1"/>
            </a:solidFill>
            <a:ln>
              <a:noFill/>
            </a:ln>
            <a:extLst>
              <a:ext uri="{91240B29-F687-4F45-9708-019B960494DF}">
                <a14:hiddenLine w="9525">
                  <a:solidFill>
                    <a:srgbClr val="000000"/>
                  </a:solidFill>
                  <a:miter lim="800000"/>
                  <a:headEnd/>
                  <a:tailEnd/>
                </a14:hiddenLine>
              </a:ext>
            </a:extLst>
          </p:spPr>
          <p:txBody>
            <a:bodyPr anchor="ctr" wrap="none"/>
            <a:lstStyle/>
            <a:p>
              <a:endParaRPr altLang="en-US" lang="zh-CN"/>
            </a:p>
          </p:txBody>
        </p:sp>
        <p:sp>
          <p:nvSpPr>
            <p:cNvPr id="4127" name="Text Box 22"/>
            <p:cNvSpPr txBox="1">
              <a:spLocks noChangeArrowheads="1"/>
            </p:cNvSpPr>
            <p:nvPr/>
          </p:nvSpPr>
          <p:spPr bwMode="gray">
            <a:xfrm>
              <a:off x="1027419" y="2204864"/>
              <a:ext cx="1054417" cy="304855"/>
            </a:xfrm>
            <a:prstGeom prst="rect">
              <a:avLst/>
            </a:prstGeom>
            <a:noFill/>
            <a:ln>
              <a:noFill/>
            </a:ln>
            <a:extLst>
              <a:ext uri="{909E8E84-426E-40DD-AFC4-6F175D3DCCD1}">
                <a14:hiddenFill>
                  <a:solidFill>
                    <a:srgbClr val="FFFFFF"/>
                  </a:solidFill>
                </a14:hiddenFill>
              </a:ext>
              <a:ext uri="{91240B29-F687-4F45-9708-019B960494DF}">
                <a14:hiddenLine algn="ctr" w="9525">
                  <a:solidFill>
                    <a:srgbClr val="000000"/>
                  </a:solidFill>
                  <a:miter lim="800000"/>
                  <a:headEnd/>
                  <a:tailEnd/>
                </a14:hiddenLine>
              </a:ext>
            </a:extLst>
          </p:spPr>
          <p:txBody>
            <a:bodyPr wrap="none">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algn="ctr"/>
              <a:r>
                <a:rPr altLang="zh-CN" b="1" lang="en-US" sz="1400">
                  <a:solidFill>
                    <a:schemeClr val="bg1"/>
                  </a:solidFill>
                  <a:latin charset="-122" pitchFamily="34" typeface="微软雅黑"/>
                  <a:ea charset="-122" pitchFamily="34" typeface="微软雅黑"/>
                </a:rPr>
                <a:t>60-70年代</a:t>
              </a:r>
            </a:p>
          </p:txBody>
        </p:sp>
      </p:grpSp>
      <p:grpSp>
        <p:nvGrpSpPr>
          <p:cNvPr id="4111" name="组合 12"/>
          <p:cNvGrpSpPr/>
          <p:nvPr/>
        </p:nvGrpSpPr>
        <p:grpSpPr>
          <a:xfrm>
            <a:off x="6538914" y="2463800"/>
            <a:ext cx="2295525" cy="4019550"/>
            <a:chOff x="416496" y="2204864"/>
            <a:chExt cx="2295525" cy="4020273"/>
          </a:xfrm>
        </p:grpSpPr>
        <p:sp>
          <p:nvSpPr>
            <p:cNvPr id="4118" name="AutoShape 18"/>
            <p:cNvSpPr>
              <a:spLocks noChangeArrowheads="1"/>
            </p:cNvSpPr>
            <p:nvPr/>
          </p:nvSpPr>
          <p:spPr bwMode="auto">
            <a:xfrm>
              <a:off x="416496" y="2373137"/>
              <a:ext cx="2295525" cy="3852000"/>
            </a:xfrm>
            <a:prstGeom prst="roundRect">
              <a:avLst>
                <a:gd fmla="val 4690" name="adj"/>
              </a:avLst>
            </a:prstGeom>
            <a:noFill/>
            <a:ln w="34925">
              <a:solidFill>
                <a:srgbClr val="00B0F0"/>
              </a:solidFill>
              <a:round/>
            </a:ln>
            <a:extLst>
              <a:ext uri="{909E8E84-426E-40DD-AFC4-6F175D3DCCD1}">
                <a14:hiddenFill>
                  <a:solidFill>
                    <a:srgbClr val="FFFFFF"/>
                  </a:solidFill>
                </a14:hiddenFill>
              </a:ext>
            </a:extLst>
          </p:spPr>
          <p:txBody>
            <a:bodyPr anchor="ctr" wrap="none"/>
            <a:lstStyle/>
            <a:p>
              <a:endParaRPr altLang="en-US" lang="zh-CN"/>
            </a:p>
          </p:txBody>
        </p:sp>
        <p:sp>
          <p:nvSpPr>
            <p:cNvPr id="59" name="AutoShape 19"/>
            <p:cNvSpPr>
              <a:spLocks noChangeArrowheads="1"/>
            </p:cNvSpPr>
            <p:nvPr/>
          </p:nvSpPr>
          <p:spPr bwMode="gray">
            <a:xfrm>
              <a:off x="632396" y="2230269"/>
              <a:ext cx="1863725" cy="287390"/>
            </a:xfrm>
            <a:prstGeom prst="roundRect">
              <a:avLst>
                <a:gd fmla="val 50000" name="adj"/>
              </a:avLst>
            </a:prstGeom>
            <a:solidFill>
              <a:schemeClr val="tx1">
                <a:lumMod val="65000"/>
                <a:lumOff val="35000"/>
              </a:schemeClr>
            </a:solidFill>
            <a:ln w="9525">
              <a:noFill/>
              <a:round/>
            </a:ln>
            <a:effectLst/>
          </p:spPr>
          <p:txBody>
            <a:bodyPr anchor="ctr" wrap="none"/>
            <a:lstStyle/>
            <a:p>
              <a:pPr fontAlgn="auto">
                <a:spcBef>
                  <a:spcPct val="0"/>
                </a:spcBef>
                <a:spcAft>
                  <a:spcPct val="0"/>
                </a:spcAft>
                <a:defRPr/>
              </a:pPr>
              <a:endParaRPr altLang="en-US" lang="zh-CN">
                <a:latin typeface="Arial"/>
              </a:endParaRPr>
            </a:p>
          </p:txBody>
        </p:sp>
        <p:sp>
          <p:nvSpPr>
            <p:cNvPr id="4120" name="AutoShape 20"/>
            <p:cNvSpPr>
              <a:spLocks noChangeArrowheads="1"/>
            </p:cNvSpPr>
            <p:nvPr/>
          </p:nvSpPr>
          <p:spPr bwMode="auto">
            <a:xfrm flipH="1">
              <a:off x="2316734" y="2301702"/>
              <a:ext cx="71438" cy="144463"/>
            </a:xfrm>
            <a:prstGeom prst="octagon">
              <a:avLst>
                <a:gd fmla="val 29287" name="adj"/>
              </a:avLst>
            </a:prstGeom>
            <a:solidFill>
              <a:schemeClr val="bg1"/>
            </a:solidFill>
            <a:ln>
              <a:noFill/>
            </a:ln>
            <a:extLst>
              <a:ext uri="{91240B29-F687-4F45-9708-019B960494DF}">
                <a14:hiddenLine w="9525">
                  <a:solidFill>
                    <a:srgbClr val="000000"/>
                  </a:solidFill>
                  <a:miter lim="800000"/>
                  <a:headEnd/>
                  <a:tailEnd/>
                </a14:hiddenLine>
              </a:ext>
            </a:extLst>
          </p:spPr>
          <p:txBody>
            <a:bodyPr anchor="ctr" wrap="none"/>
            <a:lstStyle/>
            <a:p>
              <a:endParaRPr altLang="en-US" lang="zh-CN"/>
            </a:p>
          </p:txBody>
        </p:sp>
        <p:sp>
          <p:nvSpPr>
            <p:cNvPr id="4121" name="AutoShape 21"/>
            <p:cNvSpPr>
              <a:spLocks noChangeArrowheads="1"/>
            </p:cNvSpPr>
            <p:nvPr/>
          </p:nvSpPr>
          <p:spPr bwMode="auto">
            <a:xfrm flipH="1">
              <a:off x="733996" y="2301702"/>
              <a:ext cx="73025" cy="144463"/>
            </a:xfrm>
            <a:prstGeom prst="octagon">
              <a:avLst>
                <a:gd fmla="val 29287" name="adj"/>
              </a:avLst>
            </a:prstGeom>
            <a:solidFill>
              <a:schemeClr val="bg1"/>
            </a:solidFill>
            <a:ln>
              <a:noFill/>
            </a:ln>
            <a:extLst>
              <a:ext uri="{91240B29-F687-4F45-9708-019B960494DF}">
                <a14:hiddenLine w="9525">
                  <a:solidFill>
                    <a:srgbClr val="000000"/>
                  </a:solidFill>
                  <a:miter lim="800000"/>
                  <a:headEnd/>
                  <a:tailEnd/>
                </a14:hiddenLine>
              </a:ext>
            </a:extLst>
          </p:spPr>
          <p:txBody>
            <a:bodyPr anchor="ctr" wrap="none"/>
            <a:lstStyle/>
            <a:p>
              <a:endParaRPr altLang="en-US" lang="zh-CN"/>
            </a:p>
          </p:txBody>
        </p:sp>
        <p:sp>
          <p:nvSpPr>
            <p:cNvPr id="4122" name="Text Box 22"/>
            <p:cNvSpPr txBox="1">
              <a:spLocks noChangeArrowheads="1"/>
            </p:cNvSpPr>
            <p:nvPr/>
          </p:nvSpPr>
          <p:spPr bwMode="gray">
            <a:xfrm>
              <a:off x="986146" y="2204864"/>
              <a:ext cx="1136967" cy="304855"/>
            </a:xfrm>
            <a:prstGeom prst="rect">
              <a:avLst/>
            </a:prstGeom>
            <a:noFill/>
            <a:ln>
              <a:noFill/>
            </a:ln>
            <a:extLst>
              <a:ext uri="{909E8E84-426E-40DD-AFC4-6F175D3DCCD1}">
                <a14:hiddenFill>
                  <a:solidFill>
                    <a:srgbClr val="FFFFFF"/>
                  </a:solidFill>
                </a14:hiddenFill>
              </a:ext>
              <a:ext uri="{91240B29-F687-4F45-9708-019B960494DF}">
                <a14:hiddenLine algn="ctr" w="9525">
                  <a:solidFill>
                    <a:srgbClr val="000000"/>
                  </a:solidFill>
                  <a:miter lim="800000"/>
                  <a:headEnd/>
                  <a:tailEnd/>
                </a14:hiddenLine>
              </a:ext>
            </a:extLst>
          </p:spPr>
          <p:txBody>
            <a:bodyPr wrap="none">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algn="ctr"/>
              <a:r>
                <a:rPr altLang="zh-CN" b="1" lang="en-US" sz="1400">
                  <a:solidFill>
                    <a:schemeClr val="bg1"/>
                  </a:solidFill>
                  <a:latin charset="-122" pitchFamily="34" typeface="微软雅黑"/>
                  <a:ea charset="-122" pitchFamily="34" typeface="微软雅黑"/>
                </a:rPr>
                <a:t>2000-2006</a:t>
              </a:r>
            </a:p>
          </p:txBody>
        </p:sp>
      </p:grpSp>
      <p:grpSp>
        <p:nvGrpSpPr>
          <p:cNvPr id="4112" name="组合 12"/>
          <p:cNvGrpSpPr/>
          <p:nvPr/>
        </p:nvGrpSpPr>
        <p:grpSpPr>
          <a:xfrm>
            <a:off x="3949701" y="2463800"/>
            <a:ext cx="2295525" cy="4019550"/>
            <a:chOff x="416496" y="2204864"/>
            <a:chExt cx="2295525" cy="4020273"/>
          </a:xfrm>
        </p:grpSpPr>
        <p:sp>
          <p:nvSpPr>
            <p:cNvPr id="4113" name="AutoShape 18"/>
            <p:cNvSpPr>
              <a:spLocks noChangeArrowheads="1"/>
            </p:cNvSpPr>
            <p:nvPr/>
          </p:nvSpPr>
          <p:spPr bwMode="auto">
            <a:xfrm>
              <a:off x="416496" y="2373137"/>
              <a:ext cx="2295525" cy="3852000"/>
            </a:xfrm>
            <a:prstGeom prst="roundRect">
              <a:avLst>
                <a:gd fmla="val 4690" name="adj"/>
              </a:avLst>
            </a:prstGeom>
            <a:noFill/>
            <a:ln w="34925">
              <a:solidFill>
                <a:srgbClr val="00B0F0"/>
              </a:solidFill>
              <a:round/>
            </a:ln>
            <a:extLst>
              <a:ext uri="{909E8E84-426E-40DD-AFC4-6F175D3DCCD1}">
                <a14:hiddenFill>
                  <a:solidFill>
                    <a:srgbClr val="FFFFFF"/>
                  </a:solidFill>
                </a14:hiddenFill>
              </a:ext>
            </a:extLst>
          </p:spPr>
          <p:txBody>
            <a:bodyPr anchor="ctr" wrap="none"/>
            <a:lstStyle/>
            <a:p>
              <a:endParaRPr altLang="en-US" lang="zh-CN"/>
            </a:p>
          </p:txBody>
        </p:sp>
        <p:sp>
          <p:nvSpPr>
            <p:cNvPr id="65" name="AutoShape 19"/>
            <p:cNvSpPr>
              <a:spLocks noChangeArrowheads="1"/>
            </p:cNvSpPr>
            <p:nvPr/>
          </p:nvSpPr>
          <p:spPr bwMode="gray">
            <a:xfrm>
              <a:off x="632396" y="2230269"/>
              <a:ext cx="1863725" cy="287390"/>
            </a:xfrm>
            <a:prstGeom prst="roundRect">
              <a:avLst>
                <a:gd fmla="val 50000" name="adj"/>
              </a:avLst>
            </a:prstGeom>
            <a:solidFill>
              <a:schemeClr val="tx1">
                <a:lumMod val="65000"/>
                <a:lumOff val="35000"/>
              </a:schemeClr>
            </a:solidFill>
            <a:ln w="9525">
              <a:noFill/>
              <a:round/>
            </a:ln>
            <a:effectLst/>
          </p:spPr>
          <p:txBody>
            <a:bodyPr anchor="ctr" wrap="none"/>
            <a:lstStyle/>
            <a:p>
              <a:pPr fontAlgn="auto">
                <a:spcBef>
                  <a:spcPct val="0"/>
                </a:spcBef>
                <a:spcAft>
                  <a:spcPct val="0"/>
                </a:spcAft>
                <a:defRPr/>
              </a:pPr>
              <a:endParaRPr altLang="en-US" lang="zh-CN">
                <a:latin typeface="Arial"/>
              </a:endParaRPr>
            </a:p>
          </p:txBody>
        </p:sp>
        <p:sp>
          <p:nvSpPr>
            <p:cNvPr id="4115" name="AutoShape 20"/>
            <p:cNvSpPr>
              <a:spLocks noChangeArrowheads="1"/>
            </p:cNvSpPr>
            <p:nvPr/>
          </p:nvSpPr>
          <p:spPr bwMode="auto">
            <a:xfrm flipH="1">
              <a:off x="2316734" y="2301702"/>
              <a:ext cx="71438" cy="144463"/>
            </a:xfrm>
            <a:prstGeom prst="octagon">
              <a:avLst>
                <a:gd fmla="val 29287" name="adj"/>
              </a:avLst>
            </a:prstGeom>
            <a:solidFill>
              <a:schemeClr val="bg1"/>
            </a:solidFill>
            <a:ln>
              <a:noFill/>
            </a:ln>
            <a:extLst>
              <a:ext uri="{91240B29-F687-4F45-9708-019B960494DF}">
                <a14:hiddenLine w="9525">
                  <a:solidFill>
                    <a:srgbClr val="000000"/>
                  </a:solidFill>
                  <a:miter lim="800000"/>
                  <a:headEnd/>
                  <a:tailEnd/>
                </a14:hiddenLine>
              </a:ext>
            </a:extLst>
          </p:spPr>
          <p:txBody>
            <a:bodyPr anchor="ctr" wrap="none"/>
            <a:lstStyle/>
            <a:p>
              <a:endParaRPr altLang="en-US" lang="zh-CN"/>
            </a:p>
          </p:txBody>
        </p:sp>
        <p:sp>
          <p:nvSpPr>
            <p:cNvPr id="4116" name="AutoShape 21"/>
            <p:cNvSpPr>
              <a:spLocks noChangeArrowheads="1"/>
            </p:cNvSpPr>
            <p:nvPr/>
          </p:nvSpPr>
          <p:spPr bwMode="auto">
            <a:xfrm flipH="1">
              <a:off x="733996" y="2301702"/>
              <a:ext cx="73025" cy="144463"/>
            </a:xfrm>
            <a:prstGeom prst="octagon">
              <a:avLst>
                <a:gd fmla="val 29287" name="adj"/>
              </a:avLst>
            </a:prstGeom>
            <a:solidFill>
              <a:schemeClr val="bg1"/>
            </a:solidFill>
            <a:ln>
              <a:noFill/>
            </a:ln>
            <a:extLst>
              <a:ext uri="{91240B29-F687-4F45-9708-019B960494DF}">
                <a14:hiddenLine w="9525">
                  <a:solidFill>
                    <a:srgbClr val="000000"/>
                  </a:solidFill>
                  <a:miter lim="800000"/>
                  <a:headEnd/>
                  <a:tailEnd/>
                </a14:hiddenLine>
              </a:ext>
            </a:extLst>
          </p:spPr>
          <p:txBody>
            <a:bodyPr anchor="ctr" wrap="none"/>
            <a:lstStyle/>
            <a:p>
              <a:endParaRPr altLang="en-US" lang="zh-CN"/>
            </a:p>
          </p:txBody>
        </p:sp>
        <p:sp>
          <p:nvSpPr>
            <p:cNvPr id="4117" name="Text Box 22"/>
            <p:cNvSpPr txBox="1">
              <a:spLocks noChangeArrowheads="1"/>
            </p:cNvSpPr>
            <p:nvPr/>
          </p:nvSpPr>
          <p:spPr bwMode="gray">
            <a:xfrm>
              <a:off x="1027419" y="2204864"/>
              <a:ext cx="1054417" cy="304855"/>
            </a:xfrm>
            <a:prstGeom prst="rect">
              <a:avLst/>
            </a:prstGeom>
            <a:noFill/>
            <a:ln>
              <a:noFill/>
            </a:ln>
            <a:extLst>
              <a:ext uri="{909E8E84-426E-40DD-AFC4-6F175D3DCCD1}">
                <a14:hiddenFill>
                  <a:solidFill>
                    <a:srgbClr val="FFFFFF"/>
                  </a:solidFill>
                </a14:hiddenFill>
              </a:ext>
              <a:ext uri="{91240B29-F687-4F45-9708-019B960494DF}">
                <a14:hiddenLine algn="ctr" w="9525">
                  <a:solidFill>
                    <a:srgbClr val="000000"/>
                  </a:solidFill>
                  <a:miter lim="800000"/>
                  <a:headEnd/>
                  <a:tailEnd/>
                </a14:hiddenLine>
              </a:ext>
            </a:extLst>
          </p:spPr>
          <p:txBody>
            <a:bodyPr wrap="none">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algn="ctr"/>
              <a:r>
                <a:rPr altLang="zh-CN" b="1" lang="en-US" sz="1400">
                  <a:solidFill>
                    <a:schemeClr val="bg1"/>
                  </a:solidFill>
                  <a:latin charset="-122" pitchFamily="34" typeface="微软雅黑"/>
                  <a:ea charset="-122" pitchFamily="34" typeface="微软雅黑"/>
                </a:rPr>
                <a:t>80-90年代</a:t>
              </a:r>
            </a:p>
          </p:txBody>
        </p:sp>
      </p:grpSp>
    </p:spTree>
  </p:cSld>
  <p:clrMapOvr>
    <a:masterClrMapping/>
  </p:clrMapOvr>
  <p:transition/>
  <p:timing/>
</p:sld>
</file>

<file path=ppt/slides/slide4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bg>
      <p:bgPr>
        <a:solidFill>
          <a:schemeClr val="bg1">
            <a:lumMod val="95000"/>
          </a:schemeClr>
        </a:solidFill>
        <a:effectLst/>
      </p:bgPr>
    </p:bg>
    <p:spTree>
      <p:nvGrpSpPr>
        <p:cNvPr id="1" name=""/>
        <p:cNvGrpSpPr/>
        <p:nvPr/>
      </p:nvGrpSpPr>
      <p:grpSpPr>
        <a:xfrm>
          <a:off x="0" y="0"/>
          <a:ext cx="0" cy="0"/>
        </a:xfrm>
      </p:grpSpPr>
      <p:sp>
        <p:nvSpPr>
          <p:cNvPr id="52226" name="TextBox 3"/>
          <p:cNvSpPr txBox="1">
            <a:spLocks noChangeArrowheads="1"/>
          </p:cNvSpPr>
          <p:nvPr/>
        </p:nvSpPr>
        <p:spPr bwMode="auto">
          <a:xfrm>
            <a:off x="4947618" y="2205296"/>
            <a:ext cx="2639722" cy="1097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eaLnBrk="1" hangingPunct="1"/>
            <a:r>
              <a:rPr altLang="zh-CN" b="1" lang="en-US" sz="6600">
                <a:solidFill>
                  <a:srgbClr val="00B0F0"/>
                </a:solidFill>
                <a:cs charset="0" pitchFamily="34" typeface="Calibri"/>
              </a:rPr>
              <a:t>Thanks!</a:t>
            </a:r>
          </a:p>
        </p:txBody>
      </p:sp>
      <p:sp>
        <p:nvSpPr>
          <p:cNvPr id="6" name="TextBox 5"/>
          <p:cNvSpPr txBox="1"/>
          <p:nvPr/>
        </p:nvSpPr>
        <p:spPr>
          <a:xfrm>
            <a:off x="5081253" y="3951198"/>
            <a:ext cx="2646965" cy="365760"/>
          </a:xfrm>
          <a:prstGeom prst="rect">
            <a:avLst/>
          </a:prstGeom>
          <a:noFill/>
        </p:spPr>
        <p:txBody>
          <a:bodyPr wrap="none">
            <a:spAutoFit/>
          </a:bodyPr>
          <a:lstStyle/>
          <a:p>
            <a:pPr>
              <a:defRPr/>
            </a:pPr>
            <a:r>
              <a:rPr altLang="zh-CN" lang="en-US" sz="1800">
                <a:solidFill>
                  <a:schemeClr val="bg1">
                    <a:lumMod val="50000"/>
                  </a:schemeClr>
                </a:solidFill>
              </a:rPr>
              <a:t>PPT DEISGN BY BREAD PPT</a:t>
            </a:r>
          </a:p>
        </p:txBody>
      </p:sp>
      <p:pic>
        <p:nvPicPr>
          <p:cNvPr id="7" name="图片 6"/>
          <p:cNvPicPr>
            <a:picLocks noChangeAspect="1"/>
          </p:cNvPicPr>
          <p:nvPr/>
        </p:nvPicPr>
        <p:blipFill>
          <a:blip r:embed="rId2">
            <a:extLst>
              <a:ext uri="{28A0092B-C50C-407E-A947-70E740481C1C}">
                <a14:useLocalDpi val="0"/>
              </a:ext>
            </a:extLst>
          </a:blip>
          <a:stretch>
            <a:fillRect/>
          </a:stretch>
        </p:blipFill>
        <p:spPr>
          <a:xfrm>
            <a:off x="7750950" y="5670680"/>
            <a:ext cx="1053868" cy="1053868"/>
          </a:xfrm>
          <a:prstGeom prst="rect">
            <a:avLst/>
          </a:prstGeom>
        </p:spPr>
      </p:pic>
      <p:sp>
        <p:nvSpPr>
          <p:cNvPr id="2" name="TextBox 1"/>
          <p:cNvSpPr txBox="1"/>
          <p:nvPr/>
        </p:nvSpPr>
        <p:spPr>
          <a:xfrm>
            <a:off x="4555596" y="3425365"/>
            <a:ext cx="3688080" cy="396240"/>
          </a:xfrm>
          <a:prstGeom prst="rect">
            <a:avLst/>
          </a:prstGeom>
          <a:noFill/>
        </p:spPr>
        <p:txBody>
          <a:bodyPr rtlCol="0" wrap="none">
            <a:spAutoFit/>
          </a:bodyPr>
          <a:lstStyle/>
          <a:p>
            <a:r>
              <a:rPr altLang="zh-CN" lang="en-US">
                <a:solidFill>
                  <a:schemeClr val="bg1">
                    <a:lumMod val="65000"/>
                  </a:schemeClr>
                </a:solidFill>
                <a:latin charset="-122" pitchFamily="34" typeface="微软雅黑"/>
                <a:ea charset="-122" pitchFamily="34" typeface="微软雅黑"/>
              </a:rPr>
              <a:t>PPT“素食主义”的宗旨：舒服</a:t>
            </a:r>
          </a:p>
        </p:txBody>
      </p:sp>
      <p:sp>
        <p:nvSpPr>
          <p:cNvPr id="3" name="TextBox 2"/>
          <p:cNvSpPr txBox="1"/>
          <p:nvPr/>
        </p:nvSpPr>
        <p:spPr>
          <a:xfrm>
            <a:off x="8966087" y="5625675"/>
            <a:ext cx="1787842" cy="731520"/>
          </a:xfrm>
          <a:prstGeom prst="rect">
            <a:avLst/>
          </a:prstGeom>
          <a:noFill/>
        </p:spPr>
        <p:txBody>
          <a:bodyPr rtlCol="0" wrap="none">
            <a:spAutoFit/>
          </a:bodyPr>
          <a:lstStyle/>
          <a:p>
            <a:pPr>
              <a:lnSpc>
                <a:spcPct val="150000"/>
              </a:lnSpc>
            </a:pPr>
            <a:r>
              <a:rPr altLang="en-US" lang="zh-CN" sz="1400">
                <a:latin charset="-122" pitchFamily="34" typeface="微软雅黑"/>
                <a:ea charset="-122" pitchFamily="34" typeface="微软雅黑"/>
              </a:rPr>
              <a:t>微信：bread_ppt</a:t>
            </a:r>
          </a:p>
          <a:p>
            <a:pPr>
              <a:lnSpc>
                <a:spcPct val="150000"/>
              </a:lnSpc>
            </a:pPr>
            <a:r>
              <a:rPr altLang="en-US" lang="zh-CN" sz="1400">
                <a:latin charset="-122" pitchFamily="34" typeface="微软雅黑"/>
                <a:ea charset="-122" pitchFamily="34" typeface="微软雅黑"/>
              </a:rPr>
              <a:t>微博：@无敌的面包</a:t>
            </a:r>
          </a:p>
        </p:txBody>
      </p:sp>
      <p:sp>
        <p:nvSpPr>
          <p:cNvPr id="4" name="TextBox 3"/>
          <p:cNvSpPr txBox="1"/>
          <p:nvPr/>
        </p:nvSpPr>
        <p:spPr>
          <a:xfrm>
            <a:off x="8966087" y="6255745"/>
            <a:ext cx="2722880" cy="396240"/>
          </a:xfrm>
          <a:prstGeom prst="rect">
            <a:avLst/>
          </a:prstGeom>
          <a:noFill/>
        </p:spPr>
        <p:txBody>
          <a:bodyPr rtlCol="0" wrap="none">
            <a:spAutoFit/>
          </a:bodyPr>
          <a:lstStyle/>
          <a:p>
            <a:r>
              <a:rPr altLang="en-US" lang="zh-CN">
                <a:latin charset="-122" pitchFamily="2" typeface="华文中宋"/>
                <a:ea charset="-122" pitchFamily="2" typeface="华文中宋"/>
              </a:rPr>
              <a:t>扫一下，有更多惊喜！</a:t>
            </a:r>
          </a:p>
        </p:txBody>
      </p:sp>
    </p:spTree>
  </p:cSld>
  <p:clrMapOvr>
    <a:masterClrMapping/>
  </p:clrMapOvr>
  <p:transition/>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p:cNvSpPr>
            <a:spLocks noGrp="1"/>
          </p:cNvSpPr>
          <p:nvPr>
            <p:ph type="title"/>
          </p:nvPr>
        </p:nvSpPr>
        <p:spPr/>
        <p:txBody>
          <a:bodyPr rtlCol="0">
            <a:normAutofit/>
          </a:bodyPr>
          <a:lstStyle/>
          <a:p>
            <a:pPr eaLnBrk="1" fontAlgn="auto" hangingPunct="1">
              <a:spcAft>
                <a:spcPct val="0"/>
              </a:spcAft>
              <a:defRPr/>
            </a:pPr>
            <a:r>
              <a:rPr altLang="en-US" lang="zh-CN"/>
              <a:t>在此录入标题内容</a:t>
            </a:r>
          </a:p>
        </p:txBody>
      </p:sp>
      <p:grpSp>
        <p:nvGrpSpPr>
          <p:cNvPr id="5123" name="组合 1"/>
          <p:cNvGrpSpPr/>
          <p:nvPr/>
        </p:nvGrpSpPr>
        <p:grpSpPr>
          <a:xfrm>
            <a:off x="1935163" y="1169989"/>
            <a:ext cx="8928100" cy="3024187"/>
            <a:chOff x="535653" y="1268760"/>
            <a:chExt cx="7931262" cy="2520000"/>
          </a:xfrm>
        </p:grpSpPr>
        <p:pic>
          <p:nvPicPr>
            <p:cNvPr descr="C:\Users\hd02\Desktop\42-17023163.jpg" id="5127" name="Picture 1"/>
            <p:cNvPicPr>
              <a:picLocks noChangeArrowheads="1" noChangeAspect="1"/>
            </p:cNvPicPr>
            <p:nvPr/>
          </p:nvPicPr>
          <p:blipFill>
            <a:blip r:embed="rId2">
              <a:grayscl/>
              <a:extLst>
                <a:ext uri="{28A0092B-C50C-407E-A947-70E740481C1C}">
                  <a14:useLocalDpi val="0"/>
                </a:ext>
              </a:extLst>
            </a:blip>
            <a:stretch>
              <a:fillRect/>
            </a:stretch>
          </p:blipFill>
          <p:spPr bwMode="auto">
            <a:xfrm>
              <a:off x="4687877" y="1268760"/>
              <a:ext cx="3779038" cy="2520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descr="C:\Users\hd02\Desktop\is098un5v.jpg" id="5128" name="Picture 2"/>
            <p:cNvPicPr>
              <a:picLocks noChangeArrowheads="1" noChangeAspect="1"/>
            </p:cNvPicPr>
            <p:nvPr/>
          </p:nvPicPr>
          <p:blipFill>
            <a:blip r:embed="rId3">
              <a:grayscl/>
              <a:extLst>
                <a:ext uri="{28A0092B-C50C-407E-A947-70E740481C1C}">
                  <a14:useLocalDpi val="0"/>
                </a:ext>
              </a:extLst>
            </a:blip>
            <a:srcRect b="4807" t="3912"/>
            <a:stretch>
              <a:fillRect/>
            </a:stretch>
          </p:blipFill>
          <p:spPr bwMode="auto">
            <a:xfrm>
              <a:off x="535653" y="1268760"/>
              <a:ext cx="4139998" cy="2520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grpSp>
      <p:sp>
        <p:nvSpPr>
          <p:cNvPr id="10" name="矩形 9"/>
          <p:cNvSpPr/>
          <p:nvPr/>
        </p:nvSpPr>
        <p:spPr>
          <a:xfrm>
            <a:off x="3240089" y="2592388"/>
            <a:ext cx="7623175" cy="1261872"/>
          </a:xfrm>
          <a:prstGeom prst="rect">
            <a:avLst/>
          </a:prstGeom>
          <a:solidFill>
            <a:schemeClr val="tx1">
              <a:lumMod val="85000"/>
              <a:lumOff val="15000"/>
              <a:alpha val="60000"/>
            </a:schemeClr>
          </a:solidFill>
        </p:spPr>
        <p:txBody>
          <a:bodyPr>
            <a:spAutoFit/>
          </a:bodyPr>
          <a:lstStyle/>
          <a:p>
            <a:pPr fontAlgn="auto">
              <a:lnSpc>
                <a:spcPct val="150000"/>
              </a:lnSpc>
              <a:spcBef>
                <a:spcPct val="20000"/>
              </a:spcBef>
              <a:spcAft>
                <a:spcPct val="0"/>
              </a:spcAft>
              <a:defRPr/>
            </a:pPr>
            <a:r>
              <a:rPr altLang="en-US" b="1" lang="zh-CN" sz="2400" u="sng">
                <a:solidFill>
                  <a:srgbClr val="00B0F0"/>
                </a:solidFill>
                <a:latin charset="-122" pitchFamily="34" typeface="微软雅黑"/>
                <a:ea charset="-122" pitchFamily="34" typeface="微软雅黑"/>
              </a:rPr>
              <a:t>关键概念</a:t>
            </a:r>
          </a:p>
          <a:p>
            <a:pPr fontAlgn="auto">
              <a:lnSpc>
                <a:spcPct val="150000"/>
              </a:lnSpc>
              <a:spcBef>
                <a:spcPct val="20000"/>
              </a:spcBef>
              <a:spcAft>
                <a:spcPct val="0"/>
              </a:spcAft>
              <a:defRPr/>
            </a:pPr>
            <a:r>
              <a:rPr altLang="en-US" b="1" lang="zh-CN" sz="2400" u="sng">
                <a:solidFill>
                  <a:srgbClr val="00B0F0"/>
                </a:solidFill>
                <a:latin charset="-122" pitchFamily="34" typeface="微软雅黑"/>
                <a:ea charset="-122" pitchFamily="34" typeface="微软雅黑"/>
              </a:rPr>
              <a:t>关键概念内容解析，在此录入文字内容或者观点。</a:t>
            </a:r>
          </a:p>
        </p:txBody>
      </p:sp>
      <p:sp>
        <p:nvSpPr>
          <p:cNvPr id="5125" name="Text Box 25"/>
          <p:cNvSpPr txBox="1">
            <a:spLocks noChangeArrowheads="1"/>
          </p:cNvSpPr>
          <p:nvPr/>
        </p:nvSpPr>
        <p:spPr bwMode="auto">
          <a:xfrm>
            <a:off x="1855788" y="4368801"/>
            <a:ext cx="4005262" cy="211836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lvl1pPr eaLnBrk="0" hangingPunct="0" indent="-342900" marL="34290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eaLnBrk="1" hangingPunct="1">
              <a:lnSpc>
                <a:spcPct val="150000"/>
              </a:lnSpc>
              <a:spcBef>
                <a:spcPct val="50000"/>
              </a:spcBef>
              <a:buFont charset="0" pitchFamily="34" typeface="Calibri"/>
              <a:buAutoNum type="arabicPeriod"/>
            </a:pPr>
            <a:r>
              <a:rPr altLang="en-US" lang="zh-CN" sz="1400">
                <a:latin charset="-122" pitchFamily="34" typeface="微软雅黑"/>
                <a:ea charset="-122" pitchFamily="34" typeface="微软雅黑"/>
              </a:rPr>
              <a:t>在此录入文字内容</a:t>
            </a:r>
          </a:p>
          <a:p>
            <a:pPr eaLnBrk="1" hangingPunct="1">
              <a:lnSpc>
                <a:spcPct val="150000"/>
              </a:lnSpc>
              <a:spcBef>
                <a:spcPct val="50000"/>
              </a:spcBef>
              <a:buFont charset="0" pitchFamily="34" typeface="Calibri"/>
              <a:buAutoNum type="arabicPeriod"/>
            </a:pPr>
            <a:r>
              <a:rPr altLang="en-US" lang="zh-CN" sz="1400">
                <a:latin charset="-122" pitchFamily="34" typeface="微软雅黑"/>
                <a:ea charset="-122" pitchFamily="34" typeface="微软雅黑"/>
              </a:rPr>
              <a:t>在此录入文字内容</a:t>
            </a:r>
          </a:p>
          <a:p>
            <a:pPr eaLnBrk="1" hangingPunct="1">
              <a:lnSpc>
                <a:spcPct val="150000"/>
              </a:lnSpc>
              <a:spcBef>
                <a:spcPct val="50000"/>
              </a:spcBef>
              <a:buFont charset="0" pitchFamily="34" typeface="Calibri"/>
              <a:buAutoNum type="arabicPeriod"/>
            </a:pPr>
            <a:r>
              <a:rPr altLang="en-US" lang="zh-CN" sz="1400">
                <a:latin charset="-122" pitchFamily="34" typeface="微软雅黑"/>
                <a:ea charset="-122" pitchFamily="34" typeface="微软雅黑"/>
              </a:rPr>
              <a:t>在此录入文字内容</a:t>
            </a:r>
          </a:p>
          <a:p>
            <a:pPr eaLnBrk="1" hangingPunct="1">
              <a:lnSpc>
                <a:spcPct val="150000"/>
              </a:lnSpc>
              <a:spcBef>
                <a:spcPct val="50000"/>
              </a:spcBef>
              <a:buFont charset="0" pitchFamily="34" typeface="Calibri"/>
              <a:buAutoNum type="arabicPeriod"/>
            </a:pPr>
            <a:r>
              <a:rPr altLang="en-US" lang="zh-CN" sz="1400">
                <a:latin charset="-122" pitchFamily="34" typeface="微软雅黑"/>
                <a:ea charset="-122" pitchFamily="34" typeface="微软雅黑"/>
              </a:rPr>
              <a:t>在此录入文字内容</a:t>
            </a:r>
          </a:p>
          <a:p>
            <a:pPr eaLnBrk="1" hangingPunct="1">
              <a:lnSpc>
                <a:spcPct val="150000"/>
              </a:lnSpc>
              <a:spcBef>
                <a:spcPct val="50000"/>
              </a:spcBef>
              <a:buFont charset="0" pitchFamily="34" typeface="Calibri"/>
              <a:buAutoNum type="arabicPeriod"/>
            </a:pPr>
            <a:r>
              <a:rPr altLang="en-US" lang="zh-CN" sz="1400">
                <a:latin charset="-122" pitchFamily="34" typeface="微软雅黑"/>
                <a:ea charset="-122" pitchFamily="34" typeface="微软雅黑"/>
              </a:rPr>
              <a:t>在此录入文字内容</a:t>
            </a:r>
          </a:p>
        </p:txBody>
      </p:sp>
      <p:sp>
        <p:nvSpPr>
          <p:cNvPr id="5126" name="Text Box 28"/>
          <p:cNvSpPr txBox="1">
            <a:spLocks noChangeArrowheads="1"/>
          </p:cNvSpPr>
          <p:nvPr/>
        </p:nvSpPr>
        <p:spPr bwMode="auto">
          <a:xfrm>
            <a:off x="6580836" y="4368801"/>
            <a:ext cx="4635500" cy="211836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eaLnBrk="1" hangingPunct="1" indent="-285750" marL="285750">
              <a:lnSpc>
                <a:spcPct val="150000"/>
              </a:lnSpc>
              <a:spcBef>
                <a:spcPct val="50000"/>
              </a:spcBef>
              <a:buFont charset="0" pitchFamily="34" typeface="Arial"/>
              <a:buChar char="•"/>
            </a:pPr>
            <a:r>
              <a:rPr altLang="en-US" lang="zh-CN" sz="1400">
                <a:latin charset="-122" pitchFamily="34" typeface="微软雅黑"/>
                <a:ea charset="-122" pitchFamily="34" typeface="微软雅黑"/>
              </a:rPr>
              <a:t>在此录入文字内容</a:t>
            </a:r>
          </a:p>
          <a:p>
            <a:pPr eaLnBrk="1" hangingPunct="1" indent="-285750" marL="285750">
              <a:lnSpc>
                <a:spcPct val="150000"/>
              </a:lnSpc>
              <a:spcBef>
                <a:spcPct val="50000"/>
              </a:spcBef>
              <a:buFont charset="0" pitchFamily="34" typeface="Arial"/>
              <a:buChar char="•"/>
            </a:pPr>
            <a:r>
              <a:rPr altLang="en-US" lang="zh-CN" sz="1400">
                <a:latin charset="-122" pitchFamily="34" typeface="微软雅黑"/>
                <a:ea charset="-122" pitchFamily="34" typeface="微软雅黑"/>
              </a:rPr>
              <a:t>在此录入文字内容</a:t>
            </a:r>
          </a:p>
          <a:p>
            <a:pPr eaLnBrk="1" hangingPunct="1" indent="-285750" marL="285750">
              <a:lnSpc>
                <a:spcPct val="150000"/>
              </a:lnSpc>
              <a:spcBef>
                <a:spcPct val="50000"/>
              </a:spcBef>
              <a:buFont charset="0" pitchFamily="34" typeface="Arial"/>
              <a:buChar char="•"/>
            </a:pPr>
            <a:r>
              <a:rPr altLang="en-US" lang="zh-CN" sz="1400">
                <a:latin charset="-122" pitchFamily="34" typeface="微软雅黑"/>
                <a:ea charset="-122" pitchFamily="34" typeface="微软雅黑"/>
              </a:rPr>
              <a:t>在此录入文字内容</a:t>
            </a:r>
          </a:p>
          <a:p>
            <a:pPr eaLnBrk="1" hangingPunct="1" indent="-285750" marL="285750">
              <a:lnSpc>
                <a:spcPct val="150000"/>
              </a:lnSpc>
              <a:spcBef>
                <a:spcPct val="50000"/>
              </a:spcBef>
              <a:buFont charset="0" pitchFamily="34" typeface="Arial"/>
              <a:buChar char="•"/>
            </a:pPr>
            <a:r>
              <a:rPr altLang="en-US" lang="zh-CN" sz="1400">
                <a:latin charset="-122" pitchFamily="34" typeface="微软雅黑"/>
                <a:ea charset="-122" pitchFamily="34" typeface="微软雅黑"/>
              </a:rPr>
              <a:t>在此录入文字内容</a:t>
            </a:r>
          </a:p>
          <a:p>
            <a:pPr eaLnBrk="1" hangingPunct="1" indent="-285750" marL="285750">
              <a:lnSpc>
                <a:spcPct val="150000"/>
              </a:lnSpc>
              <a:spcBef>
                <a:spcPct val="50000"/>
              </a:spcBef>
              <a:buFont charset="0" pitchFamily="34" typeface="Arial"/>
              <a:buChar char="•"/>
            </a:pPr>
            <a:r>
              <a:rPr altLang="en-US" lang="zh-CN" sz="1400">
                <a:latin charset="-122" pitchFamily="34" typeface="微软雅黑"/>
                <a:ea charset="-122" pitchFamily="34" typeface="微软雅黑"/>
              </a:rPr>
              <a:t>在此录入文字内容</a:t>
            </a:r>
          </a:p>
        </p:txBody>
      </p:sp>
    </p:spTree>
  </p:cSld>
  <p:clrMapOvr>
    <a:masterClrMapping/>
  </p:clrMapOvr>
  <p:transition/>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p:cNvSpPr>
            <a:spLocks noGrp="1"/>
          </p:cNvSpPr>
          <p:nvPr>
            <p:ph type="title"/>
          </p:nvPr>
        </p:nvSpPr>
        <p:spPr/>
        <p:txBody>
          <a:bodyPr rtlCol="0">
            <a:normAutofit/>
          </a:bodyPr>
          <a:lstStyle/>
          <a:p>
            <a:pPr eaLnBrk="1" fontAlgn="auto" hangingPunct="1">
              <a:spcAft>
                <a:spcPct val="0"/>
              </a:spcAft>
              <a:defRPr/>
            </a:pPr>
            <a:r>
              <a:rPr altLang="en-US" lang="zh-CN"/>
              <a:t>在此录入标题内容</a:t>
            </a:r>
          </a:p>
        </p:txBody>
      </p:sp>
      <p:grpSp>
        <p:nvGrpSpPr>
          <p:cNvPr id="6147" name="Group 6"/>
          <p:cNvGrpSpPr/>
          <p:nvPr/>
        </p:nvGrpSpPr>
        <p:grpSpPr>
          <a:xfrm>
            <a:off x="1466850" y="2609850"/>
            <a:ext cx="5113338" cy="3240088"/>
            <a:chOff x="1247" y="2069"/>
            <a:chExt cx="2892" cy="1896"/>
          </a:xfrm>
        </p:grpSpPr>
        <p:pic>
          <p:nvPicPr>
            <p:cNvPr descr="%E4%BA%8B%E4%BB%B6%E8%90%A5%E9%94%80%E7%BB%86%E5%88%86%E5%9B%BE" id="6150" name="Picture 4"/>
            <p:cNvPicPr>
              <a:picLocks noChangeArrowheads="1" noChangeAspect="1"/>
            </p:cNvPicPr>
            <p:nvPr/>
          </p:nvPicPr>
          <p:blipFill>
            <a:blip r:embed="rId2">
              <a:extLst>
                <a:ext uri="{28A0092B-C50C-407E-A947-70E740481C1C}">
                  <a14:useLocalDpi val="0"/>
                </a:ext>
              </a:extLst>
            </a:blip>
            <a:stretch>
              <a:fillRect/>
            </a:stretch>
          </p:blipFill>
          <p:spPr bwMode="auto">
            <a:xfrm>
              <a:off x="1247" y="2069"/>
              <a:ext cx="2892" cy="189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6151" name="Rectangle 5"/>
            <p:cNvSpPr>
              <a:spLocks noChangeArrowheads="1"/>
            </p:cNvSpPr>
            <p:nvPr/>
          </p:nvSpPr>
          <p:spPr bwMode="auto">
            <a:xfrm>
              <a:off x="2653" y="2568"/>
              <a:ext cx="136" cy="318"/>
            </a:xfrm>
            <a:prstGeom prst="rect">
              <a:avLst/>
            </a:prstGeom>
            <a:solidFill>
              <a:schemeClr val="bg1"/>
            </a:solidFill>
            <a:ln w="9525">
              <a:solidFill>
                <a:schemeClr val="bg1"/>
              </a:solidFill>
              <a:miter lim="800000"/>
            </a:ln>
            <a:effectLst/>
            <a:extLst>
              <a:ext uri="{AF507438-7753-43E0-B8FC-AC1667EBCBE1}">
                <a14:hiddenEffects>
                  <a:effectLst>
                    <a:outerShdw algn="ctr" dir="2700000" dist="35921" rotWithShape="0">
                      <a:schemeClr val="bg2"/>
                    </a:outerShdw>
                  </a:effectLst>
                </a14:hiddenEffects>
              </a:ext>
            </a:extLst>
          </p:spPr>
          <p:txBody>
            <a:bodyPr anchor="ctr" wrap="none"/>
            <a:lstStyle/>
            <a:p>
              <a:pPr algn="ctr"/>
              <a:r>
                <a:rPr altLang="en-US" b="1" lang="zh-CN" sz="1200"/>
                <a:t>活</a:t>
              </a:r>
            </a:p>
            <a:p>
              <a:pPr algn="ctr"/>
              <a:endParaRPr altLang="en-US" b="1" lang="zh-CN" sz="1200"/>
            </a:p>
            <a:p>
              <a:pPr algn="ctr"/>
              <a:r>
                <a:rPr altLang="en-US" b="1" lang="zh-CN" sz="1200"/>
                <a:t>动</a:t>
              </a:r>
            </a:p>
          </p:txBody>
        </p:sp>
      </p:grpSp>
      <p:sp>
        <p:nvSpPr>
          <p:cNvPr id="7" name="Text Box 10"/>
          <p:cNvSpPr txBox="1">
            <a:spLocks noChangeArrowheads="1"/>
          </p:cNvSpPr>
          <p:nvPr/>
        </p:nvSpPr>
        <p:spPr bwMode="auto">
          <a:xfrm>
            <a:off x="1495425" y="1236664"/>
            <a:ext cx="8820150" cy="64008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p>
            <a:pPr fontAlgn="auto">
              <a:lnSpc>
                <a:spcPct val="150000"/>
              </a:lnSpc>
              <a:spcBef>
                <a:spcPct val="0"/>
              </a:spcBef>
              <a:spcAft>
                <a:spcPct val="0"/>
              </a:spcAft>
              <a:defRPr/>
            </a:pPr>
            <a:r>
              <a:rPr altLang="en-US" lang="zh-CN" sz="2400">
                <a:solidFill>
                  <a:schemeClr val="tx1">
                    <a:lumMod val="50000"/>
                    <a:lumOff val="50000"/>
                  </a:schemeClr>
                </a:solidFill>
                <a:latin charset="-122" pitchFamily="34" typeface="微软雅黑"/>
                <a:ea charset="-122" pitchFamily="34" typeface="微软雅黑"/>
              </a:rPr>
              <a:t>文字说明：需要强调的观点</a:t>
            </a:r>
          </a:p>
        </p:txBody>
      </p:sp>
      <p:sp>
        <p:nvSpPr>
          <p:cNvPr id="8" name="矩形 7"/>
          <p:cNvSpPr/>
          <p:nvPr/>
        </p:nvSpPr>
        <p:spPr>
          <a:xfrm>
            <a:off x="6940552" y="2565336"/>
            <a:ext cx="4365625" cy="2148841"/>
          </a:xfrm>
          <a:prstGeom prst="rect">
            <a:avLst/>
          </a:prstGeom>
        </p:spPr>
        <p:txBody>
          <a:bodyPr>
            <a:spAutoFit/>
          </a:bodyPr>
          <a:lstStyle/>
          <a:p>
            <a:pPr indent="-285750" marL="285750">
              <a:lnSpc>
                <a:spcPct val="150000"/>
              </a:lnSpc>
              <a:spcBef>
                <a:spcPct val="0"/>
              </a:spcBef>
              <a:buFont charset="0" pitchFamily="34" typeface="Arial"/>
              <a:buChar char="•"/>
            </a:pPr>
            <a:r>
              <a:rPr altLang="en-US" lang="zh-CN" sz="1800">
                <a:latin charset="-122" pitchFamily="34" typeface="微软雅黑"/>
                <a:ea charset="-122" pitchFamily="34" typeface="微软雅黑"/>
              </a:rPr>
              <a:t>在此录入文字内容</a:t>
            </a:r>
          </a:p>
          <a:p>
            <a:pPr indent="-285750" marL="285750">
              <a:lnSpc>
                <a:spcPct val="150000"/>
              </a:lnSpc>
              <a:spcBef>
                <a:spcPct val="0"/>
              </a:spcBef>
              <a:buFont charset="0" pitchFamily="34" typeface="Arial"/>
              <a:buChar char="•"/>
            </a:pPr>
            <a:r>
              <a:rPr altLang="en-US" lang="zh-CN" sz="1800">
                <a:latin charset="-122" pitchFamily="34" typeface="微软雅黑"/>
                <a:ea charset="-122" pitchFamily="34" typeface="微软雅黑"/>
              </a:rPr>
              <a:t>在此录入文字内容</a:t>
            </a:r>
          </a:p>
          <a:p>
            <a:pPr indent="-285750" marL="285750">
              <a:lnSpc>
                <a:spcPct val="150000"/>
              </a:lnSpc>
              <a:spcBef>
                <a:spcPct val="0"/>
              </a:spcBef>
              <a:buFont charset="0" pitchFamily="34" typeface="Arial"/>
              <a:buChar char="•"/>
            </a:pPr>
            <a:r>
              <a:rPr altLang="en-US" lang="zh-CN" sz="1800">
                <a:latin charset="-122" pitchFamily="34" typeface="微软雅黑"/>
                <a:ea charset="-122" pitchFamily="34" typeface="微软雅黑"/>
              </a:rPr>
              <a:t>在此录入文字内容</a:t>
            </a:r>
          </a:p>
          <a:p>
            <a:pPr indent="-285750" marL="285750">
              <a:lnSpc>
                <a:spcPct val="150000"/>
              </a:lnSpc>
              <a:spcBef>
                <a:spcPct val="0"/>
              </a:spcBef>
              <a:buFont charset="0" pitchFamily="34" typeface="Arial"/>
              <a:buChar char="•"/>
            </a:pPr>
            <a:r>
              <a:rPr altLang="en-US" lang="zh-CN" sz="1800">
                <a:latin charset="-122" pitchFamily="34" typeface="微软雅黑"/>
                <a:ea charset="-122" pitchFamily="34" typeface="微软雅黑"/>
              </a:rPr>
              <a:t>在此录入文字内容</a:t>
            </a:r>
          </a:p>
          <a:p>
            <a:pPr indent="-285750" marL="285750">
              <a:lnSpc>
                <a:spcPct val="150000"/>
              </a:lnSpc>
              <a:spcBef>
                <a:spcPct val="0"/>
              </a:spcBef>
              <a:buFont charset="0" pitchFamily="34" typeface="Arial"/>
              <a:buChar char="•"/>
            </a:pPr>
            <a:r>
              <a:rPr altLang="en-US" lang="zh-CN" sz="1800">
                <a:latin charset="-122" pitchFamily="34" typeface="微软雅黑"/>
                <a:ea charset="-122" pitchFamily="34" typeface="微软雅黑"/>
              </a:rPr>
              <a:t>在此录入文字内容</a:t>
            </a:r>
          </a:p>
        </p:txBody>
      </p:sp>
      <p:sp>
        <p:nvSpPr>
          <p:cNvPr id="3" name="矩形 2"/>
          <p:cNvSpPr/>
          <p:nvPr/>
        </p:nvSpPr>
        <p:spPr>
          <a:xfrm>
            <a:off x="1466851" y="2520951"/>
            <a:ext cx="5248985" cy="3464765"/>
          </a:xfrm>
          <a:prstGeom prst="rect">
            <a:avLst/>
          </a:prstGeom>
          <a:solidFill>
            <a:schemeClr val="bg1">
              <a:lumMod val="5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5400"/>
              <a:t>PHOTO</a:t>
            </a:r>
          </a:p>
        </p:txBody>
      </p:sp>
    </p:spTree>
  </p:cSld>
  <p:clrMapOvr>
    <a:masterClrMapping/>
  </p:clrMapOvr>
  <p:transition/>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spTree>
      <p:nvGrpSpPr>
        <p:cNvPr id="1" name=""/>
        <p:cNvGrpSpPr/>
        <p:nvPr/>
      </p:nvGrpSpPr>
      <p:grpSpPr>
        <a:xfrm>
          <a:off x="0" y="0"/>
          <a:ext cx="0" cy="0"/>
        </a:xfrm>
      </p:grpSpPr>
      <p:sp>
        <p:nvSpPr>
          <p:cNvPr id="2" name="标题 1"/>
          <p:cNvSpPr>
            <a:spLocks noGrp="1"/>
          </p:cNvSpPr>
          <p:nvPr>
            <p:ph type="title"/>
          </p:nvPr>
        </p:nvSpPr>
        <p:spPr/>
        <p:txBody>
          <a:bodyPr rtlCol="0">
            <a:normAutofit/>
          </a:bodyPr>
          <a:lstStyle/>
          <a:p>
            <a:pPr eaLnBrk="1" fontAlgn="auto" hangingPunct="1">
              <a:spcAft>
                <a:spcPct val="0"/>
              </a:spcAft>
              <a:defRPr/>
            </a:pPr>
            <a:r>
              <a:rPr altLang="en-US" lang="zh-CN"/>
              <a:t>在此录入标题内容</a:t>
            </a:r>
          </a:p>
        </p:txBody>
      </p:sp>
      <p:sp>
        <p:nvSpPr>
          <p:cNvPr id="6" name="Text Box 10"/>
          <p:cNvSpPr txBox="1">
            <a:spLocks noChangeArrowheads="1"/>
          </p:cNvSpPr>
          <p:nvPr/>
        </p:nvSpPr>
        <p:spPr bwMode="auto">
          <a:xfrm>
            <a:off x="1393825" y="2474914"/>
            <a:ext cx="2960688" cy="283464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indent="-342900" marL="342900">
              <a:defRPr>
                <a:solidFill>
                  <a:schemeClr val="tx1"/>
                </a:solidFill>
                <a:latin typeface="Arial"/>
                <a:ea charset="-122" panose="02010600030101010101" pitchFamily="2" typeface="宋体"/>
              </a:defRPr>
            </a:lvl1pPr>
            <a:lvl2pPr indent="-342900" marL="800100">
              <a:defRPr>
                <a:solidFill>
                  <a:schemeClr val="tx1"/>
                </a:solidFill>
                <a:latin typeface="Arial"/>
                <a:ea charset="-122" panose="02010600030101010101" pitchFamily="2" typeface="宋体"/>
              </a:defRPr>
            </a:lvl2pPr>
            <a:lvl3pPr indent="-342900" marL="1257300">
              <a:defRPr>
                <a:solidFill>
                  <a:schemeClr val="tx1"/>
                </a:solidFill>
                <a:latin typeface="Arial"/>
                <a:ea charset="-122" panose="02010600030101010101" pitchFamily="2" typeface="宋体"/>
              </a:defRPr>
            </a:lvl3pPr>
            <a:lvl4pPr indent="-342900" marL="1714500">
              <a:defRPr>
                <a:solidFill>
                  <a:schemeClr val="tx1"/>
                </a:solidFill>
                <a:latin typeface="Arial"/>
                <a:ea charset="-122" panose="02010600030101010101" pitchFamily="2" typeface="宋体"/>
              </a:defRPr>
            </a:lvl4pPr>
            <a:lvl5pPr indent="-342900" marL="2171700">
              <a:defRPr>
                <a:solidFill>
                  <a:schemeClr val="tx1"/>
                </a:solidFill>
                <a:latin typeface="Arial"/>
                <a:ea charset="-122" panose="02010600030101010101" pitchFamily="2" typeface="宋体"/>
              </a:defRPr>
            </a:lvl5pPr>
            <a:lvl6pPr fontAlgn="base" indent="-342900" marL="2628900">
              <a:spcBef>
                <a:spcPct val="0"/>
              </a:spcBef>
              <a:spcAft>
                <a:spcPct val="0"/>
              </a:spcAft>
              <a:defRPr>
                <a:solidFill>
                  <a:schemeClr val="tx1"/>
                </a:solidFill>
                <a:latin typeface="Arial"/>
                <a:ea charset="-122" panose="02010600030101010101" pitchFamily="2" typeface="宋体"/>
              </a:defRPr>
            </a:lvl6pPr>
            <a:lvl7pPr fontAlgn="base" indent="-342900" marL="3086100">
              <a:spcBef>
                <a:spcPct val="0"/>
              </a:spcBef>
              <a:spcAft>
                <a:spcPct val="0"/>
              </a:spcAft>
              <a:defRPr>
                <a:solidFill>
                  <a:schemeClr val="tx1"/>
                </a:solidFill>
                <a:latin typeface="Arial"/>
                <a:ea charset="-122" panose="02010600030101010101" pitchFamily="2" typeface="宋体"/>
              </a:defRPr>
            </a:lvl7pPr>
            <a:lvl8pPr fontAlgn="base" indent="-342900" marL="3543300">
              <a:spcBef>
                <a:spcPct val="0"/>
              </a:spcBef>
              <a:spcAft>
                <a:spcPct val="0"/>
              </a:spcAft>
              <a:defRPr>
                <a:solidFill>
                  <a:schemeClr val="tx1"/>
                </a:solidFill>
                <a:latin typeface="Arial"/>
                <a:ea charset="-122" panose="02010600030101010101" pitchFamily="2" typeface="宋体"/>
              </a:defRPr>
            </a:lvl8pPr>
            <a:lvl9pPr fontAlgn="base" indent="-342900" marL="4000500">
              <a:spcBef>
                <a:spcPct val="0"/>
              </a:spcBef>
              <a:spcAft>
                <a:spcPct val="0"/>
              </a:spcAft>
              <a:defRPr>
                <a:solidFill>
                  <a:schemeClr val="tx1"/>
                </a:solidFill>
                <a:latin typeface="Arial"/>
                <a:ea charset="-122" panose="02010600030101010101" pitchFamily="2" typeface="宋体"/>
              </a:defRPr>
            </a:lvl9pPr>
          </a:lstStyle>
          <a:p>
            <a:pPr fontAlgn="auto" indent="0" marL="0">
              <a:lnSpc>
                <a:spcPct val="150000"/>
              </a:lnSpc>
              <a:spcBef>
                <a:spcPct val="20000"/>
              </a:spcBef>
              <a:spcAft>
                <a:spcPct val="0"/>
              </a:spcAft>
              <a:defRPr/>
            </a:pPr>
            <a:r>
              <a:rPr altLang="en-US" lang="zh-CN" sz="1800">
                <a:solidFill>
                  <a:srgbClr val="00B0F0"/>
                </a:solidFill>
                <a:latin charset="-122" pitchFamily="34" typeface="微软雅黑"/>
                <a:ea charset="-122" pitchFamily="34" typeface="微软雅黑"/>
              </a:rPr>
              <a:t>观点内容</a:t>
            </a:r>
          </a:p>
          <a:p>
            <a:pPr fontAlgn="auto" indent="0" marL="0">
              <a:lnSpc>
                <a:spcPct val="150000"/>
              </a:lnSpc>
              <a:spcBef>
                <a:spcPct val="20000"/>
              </a:spcBef>
              <a:spcAft>
                <a:spcPct val="0"/>
              </a:spcAft>
              <a:defRPr/>
            </a:pPr>
            <a:r>
              <a:rPr altLang="en-US" lang="zh-CN" sz="1800">
                <a:solidFill>
                  <a:srgbClr val="00B0F0"/>
                </a:solidFill>
                <a:latin charset="-122" pitchFamily="34" typeface="微软雅黑"/>
                <a:ea charset="-122" pitchFamily="34" typeface="微软雅黑"/>
              </a:rPr>
              <a:t>在此录入文字内容</a:t>
            </a:r>
          </a:p>
          <a:p>
            <a:pPr fontAlgn="auto" indent="0" marL="0">
              <a:lnSpc>
                <a:spcPct val="150000"/>
              </a:lnSpc>
              <a:spcBef>
                <a:spcPct val="20000"/>
              </a:spcBef>
              <a:spcAft>
                <a:spcPct val="0"/>
              </a:spcAft>
              <a:defRPr/>
            </a:pPr>
            <a:r>
              <a:rPr altLang="en-US" lang="zh-CN" sz="1800">
                <a:solidFill>
                  <a:srgbClr val="00B0F0"/>
                </a:solidFill>
                <a:latin charset="-122" pitchFamily="34" typeface="微软雅黑"/>
                <a:ea charset="-122" pitchFamily="34" typeface="微软雅黑"/>
              </a:rPr>
              <a:t>在此录入文字内容</a:t>
            </a:r>
          </a:p>
          <a:p>
            <a:pPr fontAlgn="auto" indent="0" marL="0">
              <a:lnSpc>
                <a:spcPct val="150000"/>
              </a:lnSpc>
              <a:spcBef>
                <a:spcPct val="20000"/>
              </a:spcBef>
              <a:spcAft>
                <a:spcPct val="0"/>
              </a:spcAft>
              <a:defRPr/>
            </a:pPr>
            <a:r>
              <a:rPr altLang="en-US" lang="zh-CN" sz="1800">
                <a:solidFill>
                  <a:srgbClr val="00B0F0"/>
                </a:solidFill>
                <a:latin charset="-122" pitchFamily="34" typeface="微软雅黑"/>
                <a:ea charset="-122" pitchFamily="34" typeface="微软雅黑"/>
              </a:rPr>
              <a:t>在此录入文字内容</a:t>
            </a:r>
          </a:p>
          <a:p>
            <a:pPr fontAlgn="auto" indent="0" marL="0">
              <a:lnSpc>
                <a:spcPct val="150000"/>
              </a:lnSpc>
              <a:spcBef>
                <a:spcPct val="20000"/>
              </a:spcBef>
              <a:spcAft>
                <a:spcPct val="0"/>
              </a:spcAft>
              <a:defRPr/>
            </a:pPr>
            <a:r>
              <a:rPr altLang="en-US" lang="zh-CN" sz="1800">
                <a:solidFill>
                  <a:srgbClr val="00B0F0"/>
                </a:solidFill>
                <a:latin charset="-122" pitchFamily="34" typeface="微软雅黑"/>
                <a:ea charset="-122" pitchFamily="34" typeface="微软雅黑"/>
              </a:rPr>
              <a:t>在此录入文字内容</a:t>
            </a:r>
          </a:p>
          <a:p>
            <a:pPr fontAlgn="auto" indent="0" marL="0">
              <a:lnSpc>
                <a:spcPct val="150000"/>
              </a:lnSpc>
              <a:spcBef>
                <a:spcPct val="20000"/>
              </a:spcBef>
              <a:spcAft>
                <a:spcPct val="0"/>
              </a:spcAft>
              <a:defRPr/>
            </a:pPr>
            <a:r>
              <a:rPr altLang="en-US" lang="zh-CN" sz="1800">
                <a:solidFill>
                  <a:srgbClr val="00B0F0"/>
                </a:solidFill>
                <a:latin charset="-122" pitchFamily="34" typeface="微软雅黑"/>
                <a:ea charset="-122" pitchFamily="34" typeface="微软雅黑"/>
              </a:rPr>
              <a:t>在此录入文字内容</a:t>
            </a:r>
          </a:p>
        </p:txBody>
      </p:sp>
      <p:cxnSp>
        <p:nvCxnSpPr>
          <p:cNvPr id="8" name="直接连接符 7"/>
          <p:cNvCxnSpPr/>
          <p:nvPr/>
        </p:nvCxnSpPr>
        <p:spPr>
          <a:xfrm flipH="1">
            <a:off x="4510088" y="1214438"/>
            <a:ext cx="0" cy="3852862"/>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flipH="1">
            <a:off x="7805455" y="1214438"/>
            <a:ext cx="0" cy="5103812"/>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flipV="1">
            <a:off x="1000126" y="6411913"/>
            <a:ext cx="6022975" cy="55562"/>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51435" lIns="102870" rIns="102870" tIns="51435"/>
          <a:lstStyle/>
          <a:p>
            <a:pPr algn="ctr" fontAlgn="auto">
              <a:spcBef>
                <a:spcPct val="0"/>
              </a:spcBef>
              <a:spcAft>
                <a:spcPct val="0"/>
              </a:spcAft>
              <a:defRPr/>
            </a:pPr>
            <a:endParaRPr altLang="en-US" lang="zh-CN"/>
          </a:p>
        </p:txBody>
      </p:sp>
      <p:sp>
        <p:nvSpPr>
          <p:cNvPr id="7178" name="TextBox 10"/>
          <p:cNvSpPr txBox="1">
            <a:spLocks noChangeArrowheads="1"/>
          </p:cNvSpPr>
          <p:nvPr/>
        </p:nvSpPr>
        <p:spPr bwMode="auto">
          <a:xfrm>
            <a:off x="5545138" y="6159501"/>
            <a:ext cx="740727" cy="514350"/>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bIns="51435" lIns="102870" rIns="102870" tIns="51435" wrap="none">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eaLnBrk="1" hangingPunct="1"/>
            <a:r>
              <a:rPr altLang="zh-CN" lang="en-US" sz="2700">
                <a:solidFill>
                  <a:srgbClr val="00B0F0"/>
                </a:solidFill>
                <a:latin charset="0" pitchFamily="34" typeface="Impact"/>
              </a:rPr>
              <a:t>IMC</a:t>
            </a:r>
          </a:p>
        </p:txBody>
      </p:sp>
      <p:pic>
        <p:nvPicPr>
          <p:cNvPr descr="C:\Users\hd02\Desktop\bld036040.jpg" id="7179" name="Picture 2"/>
          <p:cNvPicPr>
            <a:picLocks noChangeArrowheads="1" noChangeAspect="1"/>
          </p:cNvPicPr>
          <p:nvPr/>
        </p:nvPicPr>
        <p:blipFill>
          <a:blip r:embed="rId2">
            <a:grayscl/>
            <a:extLst>
              <a:ext uri="{28A0092B-C50C-407E-A947-70E740481C1C}">
                <a14:useLocalDpi val="0"/>
              </a:ext>
            </a:extLst>
          </a:blip>
          <a:srcRect t="41519"/>
          <a:stretch>
            <a:fillRect/>
          </a:stretch>
        </p:blipFill>
        <p:spPr bwMode="auto">
          <a:xfrm>
            <a:off x="1495425" y="1304925"/>
            <a:ext cx="2770188" cy="108108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descr="C:\Users\hd02\Desktop\bld091385.jpg" id="7180" name="Picture 3"/>
          <p:cNvPicPr>
            <a:picLocks noChangeArrowheads="1" noChangeAspect="1"/>
          </p:cNvPicPr>
          <p:nvPr/>
        </p:nvPicPr>
        <p:blipFill>
          <a:blip r:embed="rId3">
            <a:grayscl/>
            <a:extLst>
              <a:ext uri="{28A0092B-C50C-407E-A947-70E740481C1C}">
                <a14:useLocalDpi val="0"/>
              </a:ext>
            </a:extLst>
          </a:blip>
          <a:srcRect b="28113" t="11842"/>
          <a:stretch>
            <a:fillRect/>
          </a:stretch>
        </p:blipFill>
        <p:spPr bwMode="auto">
          <a:xfrm>
            <a:off x="4691063" y="1304925"/>
            <a:ext cx="2697162" cy="108108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descr="C:\Users\hd02\Desktop\top-820677.jpg" id="7181" name="Picture 4"/>
          <p:cNvPicPr>
            <a:picLocks noChangeArrowheads="1" noChangeAspect="1"/>
          </p:cNvPicPr>
          <p:nvPr/>
        </p:nvPicPr>
        <p:blipFill>
          <a:blip r:embed="rId4">
            <a:extLst>
              <a:ext uri="{28A0092B-C50C-407E-A947-70E740481C1C}">
                <a14:useLocalDpi val="0"/>
              </a:ext>
            </a:extLst>
          </a:blip>
          <a:srcRect b="14008" t="21127"/>
          <a:stretch>
            <a:fillRect/>
          </a:stretch>
        </p:blipFill>
        <p:spPr bwMode="auto">
          <a:xfrm>
            <a:off x="8075331" y="1304925"/>
            <a:ext cx="2498725" cy="108108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15" name="矩形 14"/>
          <p:cNvSpPr/>
          <p:nvPr/>
        </p:nvSpPr>
        <p:spPr>
          <a:xfrm>
            <a:off x="1262063" y="5805489"/>
            <a:ext cx="3484880" cy="396240"/>
          </a:xfrm>
          <a:prstGeom prst="rect">
            <a:avLst/>
          </a:prstGeom>
        </p:spPr>
        <p:txBody>
          <a:bodyPr wrap="none">
            <a:spAutoFit/>
          </a:bodyPr>
          <a:lstStyle/>
          <a:p>
            <a:pPr fontAlgn="auto">
              <a:spcBef>
                <a:spcPct val="50000"/>
              </a:spcBef>
              <a:spcAft>
                <a:spcPct val="0"/>
              </a:spcAft>
              <a:defRPr/>
            </a:pPr>
            <a:r>
              <a:rPr altLang="en-US" b="1" lang="zh-CN">
                <a:solidFill>
                  <a:srgbClr val="00B0F0"/>
                </a:solidFill>
                <a:latin charset="-122" pitchFamily="34" typeface="微软雅黑"/>
                <a:ea charset="-122" pitchFamily="34" typeface="微软雅黑"/>
              </a:rPr>
              <a:t>在此录入子标题强调的关键词</a:t>
            </a:r>
          </a:p>
        </p:txBody>
      </p:sp>
      <p:sp>
        <p:nvSpPr>
          <p:cNvPr id="16" name="Text Box 10"/>
          <p:cNvSpPr txBox="1">
            <a:spLocks noChangeArrowheads="1"/>
          </p:cNvSpPr>
          <p:nvPr/>
        </p:nvSpPr>
        <p:spPr bwMode="auto">
          <a:xfrm>
            <a:off x="4610100" y="2474914"/>
            <a:ext cx="2960688" cy="283464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indent="-342900" marL="342900">
              <a:defRPr>
                <a:solidFill>
                  <a:schemeClr val="tx1"/>
                </a:solidFill>
                <a:latin typeface="Arial"/>
                <a:ea charset="-122" panose="02010600030101010101" pitchFamily="2" typeface="宋体"/>
              </a:defRPr>
            </a:lvl1pPr>
            <a:lvl2pPr indent="-342900" marL="800100">
              <a:defRPr>
                <a:solidFill>
                  <a:schemeClr val="tx1"/>
                </a:solidFill>
                <a:latin typeface="Arial"/>
                <a:ea charset="-122" panose="02010600030101010101" pitchFamily="2" typeface="宋体"/>
              </a:defRPr>
            </a:lvl2pPr>
            <a:lvl3pPr indent="-342900" marL="1257300">
              <a:defRPr>
                <a:solidFill>
                  <a:schemeClr val="tx1"/>
                </a:solidFill>
                <a:latin typeface="Arial"/>
                <a:ea charset="-122" panose="02010600030101010101" pitchFamily="2" typeface="宋体"/>
              </a:defRPr>
            </a:lvl3pPr>
            <a:lvl4pPr indent="-342900" marL="1714500">
              <a:defRPr>
                <a:solidFill>
                  <a:schemeClr val="tx1"/>
                </a:solidFill>
                <a:latin typeface="Arial"/>
                <a:ea charset="-122" panose="02010600030101010101" pitchFamily="2" typeface="宋体"/>
              </a:defRPr>
            </a:lvl4pPr>
            <a:lvl5pPr indent="-342900" marL="2171700">
              <a:defRPr>
                <a:solidFill>
                  <a:schemeClr val="tx1"/>
                </a:solidFill>
                <a:latin typeface="Arial"/>
                <a:ea charset="-122" panose="02010600030101010101" pitchFamily="2" typeface="宋体"/>
              </a:defRPr>
            </a:lvl5pPr>
            <a:lvl6pPr fontAlgn="base" indent="-342900" marL="2628900">
              <a:spcBef>
                <a:spcPct val="0"/>
              </a:spcBef>
              <a:spcAft>
                <a:spcPct val="0"/>
              </a:spcAft>
              <a:defRPr>
                <a:solidFill>
                  <a:schemeClr val="tx1"/>
                </a:solidFill>
                <a:latin typeface="Arial"/>
                <a:ea charset="-122" panose="02010600030101010101" pitchFamily="2" typeface="宋体"/>
              </a:defRPr>
            </a:lvl6pPr>
            <a:lvl7pPr fontAlgn="base" indent="-342900" marL="3086100">
              <a:spcBef>
                <a:spcPct val="0"/>
              </a:spcBef>
              <a:spcAft>
                <a:spcPct val="0"/>
              </a:spcAft>
              <a:defRPr>
                <a:solidFill>
                  <a:schemeClr val="tx1"/>
                </a:solidFill>
                <a:latin typeface="Arial"/>
                <a:ea charset="-122" panose="02010600030101010101" pitchFamily="2" typeface="宋体"/>
              </a:defRPr>
            </a:lvl7pPr>
            <a:lvl8pPr fontAlgn="base" indent="-342900" marL="3543300">
              <a:spcBef>
                <a:spcPct val="0"/>
              </a:spcBef>
              <a:spcAft>
                <a:spcPct val="0"/>
              </a:spcAft>
              <a:defRPr>
                <a:solidFill>
                  <a:schemeClr val="tx1"/>
                </a:solidFill>
                <a:latin typeface="Arial"/>
                <a:ea charset="-122" panose="02010600030101010101" pitchFamily="2" typeface="宋体"/>
              </a:defRPr>
            </a:lvl8pPr>
            <a:lvl9pPr fontAlgn="base" indent="-342900" marL="4000500">
              <a:spcBef>
                <a:spcPct val="0"/>
              </a:spcBef>
              <a:spcAft>
                <a:spcPct val="0"/>
              </a:spcAft>
              <a:defRPr>
                <a:solidFill>
                  <a:schemeClr val="tx1"/>
                </a:solidFill>
                <a:latin typeface="Arial"/>
                <a:ea charset="-122" panose="02010600030101010101" pitchFamily="2" typeface="宋体"/>
              </a:defRPr>
            </a:lvl9pPr>
          </a:lstStyle>
          <a:p>
            <a:pPr fontAlgn="auto" indent="0" marL="0">
              <a:lnSpc>
                <a:spcPct val="150000"/>
              </a:lnSpc>
              <a:spcBef>
                <a:spcPct val="20000"/>
              </a:spcBef>
              <a:spcAft>
                <a:spcPct val="0"/>
              </a:spcAft>
              <a:defRPr/>
            </a:pPr>
            <a:r>
              <a:rPr altLang="en-US" lang="zh-CN" sz="1800">
                <a:solidFill>
                  <a:srgbClr val="00B0F0"/>
                </a:solidFill>
                <a:latin charset="-122" pitchFamily="34" typeface="微软雅黑"/>
                <a:ea charset="-122" pitchFamily="34" typeface="微软雅黑"/>
              </a:rPr>
              <a:t>观点内容</a:t>
            </a:r>
          </a:p>
          <a:p>
            <a:pPr fontAlgn="auto" indent="0" marL="0">
              <a:lnSpc>
                <a:spcPct val="150000"/>
              </a:lnSpc>
              <a:spcBef>
                <a:spcPct val="20000"/>
              </a:spcBef>
              <a:spcAft>
                <a:spcPct val="0"/>
              </a:spcAft>
              <a:defRPr/>
            </a:pPr>
            <a:r>
              <a:rPr altLang="en-US" lang="zh-CN" sz="1800">
                <a:solidFill>
                  <a:srgbClr val="00B0F0"/>
                </a:solidFill>
                <a:latin charset="-122" pitchFamily="34" typeface="微软雅黑"/>
                <a:ea charset="-122" pitchFamily="34" typeface="微软雅黑"/>
              </a:rPr>
              <a:t>在此录入文字内容</a:t>
            </a:r>
          </a:p>
          <a:p>
            <a:pPr fontAlgn="auto" indent="0" marL="0">
              <a:lnSpc>
                <a:spcPct val="150000"/>
              </a:lnSpc>
              <a:spcBef>
                <a:spcPct val="20000"/>
              </a:spcBef>
              <a:spcAft>
                <a:spcPct val="0"/>
              </a:spcAft>
              <a:defRPr/>
            </a:pPr>
            <a:r>
              <a:rPr altLang="en-US" lang="zh-CN" sz="1800">
                <a:solidFill>
                  <a:srgbClr val="00B0F0"/>
                </a:solidFill>
                <a:latin charset="-122" pitchFamily="34" typeface="微软雅黑"/>
                <a:ea charset="-122" pitchFamily="34" typeface="微软雅黑"/>
              </a:rPr>
              <a:t>在此录入文字内容</a:t>
            </a:r>
          </a:p>
          <a:p>
            <a:pPr fontAlgn="auto" indent="0" marL="0">
              <a:lnSpc>
                <a:spcPct val="150000"/>
              </a:lnSpc>
              <a:spcBef>
                <a:spcPct val="20000"/>
              </a:spcBef>
              <a:spcAft>
                <a:spcPct val="0"/>
              </a:spcAft>
              <a:defRPr/>
            </a:pPr>
            <a:r>
              <a:rPr altLang="en-US" lang="zh-CN" sz="1800">
                <a:solidFill>
                  <a:srgbClr val="00B0F0"/>
                </a:solidFill>
                <a:latin charset="-122" pitchFamily="34" typeface="微软雅黑"/>
                <a:ea charset="-122" pitchFamily="34" typeface="微软雅黑"/>
              </a:rPr>
              <a:t>在此录入文字内容</a:t>
            </a:r>
          </a:p>
          <a:p>
            <a:pPr fontAlgn="auto" indent="0" marL="0">
              <a:lnSpc>
                <a:spcPct val="150000"/>
              </a:lnSpc>
              <a:spcBef>
                <a:spcPct val="20000"/>
              </a:spcBef>
              <a:spcAft>
                <a:spcPct val="0"/>
              </a:spcAft>
              <a:defRPr/>
            </a:pPr>
            <a:r>
              <a:rPr altLang="en-US" lang="zh-CN" sz="1800">
                <a:solidFill>
                  <a:srgbClr val="00B0F0"/>
                </a:solidFill>
                <a:latin charset="-122" pitchFamily="34" typeface="微软雅黑"/>
                <a:ea charset="-122" pitchFamily="34" typeface="微软雅黑"/>
              </a:rPr>
              <a:t>在此录入文字内容</a:t>
            </a:r>
          </a:p>
          <a:p>
            <a:pPr fontAlgn="auto" indent="0" marL="0">
              <a:lnSpc>
                <a:spcPct val="150000"/>
              </a:lnSpc>
              <a:spcBef>
                <a:spcPct val="20000"/>
              </a:spcBef>
              <a:spcAft>
                <a:spcPct val="0"/>
              </a:spcAft>
              <a:defRPr/>
            </a:pPr>
            <a:r>
              <a:rPr altLang="en-US" lang="zh-CN" sz="1800">
                <a:solidFill>
                  <a:srgbClr val="00B0F0"/>
                </a:solidFill>
                <a:latin charset="-122" pitchFamily="34" typeface="微软雅黑"/>
                <a:ea charset="-122" pitchFamily="34" typeface="微软雅黑"/>
              </a:rPr>
              <a:t>在此录入文字内容</a:t>
            </a:r>
          </a:p>
        </p:txBody>
      </p:sp>
      <p:sp>
        <p:nvSpPr>
          <p:cNvPr id="17" name="Text Box 10"/>
          <p:cNvSpPr txBox="1">
            <a:spLocks noChangeArrowheads="1"/>
          </p:cNvSpPr>
          <p:nvPr/>
        </p:nvSpPr>
        <p:spPr bwMode="auto">
          <a:xfrm>
            <a:off x="8075330" y="2474914"/>
            <a:ext cx="2960688" cy="283464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indent="-342900" marL="342900">
              <a:defRPr>
                <a:solidFill>
                  <a:schemeClr val="tx1"/>
                </a:solidFill>
                <a:latin typeface="Arial"/>
                <a:ea charset="-122" panose="02010600030101010101" pitchFamily="2" typeface="宋体"/>
              </a:defRPr>
            </a:lvl1pPr>
            <a:lvl2pPr indent="-342900" marL="800100">
              <a:defRPr>
                <a:solidFill>
                  <a:schemeClr val="tx1"/>
                </a:solidFill>
                <a:latin typeface="Arial"/>
                <a:ea charset="-122" panose="02010600030101010101" pitchFamily="2" typeface="宋体"/>
              </a:defRPr>
            </a:lvl2pPr>
            <a:lvl3pPr indent="-342900" marL="1257300">
              <a:defRPr>
                <a:solidFill>
                  <a:schemeClr val="tx1"/>
                </a:solidFill>
                <a:latin typeface="Arial"/>
                <a:ea charset="-122" panose="02010600030101010101" pitchFamily="2" typeface="宋体"/>
              </a:defRPr>
            </a:lvl3pPr>
            <a:lvl4pPr indent="-342900" marL="1714500">
              <a:defRPr>
                <a:solidFill>
                  <a:schemeClr val="tx1"/>
                </a:solidFill>
                <a:latin typeface="Arial"/>
                <a:ea charset="-122" panose="02010600030101010101" pitchFamily="2" typeface="宋体"/>
              </a:defRPr>
            </a:lvl4pPr>
            <a:lvl5pPr indent="-342900" marL="2171700">
              <a:defRPr>
                <a:solidFill>
                  <a:schemeClr val="tx1"/>
                </a:solidFill>
                <a:latin typeface="Arial"/>
                <a:ea charset="-122" panose="02010600030101010101" pitchFamily="2" typeface="宋体"/>
              </a:defRPr>
            </a:lvl5pPr>
            <a:lvl6pPr fontAlgn="base" indent="-342900" marL="2628900">
              <a:spcBef>
                <a:spcPct val="0"/>
              </a:spcBef>
              <a:spcAft>
                <a:spcPct val="0"/>
              </a:spcAft>
              <a:defRPr>
                <a:solidFill>
                  <a:schemeClr val="tx1"/>
                </a:solidFill>
                <a:latin typeface="Arial"/>
                <a:ea charset="-122" panose="02010600030101010101" pitchFamily="2" typeface="宋体"/>
              </a:defRPr>
            </a:lvl6pPr>
            <a:lvl7pPr fontAlgn="base" indent="-342900" marL="3086100">
              <a:spcBef>
                <a:spcPct val="0"/>
              </a:spcBef>
              <a:spcAft>
                <a:spcPct val="0"/>
              </a:spcAft>
              <a:defRPr>
                <a:solidFill>
                  <a:schemeClr val="tx1"/>
                </a:solidFill>
                <a:latin typeface="Arial"/>
                <a:ea charset="-122" panose="02010600030101010101" pitchFamily="2" typeface="宋体"/>
              </a:defRPr>
            </a:lvl7pPr>
            <a:lvl8pPr fontAlgn="base" indent="-342900" marL="3543300">
              <a:spcBef>
                <a:spcPct val="0"/>
              </a:spcBef>
              <a:spcAft>
                <a:spcPct val="0"/>
              </a:spcAft>
              <a:defRPr>
                <a:solidFill>
                  <a:schemeClr val="tx1"/>
                </a:solidFill>
                <a:latin typeface="Arial"/>
                <a:ea charset="-122" panose="02010600030101010101" pitchFamily="2" typeface="宋体"/>
              </a:defRPr>
            </a:lvl8pPr>
            <a:lvl9pPr fontAlgn="base" indent="-342900" marL="4000500">
              <a:spcBef>
                <a:spcPct val="0"/>
              </a:spcBef>
              <a:spcAft>
                <a:spcPct val="0"/>
              </a:spcAft>
              <a:defRPr>
                <a:solidFill>
                  <a:schemeClr val="tx1"/>
                </a:solidFill>
                <a:latin typeface="Arial"/>
                <a:ea charset="-122" panose="02010600030101010101" pitchFamily="2" typeface="宋体"/>
              </a:defRPr>
            </a:lvl9pPr>
          </a:lstStyle>
          <a:p>
            <a:pPr fontAlgn="auto" indent="0" marL="0">
              <a:lnSpc>
                <a:spcPct val="150000"/>
              </a:lnSpc>
              <a:spcBef>
                <a:spcPct val="20000"/>
              </a:spcBef>
              <a:spcAft>
                <a:spcPct val="0"/>
              </a:spcAft>
              <a:defRPr/>
            </a:pPr>
            <a:r>
              <a:rPr altLang="en-US" lang="zh-CN" sz="1800">
                <a:solidFill>
                  <a:srgbClr val="00B0F0"/>
                </a:solidFill>
                <a:latin charset="-122" pitchFamily="34" typeface="微软雅黑"/>
                <a:ea charset="-122" pitchFamily="34" typeface="微软雅黑"/>
              </a:rPr>
              <a:t>观点内容</a:t>
            </a:r>
          </a:p>
          <a:p>
            <a:pPr fontAlgn="auto" indent="0" marL="0">
              <a:lnSpc>
                <a:spcPct val="150000"/>
              </a:lnSpc>
              <a:spcBef>
                <a:spcPct val="20000"/>
              </a:spcBef>
              <a:spcAft>
                <a:spcPct val="0"/>
              </a:spcAft>
              <a:defRPr/>
            </a:pPr>
            <a:r>
              <a:rPr altLang="en-US" lang="zh-CN" sz="1800">
                <a:solidFill>
                  <a:srgbClr val="00B0F0"/>
                </a:solidFill>
                <a:latin charset="-122" pitchFamily="34" typeface="微软雅黑"/>
                <a:ea charset="-122" pitchFamily="34" typeface="微软雅黑"/>
              </a:rPr>
              <a:t>在此录入文字内容</a:t>
            </a:r>
          </a:p>
          <a:p>
            <a:pPr fontAlgn="auto" indent="0" marL="0">
              <a:lnSpc>
                <a:spcPct val="150000"/>
              </a:lnSpc>
              <a:spcBef>
                <a:spcPct val="20000"/>
              </a:spcBef>
              <a:spcAft>
                <a:spcPct val="0"/>
              </a:spcAft>
              <a:defRPr/>
            </a:pPr>
            <a:r>
              <a:rPr altLang="en-US" lang="zh-CN" sz="1800">
                <a:solidFill>
                  <a:srgbClr val="00B0F0"/>
                </a:solidFill>
                <a:latin charset="-122" pitchFamily="34" typeface="微软雅黑"/>
                <a:ea charset="-122" pitchFamily="34" typeface="微软雅黑"/>
              </a:rPr>
              <a:t>在此录入文字内容</a:t>
            </a:r>
          </a:p>
          <a:p>
            <a:pPr fontAlgn="auto" indent="0" marL="0">
              <a:lnSpc>
                <a:spcPct val="150000"/>
              </a:lnSpc>
              <a:spcBef>
                <a:spcPct val="20000"/>
              </a:spcBef>
              <a:spcAft>
                <a:spcPct val="0"/>
              </a:spcAft>
              <a:defRPr/>
            </a:pPr>
            <a:r>
              <a:rPr altLang="en-US" lang="zh-CN" sz="1800">
                <a:solidFill>
                  <a:srgbClr val="00B0F0"/>
                </a:solidFill>
                <a:latin charset="-122" pitchFamily="34" typeface="微软雅黑"/>
                <a:ea charset="-122" pitchFamily="34" typeface="微软雅黑"/>
              </a:rPr>
              <a:t>在此录入文字内容</a:t>
            </a:r>
          </a:p>
          <a:p>
            <a:pPr fontAlgn="auto" indent="0" marL="0">
              <a:lnSpc>
                <a:spcPct val="150000"/>
              </a:lnSpc>
              <a:spcBef>
                <a:spcPct val="20000"/>
              </a:spcBef>
              <a:spcAft>
                <a:spcPct val="0"/>
              </a:spcAft>
              <a:defRPr/>
            </a:pPr>
            <a:r>
              <a:rPr altLang="en-US" lang="zh-CN" sz="1800">
                <a:solidFill>
                  <a:srgbClr val="00B0F0"/>
                </a:solidFill>
                <a:latin charset="-122" pitchFamily="34" typeface="微软雅黑"/>
                <a:ea charset="-122" pitchFamily="34" typeface="微软雅黑"/>
              </a:rPr>
              <a:t>在此录入文字内容</a:t>
            </a:r>
          </a:p>
          <a:p>
            <a:pPr fontAlgn="auto" indent="0" marL="0">
              <a:lnSpc>
                <a:spcPct val="150000"/>
              </a:lnSpc>
              <a:spcBef>
                <a:spcPct val="20000"/>
              </a:spcBef>
              <a:spcAft>
                <a:spcPct val="0"/>
              </a:spcAft>
              <a:defRPr/>
            </a:pPr>
            <a:r>
              <a:rPr altLang="en-US" lang="zh-CN" sz="1800">
                <a:solidFill>
                  <a:srgbClr val="00B0F0"/>
                </a:solidFill>
                <a:latin charset="-122" pitchFamily="34" typeface="微软雅黑"/>
                <a:ea charset="-122" pitchFamily="34" typeface="微软雅黑"/>
              </a:rPr>
              <a:t>在此录入文字内容</a:t>
            </a:r>
          </a:p>
        </p:txBody>
      </p:sp>
    </p:spTree>
  </p:cSld>
  <p:clrMapOvr>
    <a:masterClrMapping/>
  </p:clrMapOvr>
  <p:transition/>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0" name="椭圆 19"/>
          <p:cNvSpPr/>
          <p:nvPr/>
        </p:nvSpPr>
        <p:spPr>
          <a:xfrm>
            <a:off x="8921751" y="1260475"/>
            <a:ext cx="1528763" cy="153035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sp>
        <p:nvSpPr>
          <p:cNvPr id="19" name="椭圆 18"/>
          <p:cNvSpPr/>
          <p:nvPr/>
        </p:nvSpPr>
        <p:spPr>
          <a:xfrm>
            <a:off x="2368551" y="1260475"/>
            <a:ext cx="1528763" cy="153035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sp>
        <p:nvSpPr>
          <p:cNvPr id="2" name="标题 1"/>
          <p:cNvSpPr>
            <a:spLocks noGrp="1"/>
          </p:cNvSpPr>
          <p:nvPr>
            <p:ph type="title"/>
          </p:nvPr>
        </p:nvSpPr>
        <p:spPr/>
        <p:txBody>
          <a:bodyPr rtlCol="0">
            <a:normAutofit/>
          </a:bodyPr>
          <a:lstStyle/>
          <a:p>
            <a:pPr eaLnBrk="1" fontAlgn="auto" hangingPunct="1">
              <a:spcAft>
                <a:spcPct val="0"/>
              </a:spcAft>
              <a:defRPr/>
            </a:pPr>
            <a:r>
              <a:rPr altLang="en-US" lang="zh-CN"/>
              <a:t>在此录入标题内容</a:t>
            </a:r>
          </a:p>
        </p:txBody>
      </p:sp>
      <p:sp>
        <p:nvSpPr>
          <p:cNvPr id="8197" name="Text Box 10"/>
          <p:cNvSpPr txBox="1">
            <a:spLocks noChangeArrowheads="1"/>
          </p:cNvSpPr>
          <p:nvPr/>
        </p:nvSpPr>
        <p:spPr bwMode="auto">
          <a:xfrm>
            <a:off x="9010652" y="1570038"/>
            <a:ext cx="1368425" cy="88392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algn="ctr" eaLnBrk="1" hangingPunct="1">
              <a:spcBef>
                <a:spcPct val="0"/>
              </a:spcBef>
            </a:pPr>
            <a:r>
              <a:rPr altLang="en-US" b="1" lang="zh-CN" sz="2600">
                <a:solidFill>
                  <a:schemeClr val="bg1"/>
                </a:solidFill>
                <a:latin charset="-122" pitchFamily="34" typeface="微软雅黑"/>
                <a:ea charset="-122" pitchFamily="34" typeface="微软雅黑"/>
              </a:rPr>
              <a:t>观点</a:t>
            </a:r>
          </a:p>
          <a:p>
            <a:pPr algn="ctr" eaLnBrk="1" hangingPunct="1">
              <a:spcBef>
                <a:spcPct val="0"/>
              </a:spcBef>
            </a:pPr>
            <a:r>
              <a:rPr altLang="en-US" b="1" lang="zh-CN" sz="2600">
                <a:solidFill>
                  <a:schemeClr val="bg1"/>
                </a:solidFill>
                <a:latin charset="-122" pitchFamily="34" typeface="微软雅黑"/>
                <a:ea charset="-122" pitchFamily="34" typeface="微软雅黑"/>
              </a:rPr>
              <a:t>内容</a:t>
            </a:r>
          </a:p>
        </p:txBody>
      </p:sp>
      <p:sp>
        <p:nvSpPr>
          <p:cNvPr id="8198" name="Text Box 15"/>
          <p:cNvSpPr txBox="1">
            <a:spLocks noChangeArrowheads="1"/>
          </p:cNvSpPr>
          <p:nvPr/>
        </p:nvSpPr>
        <p:spPr bwMode="auto">
          <a:xfrm>
            <a:off x="2646364" y="1570038"/>
            <a:ext cx="936625" cy="88392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algn="ctr" eaLnBrk="1" hangingPunct="1">
              <a:spcBef>
                <a:spcPct val="0"/>
              </a:spcBef>
            </a:pPr>
            <a:r>
              <a:rPr altLang="en-US" b="1" lang="zh-CN" sz="2600">
                <a:solidFill>
                  <a:schemeClr val="bg1"/>
                </a:solidFill>
                <a:latin charset="-122" pitchFamily="34" typeface="微软雅黑"/>
                <a:ea charset="-122" pitchFamily="34" typeface="微软雅黑"/>
              </a:rPr>
              <a:t>观点</a:t>
            </a:r>
          </a:p>
          <a:p>
            <a:pPr algn="ctr" eaLnBrk="1" hangingPunct="1">
              <a:spcBef>
                <a:spcPct val="0"/>
              </a:spcBef>
            </a:pPr>
            <a:r>
              <a:rPr altLang="en-US" b="1" lang="zh-CN" sz="2600">
                <a:solidFill>
                  <a:schemeClr val="bg1"/>
                </a:solidFill>
                <a:latin charset="-122" pitchFamily="34" typeface="微软雅黑"/>
                <a:ea charset="-122" pitchFamily="34" typeface="微软雅黑"/>
              </a:rPr>
              <a:t>内容</a:t>
            </a:r>
          </a:p>
        </p:txBody>
      </p:sp>
      <p:sp>
        <p:nvSpPr>
          <p:cNvPr id="14" name="Freeform 10"/>
          <p:cNvSpPr/>
          <p:nvPr/>
        </p:nvSpPr>
        <p:spPr bwMode="gray">
          <a:xfrm>
            <a:off x="4392613" y="1395413"/>
            <a:ext cx="4392612" cy="317500"/>
          </a:xfrm>
          <a:custGeom>
            <a:gdLst>
              <a:gd fmla="*/ 0 w 2347" name="T0"/>
              <a:gd fmla="*/ 188 h 336" name="T1"/>
              <a:gd fmla="*/ 0 w 2347" name="T2"/>
              <a:gd fmla="*/ 336 h 336" name="T3"/>
              <a:gd fmla="*/ 2347 w 2347" name="T4"/>
              <a:gd fmla="*/ 336 h 336" name="T5"/>
              <a:gd fmla="*/ 2005 w 2347" name="T6"/>
              <a:gd fmla="*/ 0 h 336" name="T7"/>
              <a:gd fmla="*/ 2005 w 2347" name="T8"/>
              <a:gd fmla="*/ 189 h 336" name="T9"/>
              <a:gd fmla="*/ 0 w 2347" name="T10"/>
              <a:gd fmla="*/ 188 h 336" name="T11"/>
              <a:gd fmla="*/ 0 60000 65536" name="T12"/>
              <a:gd fmla="*/ 0 60000 65536" name="T13"/>
              <a:gd fmla="*/ 0 60000 65536" name="T14"/>
              <a:gd fmla="*/ 0 60000 65536" name="T15"/>
              <a:gd fmla="*/ 0 60000 65536" name="T16"/>
              <a:gd fmla="*/ 0 60000 65536" name="T17"/>
              <a:gd fmla="*/ 0 w 2347" name="T18"/>
              <a:gd fmla="*/ 0 h 336" name="T19"/>
              <a:gd fmla="*/ 2347 w 2347" name="T20"/>
              <a:gd fmla="*/ 336 h 336" name="T21"/>
            </a:gdLst>
            <a:cxnLst>
              <a:cxn ang="T12">
                <a:pos x="T0" y="T1"/>
              </a:cxn>
              <a:cxn ang="T13">
                <a:pos x="T2" y="T3"/>
              </a:cxn>
              <a:cxn ang="T14">
                <a:pos x="T4" y="T5"/>
              </a:cxn>
              <a:cxn ang="T15">
                <a:pos x="T6" y="T7"/>
              </a:cxn>
              <a:cxn ang="T16">
                <a:pos x="T8" y="T9"/>
              </a:cxn>
              <a:cxn ang="T17">
                <a:pos x="T10" y="T11"/>
              </a:cxn>
            </a:cxnLst>
            <a:rect b="T21" l="T18" r="T20" t="T19"/>
            <a:pathLst>
              <a:path h="336" w="2347">
                <a:moveTo>
                  <a:pt x="0" y="188"/>
                </a:moveTo>
                <a:lnTo>
                  <a:pt x="0" y="336"/>
                </a:lnTo>
                <a:lnTo>
                  <a:pt x="2347" y="336"/>
                </a:lnTo>
                <a:lnTo>
                  <a:pt x="2005" y="0"/>
                </a:lnTo>
                <a:lnTo>
                  <a:pt x="2005" y="189"/>
                </a:lnTo>
                <a:lnTo>
                  <a:pt x="0" y="188"/>
                </a:lnTo>
                <a:close/>
              </a:path>
            </a:pathLst>
          </a:custGeom>
          <a:solidFill>
            <a:schemeClr val="bg1">
              <a:lumMod val="85000"/>
            </a:schemeClr>
          </a:solidFill>
          <a:ln>
            <a:noFill/>
          </a:ln>
        </p:spPr>
        <p:txBody>
          <a:bodyPr anchor="ctr" wrap="none"/>
          <a:lstStyle/>
          <a:p>
            <a:pPr fontAlgn="auto">
              <a:spcBef>
                <a:spcPct val="0"/>
              </a:spcBef>
              <a:spcAft>
                <a:spcPct val="0"/>
              </a:spcAft>
              <a:defRPr/>
            </a:pPr>
            <a:endParaRPr altLang="en-US" lang="zh-CN">
              <a:latin typeface="+mn-lt"/>
              <a:ea typeface="+mn-ea"/>
            </a:endParaRPr>
          </a:p>
        </p:txBody>
      </p:sp>
      <p:sp>
        <p:nvSpPr>
          <p:cNvPr id="15" name="Freeform 16"/>
          <p:cNvSpPr/>
          <p:nvPr/>
        </p:nvSpPr>
        <p:spPr bwMode="gray">
          <a:xfrm flipH="1" flipV="1">
            <a:off x="4330700" y="2339976"/>
            <a:ext cx="4148138" cy="288925"/>
          </a:xfrm>
          <a:custGeom>
            <a:gdLst>
              <a:gd fmla="*/ 0 w 2347" name="T0"/>
              <a:gd fmla="*/ 188 h 336" name="T1"/>
              <a:gd fmla="*/ 0 w 2347" name="T2"/>
              <a:gd fmla="*/ 336 h 336" name="T3"/>
              <a:gd fmla="*/ 2347 w 2347" name="T4"/>
              <a:gd fmla="*/ 336 h 336" name="T5"/>
              <a:gd fmla="*/ 2005 w 2347" name="T6"/>
              <a:gd fmla="*/ 0 h 336" name="T7"/>
              <a:gd fmla="*/ 2005 w 2347" name="T8"/>
              <a:gd fmla="*/ 189 h 336" name="T9"/>
              <a:gd fmla="*/ 0 w 2347" name="T10"/>
              <a:gd fmla="*/ 188 h 336" name="T11"/>
              <a:gd fmla="*/ 0 60000 65536" name="T12"/>
              <a:gd fmla="*/ 0 60000 65536" name="T13"/>
              <a:gd fmla="*/ 0 60000 65536" name="T14"/>
              <a:gd fmla="*/ 0 60000 65536" name="T15"/>
              <a:gd fmla="*/ 0 60000 65536" name="T16"/>
              <a:gd fmla="*/ 0 60000 65536" name="T17"/>
              <a:gd fmla="*/ 0 w 2347" name="T18"/>
              <a:gd fmla="*/ 0 h 336" name="T19"/>
              <a:gd fmla="*/ 2347 w 2347" name="T20"/>
              <a:gd fmla="*/ 336 h 336" name="T21"/>
            </a:gdLst>
            <a:cxnLst>
              <a:cxn ang="T12">
                <a:pos x="T0" y="T1"/>
              </a:cxn>
              <a:cxn ang="T13">
                <a:pos x="T2" y="T3"/>
              </a:cxn>
              <a:cxn ang="T14">
                <a:pos x="T4" y="T5"/>
              </a:cxn>
              <a:cxn ang="T15">
                <a:pos x="T6" y="T7"/>
              </a:cxn>
              <a:cxn ang="T16">
                <a:pos x="T8" y="T9"/>
              </a:cxn>
              <a:cxn ang="T17">
                <a:pos x="T10" y="T11"/>
              </a:cxn>
            </a:cxnLst>
            <a:rect b="T21" l="T18" r="T20" t="T19"/>
            <a:pathLst>
              <a:path h="336" w="2347">
                <a:moveTo>
                  <a:pt x="0" y="188"/>
                </a:moveTo>
                <a:lnTo>
                  <a:pt x="0" y="336"/>
                </a:lnTo>
                <a:lnTo>
                  <a:pt x="2347" y="336"/>
                </a:lnTo>
                <a:lnTo>
                  <a:pt x="2005" y="0"/>
                </a:lnTo>
                <a:lnTo>
                  <a:pt x="2005" y="189"/>
                </a:lnTo>
                <a:lnTo>
                  <a:pt x="0" y="188"/>
                </a:lnTo>
                <a:close/>
              </a:path>
            </a:pathLst>
          </a:custGeom>
          <a:solidFill>
            <a:schemeClr val="bg1">
              <a:lumMod val="85000"/>
            </a:schemeClr>
          </a:solidFill>
          <a:ln>
            <a:noFill/>
          </a:ln>
        </p:spPr>
        <p:txBody>
          <a:bodyPr anchor="ctr" wrap="none"/>
          <a:lstStyle/>
          <a:p>
            <a:pPr fontAlgn="auto">
              <a:spcBef>
                <a:spcPct val="0"/>
              </a:spcBef>
              <a:spcAft>
                <a:spcPct val="0"/>
              </a:spcAft>
              <a:defRPr/>
            </a:pPr>
            <a:endParaRPr altLang="en-US" lang="zh-CN">
              <a:latin typeface="+mn-lt"/>
              <a:ea typeface="+mn-ea"/>
            </a:endParaRPr>
          </a:p>
        </p:txBody>
      </p:sp>
      <p:sp>
        <p:nvSpPr>
          <p:cNvPr id="16" name="Text Box 18"/>
          <p:cNvSpPr txBox="1">
            <a:spLocks noChangeArrowheads="1"/>
          </p:cNvSpPr>
          <p:nvPr/>
        </p:nvSpPr>
        <p:spPr bwMode="auto">
          <a:xfrm>
            <a:off x="1765301" y="2853199"/>
            <a:ext cx="4270375" cy="1737360"/>
          </a:xfrm>
          <a:prstGeom prst="rect">
            <a:avLst/>
          </a:prstGeom>
          <a:noFill/>
          <a:ln>
            <a:noFill/>
          </a:ln>
          <a:effectLst/>
          <a:extLst>
            <a:ext uri="{909E8E84-426E-40DD-AFC4-6F175D3DCCD1}">
              <a14:hiddenFill>
                <a:solidFill>
                  <a:schemeClr val="accent1"/>
                </a:solidFill>
              </a14:hiddenFill>
            </a:ext>
            <a:ext uri="{91240B29-F687-4F45-9708-019B960494DF}">
              <a14:hiddenLine w="50800">
                <a:solidFill>
                  <a:srgbClr val="99CC00"/>
                </a:solidFill>
                <a:prstDash val="dashDot"/>
                <a:miter lim="800000"/>
                <a:headEnd/>
                <a:tailEnd/>
              </a14:hiddenLine>
            </a:ext>
            <a:ext uri="{AF507438-7753-43E0-B8FC-AC1667EBCBE1}">
              <a14:hiddenEffects>
                <a:effectLst>
                  <a:outerShdw algn="ctr" dir="2700000" dist="35921" rotWithShape="0">
                    <a:schemeClr val="bg2"/>
                  </a:outerShdw>
                </a:effectLst>
              </a14:hiddenEffects>
            </a:ext>
          </a:extLst>
        </p:spPr>
        <p:txBody>
          <a:bodyPr anchor="b">
            <a:spAutoFit/>
          </a:bodyPr>
          <a:lstStyle/>
          <a:p>
            <a:pPr algn="r" fontAlgn="auto">
              <a:lnSpc>
                <a:spcPct val="150000"/>
              </a:lnSpc>
              <a:spcBef>
                <a:spcPct val="0"/>
              </a:spcBef>
              <a:spcAft>
                <a:spcPct val="0"/>
              </a:spcAft>
              <a:defRPr/>
            </a:pPr>
            <a:r>
              <a:rPr altLang="en-US" b="1" lang="zh-CN" sz="1800">
                <a:solidFill>
                  <a:srgbClr val="00B0F0"/>
                </a:solidFill>
                <a:latin charset="-122" pitchFamily="34" typeface="微软雅黑"/>
                <a:ea charset="-122" pitchFamily="34" typeface="微软雅黑"/>
              </a:rPr>
              <a:t>观点内容</a:t>
            </a:r>
          </a:p>
          <a:p>
            <a:pPr algn="r" fontAlgn="auto">
              <a:lnSpc>
                <a:spcPct val="150000"/>
              </a:lnSpc>
              <a:spcBef>
                <a:spcPct val="0"/>
              </a:spcBef>
              <a:spcAft>
                <a:spcPct val="0"/>
              </a:spcAft>
              <a:defRPr/>
            </a:pPr>
            <a:r>
              <a:rPr altLang="en-US" b="1" lang="zh-CN" sz="1800">
                <a:solidFill>
                  <a:srgbClr val="00B0F0"/>
                </a:solidFill>
                <a:latin charset="-122" pitchFamily="34" typeface="微软雅黑"/>
                <a:ea charset="-122" pitchFamily="34" typeface="微软雅黑"/>
              </a:rPr>
              <a:t>在此录入文字内容</a:t>
            </a:r>
          </a:p>
          <a:p>
            <a:pPr algn="r" fontAlgn="auto">
              <a:lnSpc>
                <a:spcPct val="150000"/>
              </a:lnSpc>
              <a:spcBef>
                <a:spcPct val="0"/>
              </a:spcBef>
              <a:spcAft>
                <a:spcPct val="0"/>
              </a:spcAft>
              <a:defRPr/>
            </a:pPr>
            <a:r>
              <a:rPr altLang="en-US" b="1" lang="zh-CN" sz="1800">
                <a:solidFill>
                  <a:srgbClr val="00B0F0"/>
                </a:solidFill>
                <a:latin charset="-122" pitchFamily="34" typeface="微软雅黑"/>
                <a:ea charset="-122" pitchFamily="34" typeface="微软雅黑"/>
              </a:rPr>
              <a:t>在此录入文字内容</a:t>
            </a:r>
          </a:p>
          <a:p>
            <a:pPr algn="r" fontAlgn="auto">
              <a:lnSpc>
                <a:spcPct val="150000"/>
              </a:lnSpc>
              <a:spcBef>
                <a:spcPct val="0"/>
              </a:spcBef>
              <a:spcAft>
                <a:spcPct val="0"/>
              </a:spcAft>
              <a:defRPr/>
            </a:pPr>
            <a:r>
              <a:rPr altLang="en-US" b="1" lang="zh-CN" sz="1800">
                <a:solidFill>
                  <a:srgbClr val="00B0F0"/>
                </a:solidFill>
                <a:latin charset="-122" pitchFamily="34" typeface="微软雅黑"/>
                <a:ea charset="-122" pitchFamily="34" typeface="微软雅黑"/>
              </a:rPr>
              <a:t>在此录入文字内容</a:t>
            </a:r>
          </a:p>
        </p:txBody>
      </p:sp>
      <p:sp>
        <p:nvSpPr>
          <p:cNvPr id="8202" name="Text Box 19"/>
          <p:cNvSpPr txBox="1">
            <a:spLocks noChangeArrowheads="1"/>
          </p:cNvSpPr>
          <p:nvPr/>
        </p:nvSpPr>
        <p:spPr bwMode="auto">
          <a:xfrm>
            <a:off x="4510088" y="1800225"/>
            <a:ext cx="3960812" cy="4572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lvl1pPr eaLnBrk="0" hangingPunct="0">
              <a:defRPr sz="2000">
                <a:solidFill>
                  <a:schemeClr val="tx1"/>
                </a:solidFill>
                <a:latin charset="0" pitchFamily="34" typeface="Calibri"/>
                <a:ea charset="-122" typeface="宋体"/>
              </a:defRPr>
            </a:lvl1pPr>
            <a:lvl2pPr eaLnBrk="0" hangingPunct="0" indent="-285750" marL="742950">
              <a:defRPr sz="2000">
                <a:solidFill>
                  <a:schemeClr val="tx1"/>
                </a:solidFill>
                <a:latin charset="0" pitchFamily="34" typeface="Calibri"/>
                <a:ea charset="-122" typeface="宋体"/>
              </a:defRPr>
            </a:lvl2pPr>
            <a:lvl3pPr eaLnBrk="0" hangingPunct="0" indent="-228600" marL="1143000">
              <a:defRPr sz="2000">
                <a:solidFill>
                  <a:schemeClr val="tx1"/>
                </a:solidFill>
                <a:latin charset="0" pitchFamily="34" typeface="Calibri"/>
                <a:ea charset="-122" typeface="宋体"/>
              </a:defRPr>
            </a:lvl3pPr>
            <a:lvl4pPr eaLnBrk="0" hangingPunct="0" indent="-228600" marL="1600200">
              <a:defRPr sz="2000">
                <a:solidFill>
                  <a:schemeClr val="tx1"/>
                </a:solidFill>
                <a:latin charset="0" pitchFamily="34" typeface="Calibri"/>
                <a:ea charset="-122" typeface="宋体"/>
              </a:defRPr>
            </a:lvl4pPr>
            <a:lvl5pPr eaLnBrk="0" hangingPunct="0">
              <a:defRPr sz="2000">
                <a:solidFill>
                  <a:schemeClr val="tx1"/>
                </a:solidFill>
                <a:latin charset="0" pitchFamily="34" typeface="Calibri"/>
                <a:ea charset="-122" typeface="宋体"/>
              </a:defRPr>
            </a:lvl5pPr>
            <a:lvl6pPr defTabSz="1028700" eaLnBrk="0" fontAlgn="base" hangingPunct="0" indent="-228600" marL="2514600">
              <a:spcBef>
                <a:spcPct val="0"/>
              </a:spcBef>
              <a:spcAft>
                <a:spcPct val="0"/>
              </a:spcAft>
              <a:defRPr sz="2000">
                <a:solidFill>
                  <a:schemeClr val="tx1"/>
                </a:solidFill>
                <a:latin charset="0" pitchFamily="34" typeface="Calibri"/>
                <a:ea charset="-122" typeface="宋体"/>
              </a:defRPr>
            </a:lvl6pPr>
            <a:lvl7pPr defTabSz="1028700" eaLnBrk="0" fontAlgn="base" hangingPunct="0" indent="-228600" marL="2971800">
              <a:spcBef>
                <a:spcPct val="0"/>
              </a:spcBef>
              <a:spcAft>
                <a:spcPct val="0"/>
              </a:spcAft>
              <a:defRPr sz="2000">
                <a:solidFill>
                  <a:schemeClr val="tx1"/>
                </a:solidFill>
                <a:latin charset="0" pitchFamily="34" typeface="Calibri"/>
                <a:ea charset="-122" typeface="宋体"/>
              </a:defRPr>
            </a:lvl7pPr>
            <a:lvl8pPr defTabSz="1028700" eaLnBrk="0" fontAlgn="base" hangingPunct="0" indent="-228600" marL="3429000">
              <a:spcBef>
                <a:spcPct val="0"/>
              </a:spcBef>
              <a:spcAft>
                <a:spcPct val="0"/>
              </a:spcAft>
              <a:defRPr sz="2000">
                <a:solidFill>
                  <a:schemeClr val="tx1"/>
                </a:solidFill>
                <a:latin charset="0" pitchFamily="34" typeface="Calibri"/>
                <a:ea charset="-122" typeface="宋体"/>
              </a:defRPr>
            </a:lvl8pPr>
            <a:lvl9pPr defTabSz="1028700" eaLnBrk="0" fontAlgn="base" hangingPunct="0" indent="-228600" marL="3886200">
              <a:spcBef>
                <a:spcPct val="0"/>
              </a:spcBef>
              <a:spcAft>
                <a:spcPct val="0"/>
              </a:spcAft>
              <a:defRPr sz="2000">
                <a:solidFill>
                  <a:schemeClr val="tx1"/>
                </a:solidFill>
                <a:latin charset="0" pitchFamily="34" typeface="Calibri"/>
                <a:ea charset="-122" typeface="宋体"/>
              </a:defRPr>
            </a:lvl9pPr>
          </a:lstStyle>
          <a:p>
            <a:pPr algn="ctr" eaLnBrk="1" hangingPunct="1">
              <a:spcBef>
                <a:spcPct val="50000"/>
              </a:spcBef>
            </a:pPr>
            <a:r>
              <a:rPr altLang="en-US" b="1" lang="zh-CN" sz="2400">
                <a:solidFill>
                  <a:srgbClr val="00B0F0"/>
                </a:solidFill>
                <a:latin charset="-122" pitchFamily="34" typeface="微软雅黑"/>
                <a:ea charset="-122" pitchFamily="34" typeface="微软雅黑"/>
              </a:rPr>
              <a:t>并列关系的交互</a:t>
            </a:r>
          </a:p>
        </p:txBody>
      </p:sp>
      <p:sp>
        <p:nvSpPr>
          <p:cNvPr id="18" name="Text Box 20"/>
          <p:cNvSpPr txBox="1">
            <a:spLocks noChangeArrowheads="1"/>
          </p:cNvSpPr>
          <p:nvPr/>
        </p:nvSpPr>
        <p:spPr bwMode="auto">
          <a:xfrm>
            <a:off x="6491288" y="2853199"/>
            <a:ext cx="4905375" cy="1737360"/>
          </a:xfrm>
          <a:prstGeom prst="rect">
            <a:avLst/>
          </a:prstGeom>
          <a:noFill/>
          <a:ln>
            <a:noFill/>
          </a:ln>
          <a:effectLst/>
          <a:extLst>
            <a:ext uri="{909E8E84-426E-40DD-AFC4-6F175D3DCCD1}">
              <a14:hiddenFill>
                <a:solidFill>
                  <a:schemeClr val="accent1"/>
                </a:solidFill>
              </a14:hiddenFill>
            </a:ext>
            <a:ext uri="{91240B29-F687-4F45-9708-019B960494DF}">
              <a14:hiddenLine w="50800">
                <a:solidFill>
                  <a:srgbClr val="99CC00"/>
                </a:solidFill>
                <a:prstDash val="dashDot"/>
                <a:miter lim="800000"/>
                <a:headEnd/>
                <a:tailEnd/>
              </a14:hiddenLine>
            </a:ext>
            <a:ext uri="{AF507438-7753-43E0-B8FC-AC1667EBCBE1}">
              <a14:hiddenEffects>
                <a:effectLst>
                  <a:outerShdw algn="ctr" dir="2700000" dist="35921" rotWithShape="0">
                    <a:schemeClr val="bg2"/>
                  </a:outerShdw>
                </a:effectLst>
              </a14:hiddenEffects>
            </a:ext>
          </a:extLst>
        </p:spPr>
        <p:txBody>
          <a:bodyPr anchor="b">
            <a:spAutoFit/>
          </a:bodyPr>
          <a:lstStyle/>
          <a:p>
            <a:pPr fontAlgn="auto">
              <a:lnSpc>
                <a:spcPct val="150000"/>
              </a:lnSpc>
              <a:spcBef>
                <a:spcPct val="0"/>
              </a:spcBef>
              <a:spcAft>
                <a:spcPct val="0"/>
              </a:spcAft>
              <a:defRPr/>
            </a:pPr>
            <a:r>
              <a:rPr altLang="en-US" b="1" lang="zh-CN" sz="1800">
                <a:solidFill>
                  <a:srgbClr val="00B0F0"/>
                </a:solidFill>
                <a:latin charset="-122" pitchFamily="34" typeface="微软雅黑"/>
                <a:ea charset="-122" pitchFamily="34" typeface="微软雅黑"/>
              </a:rPr>
              <a:t>观点内容</a:t>
            </a:r>
          </a:p>
          <a:p>
            <a:pPr fontAlgn="auto">
              <a:lnSpc>
                <a:spcPct val="150000"/>
              </a:lnSpc>
              <a:spcBef>
                <a:spcPct val="0"/>
              </a:spcBef>
              <a:spcAft>
                <a:spcPct val="0"/>
              </a:spcAft>
              <a:defRPr/>
            </a:pPr>
            <a:r>
              <a:rPr altLang="en-US" b="1" lang="zh-CN" sz="1800">
                <a:solidFill>
                  <a:srgbClr val="00B0F0"/>
                </a:solidFill>
                <a:latin charset="-122" pitchFamily="34" typeface="微软雅黑"/>
                <a:ea charset="-122" pitchFamily="34" typeface="微软雅黑"/>
              </a:rPr>
              <a:t>在此录入文字内容</a:t>
            </a:r>
          </a:p>
          <a:p>
            <a:pPr fontAlgn="auto">
              <a:lnSpc>
                <a:spcPct val="150000"/>
              </a:lnSpc>
              <a:spcBef>
                <a:spcPct val="0"/>
              </a:spcBef>
              <a:spcAft>
                <a:spcPct val="0"/>
              </a:spcAft>
              <a:defRPr/>
            </a:pPr>
            <a:r>
              <a:rPr altLang="en-US" b="1" lang="zh-CN" sz="1800">
                <a:solidFill>
                  <a:srgbClr val="00B0F0"/>
                </a:solidFill>
                <a:latin charset="-122" pitchFamily="34" typeface="微软雅黑"/>
                <a:ea charset="-122" pitchFamily="34" typeface="微软雅黑"/>
              </a:rPr>
              <a:t>在此录入文字内容</a:t>
            </a:r>
          </a:p>
          <a:p>
            <a:pPr fontAlgn="auto">
              <a:lnSpc>
                <a:spcPct val="150000"/>
              </a:lnSpc>
              <a:spcBef>
                <a:spcPct val="0"/>
              </a:spcBef>
              <a:spcAft>
                <a:spcPct val="0"/>
              </a:spcAft>
              <a:defRPr/>
            </a:pPr>
            <a:r>
              <a:rPr altLang="en-US" b="1" lang="zh-CN" sz="1800">
                <a:solidFill>
                  <a:srgbClr val="00B0F0"/>
                </a:solidFill>
                <a:latin charset="-122" pitchFamily="34" typeface="微软雅黑"/>
                <a:ea charset="-122" pitchFamily="34" typeface="微软雅黑"/>
              </a:rPr>
              <a:t>在此录入文字内容</a:t>
            </a:r>
          </a:p>
        </p:txBody>
      </p:sp>
      <p:sp>
        <p:nvSpPr>
          <p:cNvPr id="21" name="矩形 20"/>
          <p:cNvSpPr/>
          <p:nvPr/>
        </p:nvSpPr>
        <p:spPr>
          <a:xfrm>
            <a:off x="2184400" y="5532438"/>
            <a:ext cx="8758238" cy="914400"/>
          </a:xfrm>
          <a:prstGeom prst="rect">
            <a:avLst/>
          </a:prstGeom>
        </p:spPr>
        <p:txBody>
          <a:bodyPr>
            <a:spAutoFit/>
          </a:bodyPr>
          <a:lstStyle/>
          <a:p>
            <a:pPr fontAlgn="auto">
              <a:lnSpc>
                <a:spcPct val="150000"/>
              </a:lnSpc>
              <a:spcBef>
                <a:spcPct val="0"/>
              </a:spcBef>
              <a:spcAft>
                <a:spcPct val="0"/>
              </a:spcAft>
              <a:defRPr/>
            </a:pPr>
            <a:r>
              <a:rPr altLang="en-US" b="1" lang="zh-CN" sz="1800">
                <a:solidFill>
                  <a:schemeClr val="tx1">
                    <a:lumMod val="65000"/>
                    <a:lumOff val="35000"/>
                  </a:schemeClr>
                </a:solidFill>
                <a:latin charset="-122" pitchFamily="34" typeface="微软雅黑"/>
                <a:ea charset="-122" pitchFamily="34" typeface="微软雅黑"/>
              </a:rPr>
              <a:t>总结内容1</a:t>
            </a:r>
          </a:p>
          <a:p>
            <a:pPr fontAlgn="auto">
              <a:lnSpc>
                <a:spcPct val="150000"/>
              </a:lnSpc>
              <a:spcBef>
                <a:spcPct val="0"/>
              </a:spcBef>
              <a:spcAft>
                <a:spcPct val="0"/>
              </a:spcAft>
              <a:defRPr/>
            </a:pPr>
            <a:r>
              <a:rPr altLang="en-US" b="1" lang="zh-CN" sz="1800">
                <a:solidFill>
                  <a:schemeClr val="tx1">
                    <a:lumMod val="65000"/>
                    <a:lumOff val="35000"/>
                  </a:schemeClr>
                </a:solidFill>
                <a:latin charset="-122" pitchFamily="34" typeface="微软雅黑"/>
                <a:ea charset="-122" pitchFamily="34" typeface="微软雅黑"/>
              </a:rPr>
              <a:t>总结内容2</a:t>
            </a:r>
          </a:p>
        </p:txBody>
      </p:sp>
      <p:cxnSp>
        <p:nvCxnSpPr>
          <p:cNvPr id="22" name="直接连接符 21"/>
          <p:cNvCxnSpPr/>
          <p:nvPr/>
        </p:nvCxnSpPr>
        <p:spPr>
          <a:xfrm flipH="1">
            <a:off x="6221413" y="3014664"/>
            <a:ext cx="0" cy="1620837"/>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sp>
        <p:nvSpPr>
          <p:cNvPr id="8206" name="AutoShape 18"/>
          <p:cNvSpPr>
            <a:spLocks noChangeArrowheads="1"/>
          </p:cNvSpPr>
          <p:nvPr/>
        </p:nvSpPr>
        <p:spPr bwMode="auto">
          <a:xfrm>
            <a:off x="1544639" y="5172075"/>
            <a:ext cx="9852025" cy="1443038"/>
          </a:xfrm>
          <a:prstGeom prst="roundRect">
            <a:avLst>
              <a:gd fmla="val 4690" name="adj"/>
            </a:avLst>
          </a:prstGeom>
          <a:noFill/>
          <a:ln w="34925">
            <a:solidFill>
              <a:srgbClr val="00B0F0"/>
            </a:solidFill>
            <a:round/>
          </a:ln>
          <a:extLst>
            <a:ext uri="{909E8E84-426E-40DD-AFC4-6F175D3DCCD1}">
              <a14:hiddenFill>
                <a:solidFill>
                  <a:srgbClr val="FFFFFF"/>
                </a:solidFill>
              </a14:hiddenFill>
            </a:ext>
          </a:extLst>
        </p:spPr>
        <p:txBody>
          <a:bodyPr anchor="ctr" wrap="none"/>
          <a:lstStyle/>
          <a:p>
            <a:endParaRPr altLang="en-US" lang="zh-CN"/>
          </a:p>
        </p:txBody>
      </p:sp>
      <p:grpSp>
        <p:nvGrpSpPr>
          <p:cNvPr id="30" name="组合 29"/>
          <p:cNvGrpSpPr/>
          <p:nvPr/>
        </p:nvGrpSpPr>
        <p:grpSpPr>
          <a:xfrm>
            <a:off x="5050650" y="4922926"/>
            <a:ext cx="2507038" cy="429680"/>
            <a:chOff x="4288792" y="4913215"/>
            <a:chExt cx="1863725" cy="287338"/>
          </a:xfrm>
          <a:solidFill>
            <a:srgbClr val="00B0F0"/>
          </a:solidFill>
        </p:grpSpPr>
        <p:sp>
          <p:nvSpPr>
            <p:cNvPr id="27" name="AutoShape 19"/>
            <p:cNvSpPr>
              <a:spLocks noChangeArrowheads="1"/>
            </p:cNvSpPr>
            <p:nvPr/>
          </p:nvSpPr>
          <p:spPr bwMode="gray">
            <a:xfrm>
              <a:off x="4288792" y="4913215"/>
              <a:ext cx="1863725" cy="287338"/>
            </a:xfrm>
            <a:prstGeom prst="roundRect">
              <a:avLst>
                <a:gd fmla="val 34483" name="adj"/>
              </a:avLst>
            </a:prstGeom>
            <a:grpFill/>
            <a:ln w="9525">
              <a:noFill/>
              <a:round/>
            </a:ln>
            <a:effectLst/>
          </p:spPr>
          <p:txBody>
            <a:bodyPr anchor="ctr" wrap="none"/>
            <a:lstStyle/>
            <a:p>
              <a:pPr fontAlgn="auto">
                <a:spcBef>
                  <a:spcPct val="0"/>
                </a:spcBef>
                <a:spcAft>
                  <a:spcPct val="0"/>
                </a:spcAft>
                <a:defRPr/>
              </a:pPr>
              <a:endParaRPr altLang="en-US" lang="zh-CN">
                <a:latin typeface="Arial"/>
              </a:endParaRPr>
            </a:p>
          </p:txBody>
        </p:sp>
        <p:sp>
          <p:nvSpPr>
            <p:cNvPr id="28" name="AutoShape 20"/>
            <p:cNvSpPr>
              <a:spLocks noChangeArrowheads="1"/>
            </p:cNvSpPr>
            <p:nvPr/>
          </p:nvSpPr>
          <p:spPr bwMode="auto">
            <a:xfrm flipH="1">
              <a:off x="5973130" y="4984653"/>
              <a:ext cx="71438" cy="144463"/>
            </a:xfrm>
            <a:prstGeom prst="octagon">
              <a:avLst>
                <a:gd fmla="val 29287" name="adj"/>
              </a:avLst>
            </a:prstGeom>
            <a:grpFill/>
            <a:ln>
              <a:noFill/>
            </a:ln>
            <a:extLst>
              <a:ext uri="{91240B29-F687-4F45-9708-019B960494DF}">
                <a14:hiddenLine w="9525">
                  <a:solidFill>
                    <a:srgbClr val="000000"/>
                  </a:solidFill>
                  <a:miter lim="800000"/>
                  <a:headEnd/>
                  <a:tailEnd/>
                </a14:hiddenLine>
              </a:ext>
            </a:extLst>
          </p:spPr>
          <p:txBody>
            <a:bodyPr anchor="ctr" wrap="none"/>
            <a:lstStyle/>
            <a:p>
              <a:pPr fontAlgn="auto">
                <a:spcBef>
                  <a:spcPct val="0"/>
                </a:spcBef>
                <a:spcAft>
                  <a:spcPct val="0"/>
                </a:spcAft>
                <a:defRPr/>
              </a:pPr>
              <a:endParaRPr altLang="en-US" lang="zh-CN">
                <a:latin typeface="+mn-lt"/>
                <a:ea typeface="+mn-ea"/>
              </a:endParaRPr>
            </a:p>
          </p:txBody>
        </p:sp>
        <p:sp>
          <p:nvSpPr>
            <p:cNvPr id="29" name="AutoShape 21"/>
            <p:cNvSpPr>
              <a:spLocks noChangeArrowheads="1"/>
            </p:cNvSpPr>
            <p:nvPr/>
          </p:nvSpPr>
          <p:spPr bwMode="auto">
            <a:xfrm flipH="1">
              <a:off x="4390392" y="4984653"/>
              <a:ext cx="73025" cy="144463"/>
            </a:xfrm>
            <a:prstGeom prst="octagon">
              <a:avLst>
                <a:gd fmla="val 29287" name="adj"/>
              </a:avLst>
            </a:prstGeom>
            <a:grpFill/>
            <a:ln>
              <a:noFill/>
            </a:ln>
            <a:extLst>
              <a:ext uri="{91240B29-F687-4F45-9708-019B960494DF}">
                <a14:hiddenLine w="9525">
                  <a:solidFill>
                    <a:srgbClr val="000000"/>
                  </a:solidFill>
                  <a:miter lim="800000"/>
                  <a:headEnd/>
                  <a:tailEnd/>
                </a14:hiddenLine>
              </a:ext>
            </a:extLst>
          </p:spPr>
          <p:txBody>
            <a:bodyPr anchor="ctr" wrap="none"/>
            <a:lstStyle/>
            <a:p>
              <a:pPr fontAlgn="auto">
                <a:spcBef>
                  <a:spcPct val="0"/>
                </a:spcBef>
                <a:spcAft>
                  <a:spcPct val="0"/>
                </a:spcAft>
                <a:defRPr/>
              </a:pPr>
              <a:endParaRPr altLang="en-US" lang="zh-CN">
                <a:latin typeface="+mn-lt"/>
                <a:ea typeface="+mn-ea"/>
              </a:endParaRPr>
            </a:p>
          </p:txBody>
        </p:sp>
      </p:grpSp>
      <p:sp>
        <p:nvSpPr>
          <p:cNvPr id="8208" name="矩形 25"/>
          <p:cNvSpPr>
            <a:spLocks noChangeArrowheads="1"/>
          </p:cNvSpPr>
          <p:nvPr/>
        </p:nvSpPr>
        <p:spPr bwMode="auto">
          <a:xfrm>
            <a:off x="5589588" y="4968875"/>
            <a:ext cx="11988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nSpc>
                <a:spcPct val="80000"/>
              </a:lnSpc>
            </a:pPr>
            <a:r>
              <a:rPr altLang="en-US" b="1" lang="zh-CN">
                <a:solidFill>
                  <a:schemeClr val="bg1"/>
                </a:solidFill>
                <a:latin charset="-122" pitchFamily="34" typeface="微软雅黑"/>
                <a:ea charset="-122" pitchFamily="34" typeface="微软雅黑"/>
              </a:rPr>
              <a:t>观点内容</a:t>
            </a:r>
          </a:p>
        </p:txBody>
      </p:sp>
    </p:spTree>
  </p:cSld>
  <p:clrMapOvr>
    <a:masterClrMapping/>
  </p:clrMapOvr>
  <p:transition/>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3" name="TextBox 42"/>
          <p:cNvSpPr txBox="1"/>
          <p:nvPr/>
        </p:nvSpPr>
        <p:spPr>
          <a:xfrm>
            <a:off x="4854575" y="2887664"/>
            <a:ext cx="2808288" cy="2378075"/>
          </a:xfrm>
          <a:prstGeom prst="rect">
            <a:avLst/>
          </a:prstGeom>
          <a:solidFill>
            <a:schemeClr val="bg1">
              <a:lumMod val="95000"/>
            </a:schemeClr>
          </a:solidFill>
          <a:ln>
            <a:solidFill>
              <a:srgbClr val="00B0F0"/>
            </a:solidFill>
          </a:ln>
          <a:effectLst/>
        </p:spPr>
        <p:style>
          <a:lnRef idx="1">
            <a:schemeClr val="accent3"/>
          </a:lnRef>
          <a:fillRef idx="2">
            <a:schemeClr val="accent3"/>
          </a:fillRef>
          <a:effectRef idx="1">
            <a:schemeClr val="accent3"/>
          </a:effectRef>
          <a:fontRef idx="minor">
            <a:schemeClr val="dk1"/>
          </a:fontRef>
        </p:style>
        <p:txBody>
          <a:bodyPr/>
          <a:lstStyle/>
          <a:p>
            <a:pPr defTabSz="755650" fontAlgn="auto">
              <a:lnSpc>
                <a:spcPct val="150000"/>
              </a:lnSpc>
              <a:spcBef>
                <a:spcPct val="0"/>
              </a:spcBef>
              <a:spcAft>
                <a:spcPct val="15000"/>
              </a:spcAft>
              <a:defRPr/>
            </a:pPr>
            <a:endParaRPr altLang="en-US" lang="zh-CN" sz="1600">
              <a:solidFill>
                <a:schemeClr val="tx1">
                  <a:lumMod val="85000"/>
                  <a:lumOff val="15000"/>
                </a:schemeClr>
              </a:solidFill>
              <a:latin charset="-122" pitchFamily="34" typeface="微软雅黑"/>
              <a:ea charset="-122" pitchFamily="34" typeface="微软雅黑"/>
            </a:endParaRPr>
          </a:p>
        </p:txBody>
      </p:sp>
      <p:sp>
        <p:nvSpPr>
          <p:cNvPr id="45" name="TextBox 44"/>
          <p:cNvSpPr txBox="1"/>
          <p:nvPr/>
        </p:nvSpPr>
        <p:spPr>
          <a:xfrm>
            <a:off x="7918450" y="2887664"/>
            <a:ext cx="2808288" cy="2378075"/>
          </a:xfrm>
          <a:prstGeom prst="rect">
            <a:avLst/>
          </a:prstGeom>
          <a:solidFill>
            <a:schemeClr val="bg1">
              <a:lumMod val="95000"/>
            </a:schemeClr>
          </a:solidFill>
          <a:ln>
            <a:solidFill>
              <a:srgbClr val="00B0F0"/>
            </a:solidFill>
          </a:ln>
          <a:effectLst/>
        </p:spPr>
        <p:style>
          <a:lnRef idx="1">
            <a:schemeClr val="accent3"/>
          </a:lnRef>
          <a:fillRef idx="2">
            <a:schemeClr val="accent3"/>
          </a:fillRef>
          <a:effectRef idx="1">
            <a:schemeClr val="accent3"/>
          </a:effectRef>
          <a:fontRef idx="minor">
            <a:schemeClr val="dk1"/>
          </a:fontRef>
        </p:style>
        <p:txBody>
          <a:bodyPr/>
          <a:lstStyle/>
          <a:p>
            <a:pPr defTabSz="755650" fontAlgn="auto">
              <a:lnSpc>
                <a:spcPct val="150000"/>
              </a:lnSpc>
              <a:spcBef>
                <a:spcPct val="0"/>
              </a:spcBef>
              <a:spcAft>
                <a:spcPct val="15000"/>
              </a:spcAft>
              <a:defRPr/>
            </a:pPr>
            <a:endParaRPr altLang="en-US" lang="zh-CN" sz="1600">
              <a:solidFill>
                <a:schemeClr val="tx1">
                  <a:lumMod val="85000"/>
                  <a:lumOff val="15000"/>
                </a:schemeClr>
              </a:solidFill>
              <a:latin charset="-122" pitchFamily="34" typeface="微软雅黑"/>
              <a:ea charset="-122" pitchFamily="34" typeface="微软雅黑"/>
            </a:endParaRPr>
          </a:p>
        </p:txBody>
      </p:sp>
      <p:sp>
        <p:nvSpPr>
          <p:cNvPr id="46" name="TextBox 45"/>
          <p:cNvSpPr txBox="1"/>
          <p:nvPr/>
        </p:nvSpPr>
        <p:spPr>
          <a:xfrm>
            <a:off x="7931149" y="2401888"/>
            <a:ext cx="2808288" cy="396240"/>
          </a:xfrm>
          <a:prstGeom prst="rect">
            <a:avLst/>
          </a:prstGeom>
          <a:solidFill>
            <a:srgbClr val="00B0F0"/>
          </a:solidFill>
          <a:ln>
            <a:noFill/>
          </a:ln>
          <a:effectLst/>
        </p:spPr>
        <p:style>
          <a:lnRef idx="1">
            <a:schemeClr val="accent5"/>
          </a:lnRef>
          <a:fillRef idx="3">
            <a:schemeClr val="accent5"/>
          </a:fillRef>
          <a:effectRef idx="2">
            <a:schemeClr val="accent5"/>
          </a:effectRef>
          <a:fontRef idx="minor">
            <a:schemeClr val="lt1"/>
          </a:fontRef>
        </p:style>
        <p:txBody>
          <a:bodyPr>
            <a:spAutoFit/>
          </a:bodyPr>
          <a:lstStyle/>
          <a:p>
            <a:pPr algn="ctr" fontAlgn="auto">
              <a:spcBef>
                <a:spcPct val="0"/>
              </a:spcBef>
              <a:spcAft>
                <a:spcPct val="0"/>
              </a:spcAft>
              <a:defRPr/>
            </a:pPr>
            <a:r>
              <a:rPr altLang="en-US" b="1" lang="zh-CN">
                <a:solidFill>
                  <a:schemeClr val="bg1"/>
                </a:solidFill>
                <a:latin charset="-122" pitchFamily="34" typeface="微软雅黑"/>
                <a:ea charset="-122" pitchFamily="34" typeface="微软雅黑"/>
              </a:rPr>
              <a:t>新媒体整合营销</a:t>
            </a:r>
          </a:p>
        </p:txBody>
      </p:sp>
      <p:sp>
        <p:nvSpPr>
          <p:cNvPr id="41" name="TextBox 40"/>
          <p:cNvSpPr txBox="1"/>
          <p:nvPr/>
        </p:nvSpPr>
        <p:spPr>
          <a:xfrm>
            <a:off x="1819275" y="2887664"/>
            <a:ext cx="2808288" cy="2378075"/>
          </a:xfrm>
          <a:prstGeom prst="rect">
            <a:avLst/>
          </a:prstGeom>
          <a:solidFill>
            <a:schemeClr val="bg1">
              <a:lumMod val="95000"/>
            </a:schemeClr>
          </a:solidFill>
          <a:ln>
            <a:solidFill>
              <a:srgbClr val="00B0F0"/>
            </a:solidFill>
          </a:ln>
          <a:effectLst/>
        </p:spPr>
        <p:style>
          <a:lnRef idx="1">
            <a:schemeClr val="accent3"/>
          </a:lnRef>
          <a:fillRef idx="2">
            <a:schemeClr val="accent3"/>
          </a:fillRef>
          <a:effectRef idx="1">
            <a:schemeClr val="accent3"/>
          </a:effectRef>
          <a:fontRef idx="minor">
            <a:schemeClr val="dk1"/>
          </a:fontRef>
        </p:style>
        <p:txBody>
          <a:bodyPr/>
          <a:lstStyle/>
          <a:p>
            <a:pPr defTabSz="755650" fontAlgn="auto">
              <a:lnSpc>
                <a:spcPct val="150000"/>
              </a:lnSpc>
              <a:spcBef>
                <a:spcPct val="0"/>
              </a:spcBef>
              <a:spcAft>
                <a:spcPct val="15000"/>
              </a:spcAft>
              <a:defRPr/>
            </a:pPr>
            <a:endParaRPr altLang="en-US" lang="zh-CN" sz="1600">
              <a:solidFill>
                <a:schemeClr val="tx1">
                  <a:lumMod val="85000"/>
                  <a:lumOff val="15000"/>
                </a:schemeClr>
              </a:solidFill>
              <a:latin charset="-122" pitchFamily="34" typeface="微软雅黑"/>
              <a:ea charset="-122" pitchFamily="34" typeface="微软雅黑"/>
            </a:endParaRPr>
          </a:p>
        </p:txBody>
      </p:sp>
      <p:sp>
        <p:nvSpPr>
          <p:cNvPr id="2" name="标题 1"/>
          <p:cNvSpPr>
            <a:spLocks noGrp="1"/>
          </p:cNvSpPr>
          <p:nvPr>
            <p:ph type="title"/>
          </p:nvPr>
        </p:nvSpPr>
        <p:spPr/>
        <p:txBody>
          <a:bodyPr rtlCol="0">
            <a:normAutofit/>
          </a:bodyPr>
          <a:lstStyle/>
          <a:p>
            <a:pPr eaLnBrk="1" fontAlgn="auto" hangingPunct="1">
              <a:spcAft>
                <a:spcPct val="0"/>
              </a:spcAft>
              <a:defRPr/>
            </a:pPr>
            <a:r>
              <a:rPr altLang="en-US" lang="zh-CN"/>
              <a:t>在此录入标题内容</a:t>
            </a:r>
          </a:p>
        </p:txBody>
      </p:sp>
      <p:sp>
        <p:nvSpPr>
          <p:cNvPr id="28" name="Text Box 17"/>
          <p:cNvSpPr txBox="1">
            <a:spLocks noChangeArrowheads="1"/>
          </p:cNvSpPr>
          <p:nvPr/>
        </p:nvSpPr>
        <p:spPr bwMode="auto">
          <a:xfrm>
            <a:off x="2080320" y="2978217"/>
            <a:ext cx="2250250" cy="146304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pPr algn="ctr" fontAlgn="auto">
              <a:lnSpc>
                <a:spcPct val="150000"/>
              </a:lnSpc>
              <a:spcBef>
                <a:spcPct val="0"/>
              </a:spcBef>
              <a:spcAft>
                <a:spcPct val="0"/>
              </a:spcAft>
              <a:defRPr/>
            </a:pPr>
            <a:r>
              <a:rPr altLang="en-US" b="1" lang="zh-CN">
                <a:solidFill>
                  <a:schemeClr val="tx1">
                    <a:lumMod val="65000"/>
                    <a:lumOff val="35000"/>
                  </a:schemeClr>
                </a:solidFill>
                <a:latin charset="-122" pitchFamily="34" typeface="微软雅黑"/>
                <a:ea charset="-122" pitchFamily="34" typeface="微软雅黑"/>
              </a:rPr>
              <a:t>在此录入文字内容</a:t>
            </a:r>
          </a:p>
          <a:p>
            <a:pPr algn="ctr" fontAlgn="auto">
              <a:lnSpc>
                <a:spcPct val="150000"/>
              </a:lnSpc>
              <a:spcBef>
                <a:spcPct val="0"/>
              </a:spcBef>
              <a:spcAft>
                <a:spcPct val="0"/>
              </a:spcAft>
              <a:defRPr/>
            </a:pPr>
            <a:r>
              <a:rPr altLang="en-US" b="1" lang="zh-CN">
                <a:solidFill>
                  <a:schemeClr val="tx1">
                    <a:lumMod val="65000"/>
                    <a:lumOff val="35000"/>
                  </a:schemeClr>
                </a:solidFill>
                <a:latin charset="-122" pitchFamily="34" typeface="微软雅黑"/>
                <a:ea charset="-122" pitchFamily="34" typeface="微软雅黑"/>
              </a:rPr>
              <a:t>在此录入文字内容</a:t>
            </a:r>
          </a:p>
          <a:p>
            <a:pPr algn="ctr" fontAlgn="auto">
              <a:lnSpc>
                <a:spcPct val="150000"/>
              </a:lnSpc>
              <a:spcBef>
                <a:spcPct val="0"/>
              </a:spcBef>
              <a:spcAft>
                <a:spcPct val="0"/>
              </a:spcAft>
              <a:defRPr/>
            </a:pPr>
            <a:r>
              <a:rPr altLang="en-US" b="1" lang="zh-CN">
                <a:solidFill>
                  <a:schemeClr val="tx1">
                    <a:lumMod val="65000"/>
                    <a:lumOff val="35000"/>
                  </a:schemeClr>
                </a:solidFill>
                <a:latin charset="-122" pitchFamily="34" typeface="微软雅黑"/>
                <a:ea charset="-122" pitchFamily="34" typeface="微软雅黑"/>
              </a:rPr>
              <a:t>在此录入文字内容</a:t>
            </a:r>
          </a:p>
        </p:txBody>
      </p:sp>
      <p:sp>
        <p:nvSpPr>
          <p:cNvPr id="42" name="TextBox 41"/>
          <p:cNvSpPr txBox="1"/>
          <p:nvPr/>
        </p:nvSpPr>
        <p:spPr>
          <a:xfrm>
            <a:off x="1819275" y="2401888"/>
            <a:ext cx="2808288" cy="396240"/>
          </a:xfrm>
          <a:prstGeom prst="rect">
            <a:avLst/>
          </a:prstGeom>
          <a:solidFill>
            <a:srgbClr val="00B0F0"/>
          </a:solidFill>
          <a:ln>
            <a:noFill/>
          </a:ln>
          <a:effectLst/>
        </p:spPr>
        <p:style>
          <a:lnRef idx="1">
            <a:schemeClr val="accent5"/>
          </a:lnRef>
          <a:fillRef idx="3">
            <a:schemeClr val="accent5"/>
          </a:fillRef>
          <a:effectRef idx="2">
            <a:schemeClr val="accent5"/>
          </a:effectRef>
          <a:fontRef idx="minor">
            <a:schemeClr val="lt1"/>
          </a:fontRef>
        </p:style>
        <p:txBody>
          <a:bodyPr>
            <a:spAutoFit/>
          </a:bodyPr>
          <a:lstStyle/>
          <a:p>
            <a:pPr algn="ctr" fontAlgn="auto">
              <a:spcBef>
                <a:spcPct val="0"/>
              </a:spcBef>
              <a:spcAft>
                <a:spcPct val="0"/>
              </a:spcAft>
              <a:defRPr/>
            </a:pPr>
            <a:r>
              <a:rPr altLang="en-US" b="1" lang="zh-CN">
                <a:solidFill>
                  <a:schemeClr val="bg1"/>
                </a:solidFill>
                <a:latin charset="-122" pitchFamily="34" typeface="微软雅黑"/>
                <a:ea charset="-122" pitchFamily="34" typeface="微软雅黑"/>
              </a:rPr>
              <a:t>传统媒体整合营销</a:t>
            </a:r>
          </a:p>
        </p:txBody>
      </p:sp>
      <p:sp>
        <p:nvSpPr>
          <p:cNvPr id="44" name="TextBox 43"/>
          <p:cNvSpPr txBox="1"/>
          <p:nvPr/>
        </p:nvSpPr>
        <p:spPr>
          <a:xfrm>
            <a:off x="4854575" y="2401888"/>
            <a:ext cx="2808288" cy="396240"/>
          </a:xfrm>
          <a:prstGeom prst="rect">
            <a:avLst/>
          </a:prstGeom>
          <a:solidFill>
            <a:srgbClr val="00B0F0"/>
          </a:solidFill>
          <a:ln>
            <a:noFill/>
          </a:ln>
          <a:effectLst/>
        </p:spPr>
        <p:style>
          <a:lnRef idx="1">
            <a:schemeClr val="accent5"/>
          </a:lnRef>
          <a:fillRef idx="3">
            <a:schemeClr val="accent5"/>
          </a:fillRef>
          <a:effectRef idx="2">
            <a:schemeClr val="accent5"/>
          </a:effectRef>
          <a:fontRef idx="minor">
            <a:schemeClr val="lt1"/>
          </a:fontRef>
        </p:style>
        <p:txBody>
          <a:bodyPr>
            <a:spAutoFit/>
          </a:bodyPr>
          <a:lstStyle/>
          <a:p>
            <a:pPr algn="ctr" fontAlgn="auto">
              <a:spcBef>
                <a:spcPct val="0"/>
              </a:spcBef>
              <a:spcAft>
                <a:spcPct val="0"/>
              </a:spcAft>
              <a:defRPr/>
            </a:pPr>
            <a:r>
              <a:rPr altLang="en-US" b="1" lang="zh-CN">
                <a:solidFill>
                  <a:schemeClr val="bg1"/>
                </a:solidFill>
                <a:latin charset="-122" pitchFamily="34" typeface="微软雅黑"/>
                <a:ea charset="-122" pitchFamily="34" typeface="微软雅黑"/>
              </a:rPr>
              <a:t>新兴媒体整合营销</a:t>
            </a:r>
          </a:p>
        </p:txBody>
      </p:sp>
      <p:sp>
        <p:nvSpPr>
          <p:cNvPr id="22" name="TextBox 21"/>
          <p:cNvSpPr txBox="1"/>
          <p:nvPr/>
        </p:nvSpPr>
        <p:spPr>
          <a:xfrm>
            <a:off x="3251201" y="4648202"/>
            <a:ext cx="1219517" cy="579120"/>
          </a:xfrm>
          <a:prstGeom prst="rect">
            <a:avLst/>
          </a:prstGeom>
          <a:noFill/>
        </p:spPr>
        <p:txBody>
          <a:bodyPr wrap="none">
            <a:spAutoFit/>
          </a:bodyPr>
          <a:lstStyle/>
          <a:p>
            <a:pPr fontAlgn="auto">
              <a:spcBef>
                <a:spcPct val="0"/>
              </a:spcBef>
              <a:spcAft>
                <a:spcPct val="0"/>
              </a:spcAft>
              <a:defRPr/>
            </a:pPr>
            <a:r>
              <a:rPr altLang="zh-CN" i="1" lang="en-US" sz="3200">
                <a:solidFill>
                  <a:schemeClr val="bg1">
                    <a:lumMod val="75000"/>
                  </a:schemeClr>
                </a:solidFill>
                <a:latin charset="0" pitchFamily="34" typeface="Impact"/>
                <a:ea typeface="+mn-ea"/>
              </a:rPr>
              <a:t>CASE 1</a:t>
            </a:r>
          </a:p>
        </p:txBody>
      </p:sp>
      <p:sp>
        <p:nvSpPr>
          <p:cNvPr id="49" name="TextBox 48"/>
          <p:cNvSpPr txBox="1"/>
          <p:nvPr/>
        </p:nvSpPr>
        <p:spPr>
          <a:xfrm>
            <a:off x="6238876" y="4648202"/>
            <a:ext cx="1267142" cy="579120"/>
          </a:xfrm>
          <a:prstGeom prst="rect">
            <a:avLst/>
          </a:prstGeom>
          <a:noFill/>
        </p:spPr>
        <p:txBody>
          <a:bodyPr wrap="none">
            <a:spAutoFit/>
          </a:bodyPr>
          <a:lstStyle/>
          <a:p>
            <a:pPr fontAlgn="auto">
              <a:spcBef>
                <a:spcPct val="0"/>
              </a:spcBef>
              <a:spcAft>
                <a:spcPct val="0"/>
              </a:spcAft>
              <a:defRPr/>
            </a:pPr>
            <a:r>
              <a:rPr altLang="zh-CN" i="1" lang="en-US" sz="3200">
                <a:solidFill>
                  <a:schemeClr val="bg1">
                    <a:lumMod val="75000"/>
                  </a:schemeClr>
                </a:solidFill>
                <a:latin charset="0" pitchFamily="34" typeface="Impact"/>
                <a:ea typeface="+mn-ea"/>
              </a:rPr>
              <a:t>CASE 2</a:t>
            </a:r>
          </a:p>
        </p:txBody>
      </p:sp>
      <p:sp>
        <p:nvSpPr>
          <p:cNvPr id="50" name="TextBox 49"/>
          <p:cNvSpPr txBox="1"/>
          <p:nvPr/>
        </p:nvSpPr>
        <p:spPr>
          <a:xfrm>
            <a:off x="9374188" y="4648202"/>
            <a:ext cx="1279842" cy="579120"/>
          </a:xfrm>
          <a:prstGeom prst="rect">
            <a:avLst/>
          </a:prstGeom>
          <a:noFill/>
        </p:spPr>
        <p:txBody>
          <a:bodyPr wrap="none">
            <a:spAutoFit/>
          </a:bodyPr>
          <a:lstStyle/>
          <a:p>
            <a:pPr fontAlgn="auto">
              <a:spcBef>
                <a:spcPct val="0"/>
              </a:spcBef>
              <a:spcAft>
                <a:spcPct val="0"/>
              </a:spcAft>
              <a:defRPr/>
            </a:pPr>
            <a:r>
              <a:rPr altLang="zh-CN" i="1" lang="en-US" sz="3200">
                <a:solidFill>
                  <a:schemeClr val="bg1">
                    <a:lumMod val="75000"/>
                  </a:schemeClr>
                </a:solidFill>
                <a:latin charset="0" pitchFamily="34" typeface="Impact"/>
                <a:ea typeface="+mn-ea"/>
              </a:rPr>
              <a:t>CASE 3</a:t>
            </a:r>
          </a:p>
        </p:txBody>
      </p:sp>
      <p:sp>
        <p:nvSpPr>
          <p:cNvPr id="15" name="Text Box 17"/>
          <p:cNvSpPr txBox="1">
            <a:spLocks noChangeArrowheads="1"/>
          </p:cNvSpPr>
          <p:nvPr/>
        </p:nvSpPr>
        <p:spPr bwMode="auto">
          <a:xfrm>
            <a:off x="5133594" y="2978217"/>
            <a:ext cx="2250250" cy="146304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pPr algn="ctr" fontAlgn="auto">
              <a:lnSpc>
                <a:spcPct val="150000"/>
              </a:lnSpc>
              <a:spcBef>
                <a:spcPct val="0"/>
              </a:spcBef>
              <a:spcAft>
                <a:spcPct val="0"/>
              </a:spcAft>
              <a:defRPr/>
            </a:pPr>
            <a:r>
              <a:rPr altLang="en-US" b="1" lang="zh-CN">
                <a:solidFill>
                  <a:schemeClr val="tx1">
                    <a:lumMod val="65000"/>
                    <a:lumOff val="35000"/>
                  </a:schemeClr>
                </a:solidFill>
                <a:latin charset="-122" pitchFamily="34" typeface="微软雅黑"/>
                <a:ea charset="-122" pitchFamily="34" typeface="微软雅黑"/>
              </a:rPr>
              <a:t>在此录入文字内容</a:t>
            </a:r>
          </a:p>
          <a:p>
            <a:pPr algn="ctr" fontAlgn="auto">
              <a:lnSpc>
                <a:spcPct val="150000"/>
              </a:lnSpc>
              <a:spcBef>
                <a:spcPct val="0"/>
              </a:spcBef>
              <a:spcAft>
                <a:spcPct val="0"/>
              </a:spcAft>
              <a:defRPr/>
            </a:pPr>
            <a:r>
              <a:rPr altLang="en-US" b="1" lang="zh-CN">
                <a:solidFill>
                  <a:schemeClr val="tx1">
                    <a:lumMod val="65000"/>
                    <a:lumOff val="35000"/>
                  </a:schemeClr>
                </a:solidFill>
                <a:latin charset="-122" pitchFamily="34" typeface="微软雅黑"/>
                <a:ea charset="-122" pitchFamily="34" typeface="微软雅黑"/>
              </a:rPr>
              <a:t>在此录入文字内容</a:t>
            </a:r>
          </a:p>
          <a:p>
            <a:pPr algn="ctr" fontAlgn="auto">
              <a:lnSpc>
                <a:spcPct val="150000"/>
              </a:lnSpc>
              <a:spcBef>
                <a:spcPct val="0"/>
              </a:spcBef>
              <a:spcAft>
                <a:spcPct val="0"/>
              </a:spcAft>
              <a:defRPr/>
            </a:pPr>
            <a:r>
              <a:rPr altLang="en-US" b="1" lang="zh-CN">
                <a:solidFill>
                  <a:schemeClr val="tx1">
                    <a:lumMod val="65000"/>
                    <a:lumOff val="35000"/>
                  </a:schemeClr>
                </a:solidFill>
                <a:latin charset="-122" pitchFamily="34" typeface="微软雅黑"/>
                <a:ea charset="-122" pitchFamily="34" typeface="微软雅黑"/>
              </a:rPr>
              <a:t>在此录入文字内容</a:t>
            </a:r>
          </a:p>
        </p:txBody>
      </p:sp>
      <p:sp>
        <p:nvSpPr>
          <p:cNvPr id="16" name="Text Box 17"/>
          <p:cNvSpPr txBox="1">
            <a:spLocks noChangeArrowheads="1"/>
          </p:cNvSpPr>
          <p:nvPr/>
        </p:nvSpPr>
        <p:spPr bwMode="auto">
          <a:xfrm>
            <a:off x="8249064" y="2978217"/>
            <a:ext cx="2250250" cy="146304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pPr algn="ctr" fontAlgn="auto">
              <a:lnSpc>
                <a:spcPct val="150000"/>
              </a:lnSpc>
              <a:spcBef>
                <a:spcPct val="0"/>
              </a:spcBef>
              <a:spcAft>
                <a:spcPct val="0"/>
              </a:spcAft>
              <a:defRPr/>
            </a:pPr>
            <a:r>
              <a:rPr altLang="en-US" b="1" lang="zh-CN">
                <a:solidFill>
                  <a:schemeClr val="tx1">
                    <a:lumMod val="65000"/>
                    <a:lumOff val="35000"/>
                  </a:schemeClr>
                </a:solidFill>
                <a:latin charset="-122" pitchFamily="34" typeface="微软雅黑"/>
                <a:ea charset="-122" pitchFamily="34" typeface="微软雅黑"/>
              </a:rPr>
              <a:t>在此录入文字内容</a:t>
            </a:r>
          </a:p>
          <a:p>
            <a:pPr algn="ctr" fontAlgn="auto">
              <a:lnSpc>
                <a:spcPct val="150000"/>
              </a:lnSpc>
              <a:spcBef>
                <a:spcPct val="0"/>
              </a:spcBef>
              <a:spcAft>
                <a:spcPct val="0"/>
              </a:spcAft>
              <a:defRPr/>
            </a:pPr>
            <a:r>
              <a:rPr altLang="en-US" b="1" lang="zh-CN">
                <a:solidFill>
                  <a:schemeClr val="tx1">
                    <a:lumMod val="65000"/>
                    <a:lumOff val="35000"/>
                  </a:schemeClr>
                </a:solidFill>
                <a:latin charset="-122" pitchFamily="34" typeface="微软雅黑"/>
                <a:ea charset="-122" pitchFamily="34" typeface="微软雅黑"/>
              </a:rPr>
              <a:t>在此录入文字内容</a:t>
            </a:r>
          </a:p>
          <a:p>
            <a:pPr algn="ctr" fontAlgn="auto">
              <a:lnSpc>
                <a:spcPct val="150000"/>
              </a:lnSpc>
              <a:spcBef>
                <a:spcPct val="0"/>
              </a:spcBef>
              <a:spcAft>
                <a:spcPct val="0"/>
              </a:spcAft>
              <a:defRPr/>
            </a:pPr>
            <a:r>
              <a:rPr altLang="en-US" b="1" lang="zh-CN">
                <a:solidFill>
                  <a:schemeClr val="tx1">
                    <a:lumMod val="65000"/>
                    <a:lumOff val="35000"/>
                  </a:schemeClr>
                </a:solidFill>
                <a:latin charset="-122" pitchFamily="34" typeface="微软雅黑"/>
                <a:ea charset="-122" pitchFamily="34" typeface="微软雅黑"/>
              </a:rPr>
              <a:t>在此录入文字内容</a:t>
            </a:r>
          </a:p>
        </p:txBody>
      </p:sp>
    </p:spTree>
  </p:cSld>
  <p:clrMapOvr>
    <a:masterClrMapping/>
  </p:clrMapOvr>
  <p:transition/>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http://www.ypppt.com/</Company>
  <PresentationFormat>自定义</PresentationFormat>
  <Paragraphs>397</Paragraphs>
  <Slides>40</Slides>
  <Notes>3</Notes>
  <TotalTime>640</TotalTime>
  <HiddenSlides>0</HiddenSlides>
  <MMClips>0</MMClips>
  <ScaleCrop>0</ScaleCrop>
  <HeadingPairs>
    <vt:vector baseType="variant" size="6">
      <vt:variant>
        <vt:lpstr>Fonts used</vt:lpstr>
      </vt:variant>
      <vt:variant>
        <vt:i4>15</vt:i4>
      </vt:variant>
      <vt:variant>
        <vt:lpstr>Theme</vt:lpstr>
      </vt:variant>
      <vt:variant>
        <vt:i4>1</vt:i4>
      </vt:variant>
      <vt:variant>
        <vt:lpstr>Slide Titles</vt:lpstr>
      </vt:variant>
      <vt:variant>
        <vt:i4>40</vt:i4>
      </vt:variant>
    </vt:vector>
  </HeadingPairs>
  <TitlesOfParts>
    <vt:vector baseType="lpstr" size="56">
      <vt:lpstr>Arial</vt:lpstr>
      <vt:lpstr>Calibri</vt:lpstr>
      <vt:lpstr>宋体</vt:lpstr>
      <vt:lpstr>Impact</vt:lpstr>
      <vt:lpstr>微软雅黑</vt:lpstr>
      <vt:lpstr>Calibri Light</vt:lpstr>
      <vt:lpstr>幼圆</vt:lpstr>
      <vt:lpstr>Meiryo UI</vt:lpstr>
      <vt:lpstr>Arial Unicode MS</vt:lpstr>
      <vt:lpstr>Latha</vt:lpstr>
      <vt:lpstr>FrankRuehl</vt:lpstr>
      <vt:lpstr>Arial Black</vt:lpstr>
      <vt:lpstr>MS UI Gothic</vt:lpstr>
      <vt:lpstr>华文中宋</vt:lpstr>
      <vt:lpstr>Gotham Light</vt:lpstr>
      <vt:lpstr>Office 主题​​</vt:lpstr>
      <vt:lpstr>PowerPoint Presentation</vt:lpstr>
      <vt:lpstr>使用前看一下</vt:lpstr>
      <vt:lpstr>目录 CONTENTS</vt:lpstr>
      <vt:lpstr>在此录入标题内容</vt:lpstr>
      <vt:lpstr>在此录入标题内容</vt:lpstr>
      <vt:lpstr>在此录入标题内容</vt:lpstr>
      <vt:lpstr>在此录入标题内容</vt:lpstr>
      <vt:lpstr>在此录入标题内容</vt:lpstr>
      <vt:lpstr>在此录入标题内容</vt:lpstr>
      <vt:lpstr>PowerPoint Presentation</vt:lpstr>
      <vt:lpstr>在此录入标题内容</vt:lpstr>
      <vt:lpstr>在此录入标题内容</vt:lpstr>
      <vt:lpstr>例1：通过蓝色打字突出，并实现突出</vt:lpstr>
      <vt:lpstr>例1：通过蓝色打字突出，并实现突出</vt:lpstr>
      <vt:lpstr>例1：通过蓝色打字突出，并实现突出</vt:lpstr>
      <vt:lpstr>例1：通过蓝色打字突出，并实现突出</vt:lpstr>
      <vt:lpstr>例1：通过蓝色打字突出，并实现突出</vt:lpstr>
      <vt:lpstr>例1：通过蓝色打字突出，并实现突出</vt:lpstr>
      <vt:lpstr>例1：通过蓝色打字突出，并实现突出</vt:lpstr>
      <vt:lpstr>在此录入标题内容</vt:lpstr>
      <vt:lpstr>在此录入标题内容</vt:lpstr>
      <vt:lpstr>在此录入标题内容</vt:lpstr>
      <vt:lpstr>PowerPoint Presentation</vt:lpstr>
      <vt:lpstr>在此录入标题内容</vt:lpstr>
      <vt:lpstr>在此录入标题内容</vt:lpstr>
      <vt:lpstr>PowerPoint Presentation</vt:lpstr>
      <vt:lpstr>在此录入标题内容</vt:lpstr>
      <vt:lpstr>在此录入标题内容</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2012-10-26T07:13:38Z</dcterms:created>
  <cp:lastModifiedBy>Administrator</cp:lastModifiedBy>
  <dcterms:modified xsi:type="dcterms:W3CDTF">2021-08-20T10:56:40Z</dcterms:modified>
  <cp:revision>63</cp:revision>
  <dc:title>PowerPoint 演示文稿</dc:title>
</cp:coreProperties>
</file>