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8" r:id="rId1"/>
    <p:sldMasterId id="2147483671" r:id="rId2"/>
  </p:sldMasterIdLst>
  <p:notesMasterIdLst>
    <p:notesMasterId r:id="rId3"/>
  </p:notesMasterIdLst>
  <p:sldIdLst>
    <p:sldId id="321" r:id="rId4"/>
    <p:sldId id="316" r:id="rId5"/>
    <p:sldId id="325" r:id="rId6"/>
    <p:sldId id="331" r:id="rId7"/>
    <p:sldId id="333" r:id="rId8"/>
    <p:sldId id="334" r:id="rId9"/>
    <p:sldId id="335" r:id="rId10"/>
    <p:sldId id="338" r:id="rId11"/>
    <p:sldId id="337" r:id="rId12"/>
    <p:sldId id="364" r:id="rId13"/>
    <p:sldId id="327" r:id="rId14"/>
    <p:sldId id="341" r:id="rId15"/>
    <p:sldId id="340" r:id="rId16"/>
    <p:sldId id="342" r:id="rId17"/>
    <p:sldId id="343" r:id="rId18"/>
    <p:sldId id="345" r:id="rId19"/>
    <p:sldId id="346" r:id="rId20"/>
    <p:sldId id="328" r:id="rId21"/>
    <p:sldId id="347" r:id="rId22"/>
    <p:sldId id="366" r:id="rId23"/>
    <p:sldId id="348" r:id="rId24"/>
    <p:sldId id="349" r:id="rId25"/>
    <p:sldId id="350" r:id="rId26"/>
    <p:sldId id="329" r:id="rId27"/>
    <p:sldId id="356" r:id="rId28"/>
    <p:sldId id="353" r:id="rId29"/>
    <p:sldId id="355" r:id="rId30"/>
    <p:sldId id="354" r:id="rId31"/>
    <p:sldId id="330" r:id="rId32"/>
    <p:sldId id="359" r:id="rId33"/>
    <p:sldId id="357" r:id="rId34"/>
    <p:sldId id="363" r:id="rId35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1" autoAdjust="0"/>
    <p:restoredTop sz="95078" autoAdjust="0"/>
  </p:normalViewPr>
  <p:slideViewPr>
    <p:cSldViewPr>
      <p:cViewPr varScale="1">
        <p:scale>
          <a:sx n="111" d="100"/>
          <a:sy n="111" d="100"/>
        </p:scale>
        <p:origin x="57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9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1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457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38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425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678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368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368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2806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470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0165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3638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441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59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0935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055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0579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2887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1499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7855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4749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6851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0126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376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1315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2773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0090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821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255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6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034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986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109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06134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4" name="矩形 14"/>
          <p:cNvSpPr/>
          <p:nvPr userDrawn="1"/>
        </p:nvSpPr>
        <p:spPr>
          <a:xfrm>
            <a:off x="7452320" y="415194"/>
            <a:ext cx="1686407" cy="428364"/>
          </a:xfrm>
          <a:custGeom>
            <a:gdLst>
              <a:gd name="connsiteX0" fmla="*/ 0 w 1686407"/>
              <a:gd name="connsiteY0" fmla="*/ 0 h 428364"/>
              <a:gd name="connsiteX1" fmla="*/ 1686407 w 1686407"/>
              <a:gd name="connsiteY1" fmla="*/ 0 h 428364"/>
              <a:gd name="connsiteX2" fmla="*/ 1686407 w 1686407"/>
              <a:gd name="connsiteY2" fmla="*/ 426825 h 428364"/>
              <a:gd name="connsiteX3" fmla="*/ 144234 w 1686407"/>
              <a:gd name="connsiteY3" fmla="*/ 428364 h 428364"/>
              <a:gd name="connsiteX4" fmla="*/ 0 w 1686407"/>
              <a:gd name="connsiteY4" fmla="*/ 0 h 428364"/>
              <a:gd name="connsiteX5" fmla="*/ 0 w 1686407"/>
              <a:gd name="connsiteY5" fmla="*/ 0 h 4283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407" h="428364">
                <a:moveTo>
                  <a:pt x="0" y="0"/>
                </a:moveTo>
                <a:lnTo>
                  <a:pt x="1686407" y="0"/>
                </a:lnTo>
                <a:lnTo>
                  <a:pt x="1686407" y="426825"/>
                </a:lnTo>
                <a:lnTo>
                  <a:pt x="144234" y="428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矩形 2"/>
          <p:cNvSpPr/>
          <p:nvPr userDrawn="1"/>
        </p:nvSpPr>
        <p:spPr>
          <a:xfrm>
            <a:off x="0" y="386357"/>
            <a:ext cx="7683879" cy="427673"/>
          </a:xfrm>
          <a:custGeom>
            <a:gdLst>
              <a:gd name="connsiteX0" fmla="*/ 0 w 7683879"/>
              <a:gd name="connsiteY0" fmla="*/ 848 h 427673"/>
              <a:gd name="connsiteX1" fmla="*/ 7526215 w 7683879"/>
              <a:gd name="connsiteY1" fmla="*/ 0 h 427673"/>
              <a:gd name="connsiteX2" fmla="*/ 7683879 w 7683879"/>
              <a:gd name="connsiteY2" fmla="*/ 427673 h 427673"/>
              <a:gd name="connsiteX3" fmla="*/ 0 w 7683879"/>
              <a:gd name="connsiteY3" fmla="*/ 427673 h 427673"/>
              <a:gd name="connsiteX4" fmla="*/ 0 w 7683879"/>
              <a:gd name="connsiteY4" fmla="*/ 848 h 427673"/>
              <a:gd name="connsiteX5" fmla="*/ 0 w 7683879"/>
              <a:gd name="connsiteY5" fmla="*/ 848 h 4276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987806" y="471370"/>
            <a:ext cx="616642" cy="332986"/>
          </a:xfrm>
          <a:prstGeom prst="rect">
            <a:avLst/>
          </a:prstGeom>
        </p:spPr>
      </p:pic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val="35243033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7" grpId="0" animBg="1"/>
      <p:bldP spid="3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68750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235527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41860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0702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8417815"/>
      </p:ext>
    </p:extLst>
  </p:cSld>
  <p:clrMapOvr>
    <a:masterClrMapping/>
  </p:clrMapOvr>
  <p:transition spd="slow" advClick="0">
    <p:push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30624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942896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61927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547158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32260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78973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378060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</p:sldLayoutIdLst>
  <p:transition spd="slow" advClick="0">
    <p:push/>
  </p:transition>
  <p:timing/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63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1.jpe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tags/tag4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media/image24.png" Type="http://schemas.openxmlformats.org/officeDocument/2006/relationships/image"/><Relationship Id="rId6" Target="../tags/tag7.xml" Type="http://schemas.openxmlformats.org/officeDocument/2006/relationships/tags"/><Relationship Id="rId7" Target="../tags/tag8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2.xml" Type="http://schemas.openxmlformats.org/officeDocument/2006/relationships/tags"/><Relationship Id="rId11" Target="../tags/tag13.xml" Type="http://schemas.openxmlformats.org/officeDocument/2006/relationships/tags"/><Relationship Id="rId2" Target="../notesSlides/notesSlide15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tags/tag9.xml" Type="http://schemas.openxmlformats.org/officeDocument/2006/relationships/tags"/><Relationship Id="rId8" Target="../tags/tag10.xml" Type="http://schemas.openxmlformats.org/officeDocument/2006/relationships/tags"/><Relationship Id="rId9" Target="../tags/tag1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../media/image33.jpeg" Type="http://schemas.openxmlformats.org/officeDocument/2006/relationships/image"/><Relationship Id="rId8" Target="../tags/tag14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15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8.jpeg" Type="http://schemas.openxmlformats.org/officeDocument/2006/relationships/image"/><Relationship Id="rId4" Target="../tags/tag16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tags/tag17.xml" Type="http://schemas.openxmlformats.org/officeDocument/2006/relationships/tags"/><Relationship Id="rId4" Target="../tags/tag18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1.jpe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39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42.jpeg" Type="http://schemas.openxmlformats.org/officeDocument/2006/relationships/image"/><Relationship Id="rId6" Target="../media/image43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tags/tag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2.xml" Type="http://schemas.openxmlformats.org/officeDocument/2006/relationships/tags"/><Relationship Id="rId4" Target="../media/image12.jpeg" Type="http://schemas.openxmlformats.org/officeDocument/2006/relationships/image"/><Relationship Id="rId5" Target="../tags/tag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/>
          <p:nvPr/>
        </p:nvSpPr>
        <p:spPr bwMode="auto">
          <a:xfrm>
            <a:off x="39489" y="-1588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733169" y="281861"/>
            <a:ext cx="2229488" cy="2232243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733169" y="2514104"/>
            <a:ext cx="2229488" cy="2230865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1847225" y="1397295"/>
            <a:ext cx="2230865" cy="2232243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2165946" y="627534"/>
            <a:ext cx="1450092" cy="1451439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6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2185066" y="2787774"/>
            <a:ext cx="1781080" cy="1782736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适用于企业宣传、产品介绍、商务合作、创业融资</a:t>
            </a:r>
          </a:p>
        </p:txBody>
      </p:sp>
      <p:sp>
        <p:nvSpPr>
          <p:cNvPr id="51" name="文本框 3"/>
          <p:cNvSpPr txBox="1"/>
          <p:nvPr/>
        </p:nvSpPr>
        <p:spPr>
          <a:xfrm>
            <a:off x="4283968" y="1563638"/>
            <a:ext cx="4392488" cy="9296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5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公司介绍PPT</a:t>
            </a:r>
          </a:p>
        </p:txBody>
      </p:sp>
      <p:sp>
        <p:nvSpPr>
          <p:cNvPr id="61" name="文本框 3"/>
          <p:cNvSpPr txBox="1"/>
          <p:nvPr/>
        </p:nvSpPr>
        <p:spPr>
          <a:xfrm>
            <a:off x="4341379" y="2715186"/>
            <a:ext cx="4047045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点击此处输入公司名称</a:t>
            </a:r>
          </a:p>
        </p:txBody>
      </p:sp>
      <p:sp>
        <p:nvSpPr>
          <p:cNvPr id="62" name="文本框 3"/>
          <p:cNvSpPr txBox="1"/>
          <p:nvPr/>
        </p:nvSpPr>
        <p:spPr>
          <a:xfrm>
            <a:off x="4341379" y="3083358"/>
            <a:ext cx="3960440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简约大气实用  修改便捷  图片颜色可任意更换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58" name="文本框 45"/>
          <p:cNvSpPr txBox="1"/>
          <p:nvPr/>
        </p:nvSpPr>
        <p:spPr>
          <a:xfrm>
            <a:off x="4398406" y="3425226"/>
            <a:ext cx="3618816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汇报人：优页PPT     汇报时间：XX年XX月</a:t>
            </a:r>
          </a:p>
        </p:txBody>
      </p:sp>
    </p:spTree>
    <p:extLst>
      <p:ext uri="{BB962C8B-B14F-4D97-AF65-F5344CB8AC3E}">
        <p14:creationId val="2652564003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grpId="0" id="60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5"/>
      <p:bldP grpId="0" spid="46"/>
      <p:bldP grpId="0" spid="47"/>
      <p:bldP grpId="0" spid="49"/>
      <p:bldP grpId="0" spid="56"/>
      <p:bldP grpId="0" spid="50"/>
      <p:bldP grpId="0" spid="51"/>
      <p:bldP grpId="0" spid="61"/>
      <p:bldP grpId="0" spid="62"/>
      <p:bldP grpId="0" spid="5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8"/>
          <p:cNvSpPr/>
          <p:nvPr/>
        </p:nvSpPr>
        <p:spPr>
          <a:xfrm>
            <a:off x="443472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46816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4650160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6753504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948041" y="3231871"/>
            <a:ext cx="952500" cy="22860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algn="ctr"/>
            <a:r>
              <a:rPr altLang="en-US" b="1" 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北京分公司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25519" y="3567956"/>
            <a:ext cx="1597545" cy="603504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051386" y="3231871"/>
            <a:ext cx="952500" cy="22860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algn="ctr"/>
            <a:r>
              <a:rPr altLang="en-US" b="1" 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上海分公司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2739568" y="3567956"/>
            <a:ext cx="1576136" cy="603504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5154730" y="3231871"/>
            <a:ext cx="952500" cy="22860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algn="ctr"/>
            <a:r>
              <a:rPr altLang="en-US" b="1" 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西安分公司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4838544" y="3567956"/>
            <a:ext cx="1584874" cy="603504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7258074" y="3231871"/>
            <a:ext cx="952500" cy="228600"/>
          </a:xfrm>
          <a:prstGeom prst="rect">
            <a:avLst/>
          </a:prstGeom>
          <a:noFill/>
        </p:spPr>
        <p:txBody>
          <a:bodyPr anchor="t" bIns="0" lIns="0" rIns="0" rtlCol="0" tIns="0" wrap="none">
            <a:spAutoFit/>
          </a:bodyPr>
          <a:lstStyle/>
          <a:p>
            <a:pPr algn="ctr"/>
            <a:r>
              <a:rPr altLang="en-US" b="1" 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重庆分公司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6968178" y="3567956"/>
            <a:ext cx="1532294" cy="603504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分支机构</a:t>
            </a:r>
          </a:p>
        </p:txBody>
      </p:sp>
      <p:sp>
        <p:nvSpPr>
          <p:cNvPr id="20" name="Rectangle 18"/>
          <p:cNvSpPr/>
          <p:nvPr/>
        </p:nvSpPr>
        <p:spPr>
          <a:xfrm>
            <a:off x="443472" y="1491630"/>
            <a:ext cx="1961641" cy="14401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6816" y="1491630"/>
            <a:ext cx="1961641" cy="144015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0160" y="1491630"/>
            <a:ext cx="1961641" cy="14401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3504" y="1491630"/>
            <a:ext cx="1961641" cy="144015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 sz="2700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  <p:extLst>
      <p:ext uri="{BB962C8B-B14F-4D97-AF65-F5344CB8AC3E}">
        <p14:creationId val="2334825483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grpId="0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grpId="0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grpId="0" id="6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grpId="0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: 形状 55">
            <a:extLst>
              <a:ext uri="{FF2B5EF4-FFF2-40B4-BE49-F238E27FC236}">
                <a16:creationId xmlns:a16="http://schemas.microsoft.com/office/drawing/2014/main" id="{CF55519A-F0F3-4C8F-BA4F-43A457C571A2}"/>
              </a:ext>
            </a:extLst>
          </p:cNvPr>
          <p:cNvSpPr/>
          <p:nvPr/>
        </p:nvSpPr>
        <p:spPr>
          <a:xfrm rot="17471220">
            <a:off x="19754777" y="2400631"/>
            <a:ext cx="2875571" cy="2875571"/>
          </a:xfrm>
          <a:custGeom>
            <a:gdLst>
              <a:gd fmla="*/ 638672 w 2160240" name="connsiteX0"/>
              <a:gd fmla="*/ 411048 h 2160240" name="connsiteY0"/>
              <a:gd fmla="*/ 417942 w 2160240" name="connsiteX1"/>
              <a:gd fmla="*/ 631778 h 2160240" name="connsiteY1"/>
              <a:gd fmla="*/ 417942 w 2160240" name="connsiteX2"/>
              <a:gd fmla="*/ 1514674 h 2160240" name="connsiteY2"/>
              <a:gd fmla="*/ 638672 w 2160240" name="connsiteX3"/>
              <a:gd fmla="*/ 1735404 h 2160240" name="connsiteY3"/>
              <a:gd fmla="*/ 1521568 w 2160240" name="connsiteX4"/>
              <a:gd fmla="*/ 1735404 h 2160240" name="connsiteY4"/>
              <a:gd fmla="*/ 1742298 w 2160240" name="connsiteX5"/>
              <a:gd fmla="*/ 1514674 h 2160240" name="connsiteY5"/>
              <a:gd fmla="*/ 1742298 w 2160240" name="connsiteX6"/>
              <a:gd fmla="*/ 631778 h 2160240" name="connsiteY6"/>
              <a:gd fmla="*/ 1521568 w 2160240" name="connsiteX7"/>
              <a:gd fmla="*/ 411048 h 2160240" name="connsiteY7"/>
              <a:gd fmla="*/ 360047 w 2160240" name="connsiteX8"/>
              <a:gd fmla="*/ 0 h 2160240" name="connsiteY8"/>
              <a:gd fmla="*/ 1800193 w 2160240" name="connsiteX9"/>
              <a:gd fmla="*/ 0 h 2160240" name="connsiteY9"/>
              <a:gd fmla="*/ 2160240 w 2160240" name="connsiteX10"/>
              <a:gd fmla="*/ 360047 h 2160240" name="connsiteY10"/>
              <a:gd fmla="*/ 2160240 w 2160240" name="connsiteX11"/>
              <a:gd fmla="*/ 1800193 h 2160240" name="connsiteY11"/>
              <a:gd fmla="*/ 1800193 w 2160240" name="connsiteX12"/>
              <a:gd fmla="*/ 2160240 h 2160240" name="connsiteY12"/>
              <a:gd fmla="*/ 360047 w 2160240" name="connsiteX13"/>
              <a:gd fmla="*/ 2160240 h 2160240" name="connsiteY13"/>
              <a:gd fmla="*/ 0 w 2160240" name="connsiteX14"/>
              <a:gd fmla="*/ 1800193 h 2160240" name="connsiteY14"/>
              <a:gd fmla="*/ 0 w 2160240" name="connsiteX15"/>
              <a:gd fmla="*/ 360047 h 2160240" name="connsiteY15"/>
              <a:gd fmla="*/ 360047 w 2160240" name="connsiteX16"/>
              <a:gd fmla="*/ 0 h 216024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160240" w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400">
                <a:solidFill>
                  <a:srgbClr val="CC0000"/>
                </a:solidFill>
                <a:cs typeface="+mn-ea"/>
                <a:sym typeface="微软雅黑"/>
              </a:rPr>
              <a:t>产品介绍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4315323" y="2576752"/>
            <a:ext cx="3898760" cy="4267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eaLnBrk="0" hangingPunct="0"/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请替换文字内容，点击添加相关标题文字，请替换文字内容，点击添加相关标题文字</a:t>
            </a:r>
          </a:p>
        </p:txBody>
      </p:sp>
      <p:sp>
        <p:nvSpPr>
          <p:cNvPr id="1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519228" y="761397"/>
            <a:ext cx="1750544" cy="175270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529220" y="2507786"/>
            <a:ext cx="1750544" cy="175162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394500" y="1637063"/>
            <a:ext cx="1751626" cy="1752708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zh-CN" b="1" lang="en-US" smtClean="0" sz="8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</a:p>
        </p:txBody>
      </p:sp>
    </p:spTree>
    <p:extLst>
      <p:ext uri="{BB962C8B-B14F-4D97-AF65-F5344CB8AC3E}">
        <p14:creationId val="1606330713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10"/>
      <p:bldP grpId="0" spid="11"/>
      <p:bldP grpId="0" spid="12"/>
      <p:bldP grpId="0" spid="19"/>
      <p:bldP grpId="0" spid="22"/>
      <p:bldP grpId="0" spid="23"/>
      <p:bldP grpId="0" spid="24"/>
      <p:bldP grpId="0" spid="25"/>
      <p:bldP grpId="0" spid="26"/>
      <p:bldP grpId="0" spid="3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54"/>
          <p:cNvSpPr/>
          <p:nvPr/>
        </p:nvSpPr>
        <p:spPr>
          <a:xfrm>
            <a:off x="2980063" y="1794329"/>
            <a:ext cx="3477652" cy="1802173"/>
          </a:xfrm>
          <a:custGeom>
            <a:gdLst>
              <a:gd fmla="*/ 48756 w 3477652" name="connsiteX0"/>
              <a:gd fmla="*/ 5796 h 1802173" name="connsiteY0"/>
              <a:gd fmla="*/ 3474665 w 3477652" name="connsiteX1"/>
              <a:gd fmla="*/ 47047 h 1802173" name="connsiteY1"/>
              <a:gd fmla="*/ 1727334 w 3477652" name="connsiteX2"/>
              <a:gd fmla="*/ 1801252 h 1802173" name="connsiteY2"/>
              <a:gd fmla="*/ 48756 w 3477652" name="connsiteX3"/>
              <a:gd fmla="*/ 5796 h 1802173" name="connsiteY3"/>
              <a:gd fmla="*/ 0 w 3439659" name="connsiteX4"/>
              <a:gd fmla="*/ 1719830 h 343965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02173" w="3477651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35776" y="1614055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2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 indent="0" marL="0">
              <a:buClr>
                <a:srgbClr val="0070C0"/>
              </a:buClr>
              <a:buNone/>
            </a:pPr>
            <a:r>
              <a:rPr altLang="en-US" lang="zh-CN" sz="1400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69" y="1790372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05</a:t>
            </a:r>
          </a:p>
        </p:txBody>
      </p:sp>
      <p:sp>
        <p:nvSpPr>
          <p:cNvPr id="13" name="椭圆 12"/>
          <p:cNvSpPr/>
          <p:nvPr/>
        </p:nvSpPr>
        <p:spPr>
          <a:xfrm>
            <a:off x="6084168" y="1482294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06</a:t>
            </a:r>
          </a:p>
        </p:txBody>
      </p:sp>
      <p:sp>
        <p:nvSpPr>
          <p:cNvPr id="14" name="椭圆 13"/>
          <p:cNvSpPr/>
          <p:nvPr/>
        </p:nvSpPr>
        <p:spPr>
          <a:xfrm>
            <a:off x="2717706" y="1470891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647564" y="1848521"/>
            <a:ext cx="1908212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367824" y="2766183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 indent="0" marL="0">
              <a:buClr>
                <a:srgbClr val="FFB601"/>
              </a:buClr>
              <a:buNone/>
            </a:pPr>
            <a:r>
              <a:rPr altLang="en-US" lang="zh-CN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1056902" y="3000649"/>
            <a:ext cx="1966926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912" y="3702287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 indent="0" marL="0">
              <a:buClr>
                <a:srgbClr val="0070C0"/>
              </a:buClr>
              <a:buNone/>
            </a:pPr>
            <a:r>
              <a:rPr altLang="en-US" lang="zh-CN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890738" y="3936752"/>
            <a:ext cx="1889174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Clr>
                <a:srgbClr val="FFB601"/>
              </a:buClr>
              <a:buNone/>
            </a:pPr>
            <a:r>
              <a:rPr altLang="en-US" lang="zh-CN" smtClean="0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Clr>
                <a:srgbClr val="0070C0"/>
              </a:buClr>
              <a:buNone/>
            </a:pPr>
            <a:r>
              <a:rPr altLang="en-US" lang="zh-CN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6300192" y="3022064"/>
            <a:ext cx="1908212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6732240" y="176372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19989" rIns="119989" rtlCol="0" tIns="0" wrap="square">
            <a:no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buClr>
                <a:schemeClr val="accent1"/>
              </a:buClr>
              <a:buFont charset="2" panose="05000000000000000000" pitchFamily="2" typeface="Wingdings"/>
              <a:buChar char="n"/>
              <a:defRPr b="1"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0" marL="0">
              <a:buClr>
                <a:srgbClr val="FFB601"/>
              </a:buClr>
              <a:buNone/>
            </a:pPr>
            <a:r>
              <a:rPr altLang="en-US" lang="zh-CN">
                <a:solidFill>
                  <a:srgbClr val="CC0000"/>
                </a:solidFill>
                <a:latin typeface="微软雅黑"/>
                <a:ea typeface="微软雅黑"/>
                <a:sym typeface="微软雅黑"/>
              </a:rPr>
              <a:t>点击输入标题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6768243" y="1998815"/>
            <a:ext cx="1908212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点击输入简要文字内容，文字内容需概括精炼，不用多余的文字修饰。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/>
              <a:endParaRPr altLang="en-US" lang="zh-CN" sz="14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4204138" y="1420759"/>
              <a:ext cx="697627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charset="0" panose="020b0806030902050204" pitchFamily="34" typeface="Impac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 sz="2000">
                  <a:latin typeface="微软雅黑"/>
                  <a:ea typeface="微软雅黑"/>
                  <a:cs typeface="+mn-ea"/>
                  <a:sym typeface="微软雅黑"/>
                </a:rPr>
                <a:t>产品</a:t>
              </a:r>
            </a:p>
            <a:p>
              <a:r>
                <a:rPr altLang="en-US" b="1" lang="zh-CN" smtClean="0" sz="2000">
                  <a:latin typeface="微软雅黑"/>
                  <a:ea typeface="微软雅黑"/>
                  <a:cs typeface="+mn-ea"/>
                  <a:sym typeface="微软雅黑"/>
                </a:rPr>
                <a:t>特点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产品特点</a:t>
            </a:r>
          </a:p>
        </p:txBody>
      </p:sp>
    </p:spTree>
    <p:extLst>
      <p:ext uri="{BB962C8B-B14F-4D97-AF65-F5344CB8AC3E}">
        <p14:creationId val="142050568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8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9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9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0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10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85971" y="1302670"/>
            <a:ext cx="2520280" cy="16603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1" name="平行四边形 74"/>
          <p:cNvSpPr>
            <a:spLocks noChangeArrowheads="1"/>
          </p:cNvSpPr>
          <p:nvPr/>
        </p:nvSpPr>
        <p:spPr bwMode="auto">
          <a:xfrm flipH="1" flipV="1" rot="10800000">
            <a:off x="5220072" y="2826257"/>
            <a:ext cx="2592287" cy="16447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bIns="34290" lIns="68580" rIns="68580" tIns="34290"/>
          <a:lstStyle/>
          <a:p>
            <a:pPr algn="ctr"/>
            <a:endParaRPr altLang="en-US" lang="zh-CN">
              <a:solidFill>
                <a:srgbClr val="FFFFFF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03648" y="3089597"/>
            <a:ext cx="1954531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主要产品一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4"/>
            <a:ext cx="2707002" cy="5715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73" name="矩形 72"/>
          <p:cNvSpPr/>
          <p:nvPr/>
        </p:nvSpPr>
        <p:spPr>
          <a:xfrm>
            <a:off x="5220072" y="1303370"/>
            <a:ext cx="1532900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主要产品二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3"/>
            <a:ext cx="2736304" cy="5715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产品介绍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644008" y="1302670"/>
            <a:ext cx="0" cy="3213296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val="128949804"/>
      </p:ext>
    </p:extLst>
  </p:cSld>
  <p:clrMapOvr>
    <a:masterClrMapping/>
  </p:clrMapOvr>
  <p:transition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1"/>
      <p:bldP grpId="0" spid="71"/>
      <p:bldP grpId="0" spid="72"/>
      <p:bldP grpId="0" spid="73"/>
      <p:bldP grpId="0" spid="74"/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H_Other_1"/>
          <p:cNvSpPr/>
          <p:nvPr>
            <p:custDataLst>
              <p:tags r:id="rId3"/>
            </p:custDataLst>
          </p:nvPr>
        </p:nvSpPr>
        <p:spPr>
          <a:xfrm>
            <a:off x="837091" y="1131592"/>
            <a:ext cx="3888804" cy="24482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MH_Picture_1"/>
          <p:cNvSpPr/>
          <p:nvPr>
            <p:custDataLst>
              <p:tags r:id="rId4"/>
            </p:custDataLst>
          </p:nvPr>
        </p:nvSpPr>
        <p:spPr>
          <a:xfrm>
            <a:off x="914400" y="1210235"/>
            <a:ext cx="3710466" cy="22909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964" lIns="101932" rIns="101932" tIns="50964"/>
          <a:lstStyle/>
          <a:p>
            <a:pPr algn="ctr">
              <a:defRPr/>
            </a:pPr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7090" y="3651870"/>
            <a:ext cx="4094950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graphicFrame>
        <p:nvGraphicFramePr>
          <p:cNvPr id="35" name="组合 3"/>
          <p:cNvGraphicFramePr/>
          <p:nvPr>
            <p:extLst>
              <p:ext uri="{D42A27DB-BD31-4B8C-83A1-F6EECF244321}">
                <p14:modId val="1757716383"/>
              </p:ext>
            </p:extLst>
          </p:nvPr>
        </p:nvGraphicFramePr>
        <p:xfrm>
          <a:off x="5157943" y="1131620"/>
          <a:ext cx="3168352" cy="3486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30"/>
                <a:gridCol w="2453722"/>
              </a:tblGrid>
              <a:tr h="54864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kern="1200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项目</a:t>
                      </a:r>
                      <a:endParaRPr altLang="zh-CN" b="1" baseline="0" cap="none" i="0" kern="1200" kumimoji="0" lang="zh-CN" normalizeH="0" smtClean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rgbClr val="CC0000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kumimoji="0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参数</a:t>
                      </a:r>
                      <a:endParaRPr altLang="zh-CN" b="1" baseline="0" cap="none" i="0" kumimoji="0" lang="en-US" normalizeH="0" smtClean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rgbClr val="CC0000"/>
                    </a:solidFill>
                  </a:tcPr>
                </a:tc>
              </a:tr>
              <a:tr h="489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规格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aseline="0" cap="none" kumimoji="0" lang="en-US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60mm</a:t>
                      </a: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*</a:t>
                      </a:r>
                      <a:r>
                        <a:rPr altLang="zh-CN" baseline="0" cap="none" kumimoji="0" lang="en-US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85mm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重量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aseline="0" cap="none" kumimoji="0" lang="en-US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118g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23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颜色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香槟金、黑、白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其它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您的文字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其它</a:t>
                      </a: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0" lang="zh-CN" normalizeH="0" smtClean="0" strike="noStrike" sz="1500" u="none">
                          <a:ln>
                            <a:noFill/>
                          </a:ln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您的文字</a:t>
                      </a:r>
                      <a:endParaRPr altLang="en-US" b="0" baseline="0" cap="none" i="0" kumimoji="0" lang="zh-CN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38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1pPr>
                      <a:lvl2pPr indent="-285750" marL="7429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2pPr>
                      <a:lvl3pPr indent="-228600" marL="1143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3pPr>
                      <a:lvl4pPr indent="-228600" marL="1600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4pPr>
                      <a:lvl5pPr indent="-228600" marL="20574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/>
                          <a:ea charset="-12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0" baseline="0" cap="none" i="0" kumimoji="0" lang="en-US" normalizeH="0" smtClean="0" strike="noStrike" sz="15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+mn-ea"/>
                        <a:sym typeface="微软雅黑"/>
                      </a:endParaRPr>
                    </a:p>
                  </a:txBody>
                  <a:tcPr anchor="ctr" horzOverflow="overflow" marB="34290" marT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9552" y="427069"/>
            <a:ext cx="15087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主打产品介绍</a:t>
            </a:r>
          </a:p>
        </p:txBody>
      </p:sp>
    </p:spTree>
    <p:custDataLst>
      <p:tags r:id="rId7"/>
    </p:custDataLst>
    <p:extLst>
      <p:ext uri="{BB962C8B-B14F-4D97-AF65-F5344CB8AC3E}">
        <p14:creationId val="3144817345"/>
      </p:ext>
    </p:extLst>
  </p:cSld>
  <p:clrMapOvr>
    <a:masterClrMapping/>
  </p:clrMapOvr>
  <p:transition spd="slow">
    <p:pull dir="l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20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737357" y="1419623"/>
            <a:ext cx="1774866" cy="13033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378"/>
            <a:endParaRPr altLang="en-US" kern="0" lang="zh-CN" sz="18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84985" y="1419623"/>
            <a:ext cx="1774866" cy="13033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378"/>
            <a:endParaRPr altLang="en-US" kern="0" lang="zh-CN" sz="18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2613" y="1419623"/>
            <a:ext cx="1774866" cy="13033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378"/>
            <a:endParaRPr altLang="en-US" kern="0" lang="zh-CN" sz="18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80240" y="1419623"/>
            <a:ext cx="1774866" cy="13033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378"/>
            <a:endParaRPr altLang="en-US" kern="0" lang="zh-CN" sz="18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2163" y="2856128"/>
            <a:ext cx="1764922" cy="464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点击此处添加内容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9792" y="2856128"/>
            <a:ext cx="1764922" cy="464820"/>
          </a:xfrm>
          <a:prstGeom prst="roundRect">
            <a:avLst/>
          </a:prstGeom>
          <a:solidFill>
            <a:srgbClr val="CC000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点击此处添加内容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37420" y="2857553"/>
            <a:ext cx="1764922" cy="4648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点击此处添加内容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5047" y="2857553"/>
            <a:ext cx="1764922" cy="464820"/>
          </a:xfrm>
          <a:prstGeom prst="roundRect">
            <a:avLst/>
          </a:prstGeom>
          <a:solidFill>
            <a:srgbClr val="CC000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点击此处添加内容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产品展示</a:t>
            </a: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3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716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419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8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12224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964" lIns="101932" rIns="101932" tIns="50964"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</p:spTree>
    <p:custDataLst>
      <p:tags r:id="rId11"/>
    </p:custDataLst>
    <p:extLst>
      <p:ext uri="{BB962C8B-B14F-4D97-AF65-F5344CB8AC3E}">
        <p14:creationId val="318657994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32"/>
      <p:bldP grpId="0" spid="33"/>
      <p:bldP grpId="0" spid="34"/>
      <p:bldP grpId="0" spid="23"/>
      <p:bldP grpId="0" spid="24"/>
      <p:bldP grpId="0" spid="46"/>
      <p:bldP grpId="0" spid="47"/>
      <p:bldP grpId="0" spid="4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899592" y="1066455"/>
            <a:ext cx="2412268" cy="1594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592" y="2766138"/>
            <a:ext cx="2412268" cy="1594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4552" y="1059582"/>
            <a:ext cx="2412268" cy="15945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4552" y="2759268"/>
            <a:ext cx="2412268" cy="15945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76156" y="1066455"/>
            <a:ext cx="2412268" cy="328481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078" y="2400052"/>
            <a:ext cx="971946" cy="266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0038" y="2400052"/>
            <a:ext cx="971946" cy="266700"/>
          </a:xfrm>
          <a:prstGeom prst="rect">
            <a:avLst/>
          </a:prstGeom>
          <a:solidFill>
            <a:srgbClr val="CC0000"/>
          </a:solidFill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78" y="4105212"/>
            <a:ext cx="971946" cy="266700"/>
          </a:xfrm>
          <a:prstGeom prst="rect">
            <a:avLst/>
          </a:prstGeom>
          <a:solidFill>
            <a:srgbClr val="CC0000"/>
          </a:solidFill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0038" y="4097191"/>
            <a:ext cx="971946" cy="266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1642" y="4097191"/>
            <a:ext cx="971946" cy="266700"/>
          </a:xfrm>
          <a:prstGeom prst="rect">
            <a:avLst/>
          </a:prstGeom>
          <a:solidFill>
            <a:srgbClr val="CC0000"/>
          </a:solidFill>
          <a:effectLst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13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产品名称</a:t>
            </a:r>
          </a:p>
        </p:txBody>
      </p:sp>
      <p:sp>
        <p:nvSpPr>
          <p:cNvPr id="15" name="矩形 14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产品展示</a:t>
            </a:r>
          </a:p>
        </p:txBody>
      </p:sp>
    </p:spTree>
    <p:custDataLst>
      <p:tags r:id="rId8"/>
    </p:custDataLst>
    <p:extLst>
      <p:ext uri="{BB962C8B-B14F-4D97-AF65-F5344CB8AC3E}">
        <p14:creationId val="3821006209"/>
      </p:ext>
    </p:extLst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1184358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客户报修</a:t>
            </a:r>
          </a:p>
        </p:txBody>
      </p:sp>
      <p:sp>
        <p:nvSpPr>
          <p:cNvPr id="14" name="椭圆 13"/>
          <p:cNvSpPr/>
          <p:nvPr/>
        </p:nvSpPr>
        <p:spPr>
          <a:xfrm>
            <a:off x="3072690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问题反馈</a:t>
            </a:r>
          </a:p>
        </p:txBody>
      </p:sp>
      <p:sp>
        <p:nvSpPr>
          <p:cNvPr id="15" name="椭圆 14"/>
          <p:cNvSpPr/>
          <p:nvPr/>
        </p:nvSpPr>
        <p:spPr>
          <a:xfrm>
            <a:off x="4961022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准备工作</a:t>
            </a:r>
          </a:p>
        </p:txBody>
      </p:sp>
      <p:sp>
        <p:nvSpPr>
          <p:cNvPr id="16" name="椭圆 15"/>
          <p:cNvSpPr/>
          <p:nvPr/>
        </p:nvSpPr>
        <p:spPr>
          <a:xfrm>
            <a:off x="6849352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出发售后</a:t>
            </a:r>
          </a:p>
        </p:txBody>
      </p:sp>
      <p:sp>
        <p:nvSpPr>
          <p:cNvPr id="17" name="椭圆 16"/>
          <p:cNvSpPr/>
          <p:nvPr/>
        </p:nvSpPr>
        <p:spPr>
          <a:xfrm>
            <a:off x="1184358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客服回访</a:t>
            </a:r>
          </a:p>
        </p:txBody>
      </p:sp>
      <p:sp>
        <p:nvSpPr>
          <p:cNvPr id="18" name="椭圆 17"/>
          <p:cNvSpPr/>
          <p:nvPr/>
        </p:nvSpPr>
        <p:spPr>
          <a:xfrm>
            <a:off x="3072689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售后结束</a:t>
            </a:r>
          </a:p>
        </p:txBody>
      </p:sp>
      <p:sp>
        <p:nvSpPr>
          <p:cNvPr id="19" name="椭圆 18"/>
          <p:cNvSpPr/>
          <p:nvPr/>
        </p:nvSpPr>
        <p:spPr>
          <a:xfrm>
            <a:off x="4961020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解决问题</a:t>
            </a:r>
          </a:p>
        </p:txBody>
      </p:sp>
      <p:sp>
        <p:nvSpPr>
          <p:cNvPr id="20" name="椭圆 19"/>
          <p:cNvSpPr/>
          <p:nvPr/>
        </p:nvSpPr>
        <p:spPr>
          <a:xfrm>
            <a:off x="6849352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mtClean="0">
                <a:latin typeface="微软雅黑"/>
                <a:ea typeface="微软雅黑"/>
                <a:cs typeface="+mn-ea"/>
                <a:sym typeface="微软雅黑"/>
              </a:rPr>
              <a:t>客服跟踪</a:t>
            </a:r>
          </a:p>
        </p:txBody>
      </p:sp>
      <p:sp>
        <p:nvSpPr>
          <p:cNvPr id="28" name="矩形 27"/>
          <p:cNvSpPr/>
          <p:nvPr/>
        </p:nvSpPr>
        <p:spPr>
          <a:xfrm>
            <a:off x="539552" y="427069"/>
            <a:ext cx="2194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我们的售后服务流程</a:t>
            </a:r>
          </a:p>
        </p:txBody>
      </p:sp>
      <p:sp>
        <p:nvSpPr>
          <p:cNvPr id="3" name="燕尾形 2"/>
          <p:cNvSpPr/>
          <p:nvPr/>
        </p:nvSpPr>
        <p:spPr>
          <a:xfrm>
            <a:off x="2371452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259784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6148116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燕尾形 30"/>
          <p:cNvSpPr/>
          <p:nvPr/>
        </p:nvSpPr>
        <p:spPr>
          <a:xfrm rot="10800000">
            <a:off x="2371452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燕尾形 31"/>
          <p:cNvSpPr/>
          <p:nvPr/>
        </p:nvSpPr>
        <p:spPr>
          <a:xfrm rot="10800000">
            <a:off x="4259784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148116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燕尾形 33"/>
          <p:cNvSpPr/>
          <p:nvPr/>
        </p:nvSpPr>
        <p:spPr>
          <a:xfrm rot="5400000">
            <a:off x="7092280" y="2535840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</p:spTree>
    <p:extLst>
      <p:ext uri="{BB962C8B-B14F-4D97-AF65-F5344CB8AC3E}">
        <p14:creationId val="830230465"/>
      </p:ext>
    </p:extLst>
  </p:cSld>
  <p:clrMapOvr>
    <a:masterClrMapping/>
  </p:clrMapOvr>
  <p:transition spd="slow">
    <p:cover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4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grpId="0" id="7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grpId="0" id="8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grpId="0" id="9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8"/>
      <p:bldP grpId="0" spid="3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400">
                <a:solidFill>
                  <a:srgbClr val="CC0000"/>
                </a:solidFill>
                <a:cs typeface="+mn-ea"/>
                <a:sym typeface="微软雅黑"/>
              </a:rPr>
              <a:t>市场分析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4315323" y="2576752"/>
            <a:ext cx="3898760" cy="4267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eaLnBrk="0" hangingPunct="0"/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请替换文字内容，点击添加相关标题文字，请替换文字内容，点击添加相关标题文字</a:t>
            </a:r>
          </a:p>
        </p:txBody>
      </p:sp>
      <p:sp>
        <p:nvSpPr>
          <p:cNvPr id="1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519228" y="761397"/>
            <a:ext cx="1750544" cy="175270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529220" y="2507786"/>
            <a:ext cx="1750544" cy="175162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394500" y="1637063"/>
            <a:ext cx="1751626" cy="1752708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zh-CN" b="1" lang="en-US" smtClean="0" sz="8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</a:p>
        </p:txBody>
      </p:sp>
    </p:spTree>
    <p:extLst>
      <p:ext uri="{BB962C8B-B14F-4D97-AF65-F5344CB8AC3E}">
        <p14:creationId val="353041674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9"/>
      <p:bldP grpId="0" spid="22"/>
      <p:bldP grpId="0" spid="23"/>
      <p:bldP grpId="0" spid="24"/>
      <p:bldP grpId="0" spid="25"/>
      <p:bldP grpId="0" spid="26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95582" y="1589862"/>
            <a:ext cx="52387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bIns="34286" lIns="68573" rIns="68573" tIns="34286"/>
          <a:lstStyle>
            <a:lvl1pPr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 sz="2400">
              <a:solidFill>
                <a:srgbClr val="F2F2F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794986" y="3107065"/>
            <a:ext cx="525066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bIns="34286" lIns="68573" rIns="68573" tIns="34286"/>
          <a:lstStyle>
            <a:lvl1pPr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 sz="2400">
              <a:solidFill>
                <a:srgbClr val="F2F2F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01927" y="1589862"/>
            <a:ext cx="523875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bIns="34286" lIns="68573" rIns="68573" tIns="34286"/>
          <a:lstStyle>
            <a:lvl1pPr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 sz="2400">
              <a:solidFill>
                <a:srgbClr val="F2F2F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399503" y="3107065"/>
            <a:ext cx="52268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bIns="34286" lIns="68573" rIns="68573" tIns="34286"/>
          <a:lstStyle>
            <a:lvl1pPr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912813" fontAlgn="base" indent="-228600" marL="25146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912813" fontAlgn="base" indent="-228600" marL="29718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912813" fontAlgn="base" indent="-228600" marL="34290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912813" fontAlgn="base" indent="-228600" marL="388620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 sz="2400">
              <a:solidFill>
                <a:srgbClr val="F2F2F2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3910477" y="1704757"/>
            <a:ext cx="294084" cy="296466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ChangeArrowheads="1" noEditPoints="1"/>
            </p:cNvSpPr>
            <p:nvPr/>
          </p:nvSpPr>
          <p:spPr bwMode="auto">
            <a:xfrm>
              <a:off x="0" y="0"/>
              <a:ext cx="401822" cy="404317"/>
            </a:xfrm>
            <a:custGeom>
              <a:gdLst>
                <a:gd fmla="*/ 661681284 w 121" name="T0"/>
                <a:gd fmla="*/ 0 h 121" name="T1"/>
                <a:gd fmla="*/ 0 w 121" name="T2"/>
                <a:gd fmla="*/ 681087023 h 121" name="T3"/>
                <a:gd fmla="*/ 661681284 w 121" name="T4"/>
                <a:gd fmla="*/ 1351010219 h 121" name="T5"/>
                <a:gd fmla="*/ 1334387766 w 121" name="T6"/>
                <a:gd fmla="*/ 681087023 h 121" name="T7"/>
                <a:gd fmla="*/ 661681284 w 121" name="T8"/>
                <a:gd fmla="*/ 0 h 121" name="T9"/>
                <a:gd fmla="*/ 661681284 w 121" name="T10"/>
                <a:gd fmla="*/ 1239355239 h 121" name="T11"/>
                <a:gd fmla="*/ 110278554 w 121" name="T12"/>
                <a:gd fmla="*/ 681087023 h 121" name="T13"/>
                <a:gd fmla="*/ 661681284 w 121" name="T14"/>
                <a:gd fmla="*/ 111654980 h 121" name="T15"/>
                <a:gd fmla="*/ 1224109212 w 121" name="T16"/>
                <a:gd fmla="*/ 681087023 h 121" name="T17"/>
                <a:gd fmla="*/ 661681284 w 121" name="T18"/>
                <a:gd fmla="*/ 1239355239 h 12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21" name="T30"/>
                <a:gd fmla="*/ 0 h 121" name="T31"/>
                <a:gd fmla="*/ 121 w 121" name="T32"/>
                <a:gd fmla="*/ 121 h 12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gdLst>
                <a:gd fmla="*/ 465094659 w 42" name="T0"/>
                <a:gd fmla="*/ 664415237 h 60" name="T1"/>
                <a:gd fmla="*/ 465094659 w 42" name="T2"/>
                <a:gd fmla="*/ 0 h 60" name="T3"/>
                <a:gd fmla="*/ 0 w 42" name="T4"/>
                <a:gd fmla="*/ 465089335 h 60" name="T5"/>
                <a:gd fmla="*/ 465094659 w 42" name="T6"/>
                <a:gd fmla="*/ 664415237 h 6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2" name="T12"/>
                <a:gd fmla="*/ 0 h 60" name="T13"/>
                <a:gd fmla="*/ 42 w 42" name="T14"/>
                <a:gd fmla="*/ 60 h 6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0" w="42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3915239" y="3246368"/>
            <a:ext cx="284560" cy="24765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gdLst>
                <a:gd fmla="*/ 0 w 41" name="T0"/>
                <a:gd fmla="*/ 242931664 h 41" name="T1"/>
                <a:gd fmla="*/ 18686091 w 41" name="T2"/>
                <a:gd fmla="*/ 255390722 h 41" name="T3"/>
                <a:gd fmla="*/ 255390722 w 41" name="T4"/>
                <a:gd fmla="*/ 18686091 h 41" name="T5"/>
                <a:gd fmla="*/ 242931664 w 41" name="T6"/>
                <a:gd fmla="*/ 0 h 41" name="T7"/>
                <a:gd fmla="*/ 0 w 41" name="T8"/>
                <a:gd fmla="*/ 242931664 h 4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1" name="T15"/>
                <a:gd fmla="*/ 0 h 41" name="T16"/>
                <a:gd fmla="*/ 41 w 41" name="T17"/>
                <a:gd fmla="*/ 41 h 4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gdLst>
                <a:gd fmla="*/ 230469637 w 44" name="T0"/>
                <a:gd fmla="*/ 0 h 46" name="T1"/>
                <a:gd fmla="*/ 0 w 44" name="T2"/>
                <a:gd fmla="*/ 242929496 h 46" name="T3"/>
                <a:gd fmla="*/ 37374197 w 44" name="T4"/>
                <a:gd fmla="*/ 286530818 h 46" name="T5"/>
                <a:gd fmla="*/ 274070786 w 44" name="T6"/>
                <a:gd fmla="*/ 49830796 h 46" name="T7"/>
                <a:gd fmla="*/ 230469637 w 44" name="T8"/>
                <a:gd fmla="*/ 0 h 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4" name="T15"/>
                <a:gd fmla="*/ 0 h 46" name="T16"/>
                <a:gd fmla="*/ 44 w 44" name="T17"/>
                <a:gd fmla="*/ 46 h 4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gdLst>
                <a:gd fmla="*/ 0 w 42" name="T0"/>
                <a:gd fmla="*/ 236700317 h 42" name="T1"/>
                <a:gd fmla="*/ 24915429 w 42" name="T2"/>
                <a:gd fmla="*/ 261615746 h 42" name="T3"/>
                <a:gd fmla="*/ 261615746 w 42" name="T4"/>
                <a:gd fmla="*/ 24915429 h 42" name="T5"/>
                <a:gd fmla="*/ 236700317 w 42" name="T6"/>
                <a:gd fmla="*/ 0 h 42" name="T7"/>
                <a:gd fmla="*/ 0 w 42" name="T8"/>
                <a:gd fmla="*/ 236700317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2" name="T15"/>
                <a:gd fmla="*/ 0 h 42" name="T16"/>
                <a:gd fmla="*/ 42 w 42" name="T17"/>
                <a:gd fmla="*/ 42 h 4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gdLst>
                <a:gd fmla="*/ 174410497 w 28" name="T0"/>
                <a:gd fmla="*/ 124579640 h 28" name="T1"/>
                <a:gd fmla="*/ 49830858 w 28" name="T2"/>
                <a:gd fmla="*/ 0 h 28" name="T3"/>
                <a:gd fmla="*/ 0 w 28" name="T4"/>
                <a:gd fmla="*/ 124579640 h 28" name="T5"/>
                <a:gd fmla="*/ 56060339 w 28" name="T6"/>
                <a:gd fmla="*/ 174410497 h 28" name="T7"/>
                <a:gd fmla="*/ 174410497 w 28" name="T8"/>
                <a:gd fmla="*/ 12457964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28" name="T16"/>
                <a:gd fmla="*/ 28 w 28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gdLst>
                <a:gd fmla="*/ 0 w 14" name="T0"/>
                <a:gd fmla="*/ 80980224 h 13" name="T1"/>
                <a:gd fmla="*/ 87205249 w 14" name="T2"/>
                <a:gd fmla="*/ 37375296 h 13" name="T3"/>
                <a:gd fmla="*/ 37374391 w 14" name="T4"/>
                <a:gd fmla="*/ 0 h 13" name="T5"/>
                <a:gd fmla="*/ 0 w 14" name="T6"/>
                <a:gd fmla="*/ 80980224 h 1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3" name="T13"/>
                <a:gd fmla="*/ 14 w 14" name="T14"/>
                <a:gd fmla="*/ 13 h 1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gdLst>
                <a:gd fmla="*/ 43603872 w 28" name="T0"/>
                <a:gd fmla="*/ 0 h 28" name="T1"/>
                <a:gd fmla="*/ 0 w 28" name="T2"/>
                <a:gd fmla="*/ 49830858 h 28" name="T3"/>
                <a:gd fmla="*/ 124579640 w 28" name="T4"/>
                <a:gd fmla="*/ 174410497 h 28" name="T5"/>
                <a:gd fmla="*/ 174410497 w 28" name="T6"/>
                <a:gd fmla="*/ 124579640 h 28" name="T7"/>
                <a:gd fmla="*/ 43603872 w 28" name="T8"/>
                <a:gd fmla="*/ 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28" name="T16"/>
                <a:gd fmla="*/ 28 w 28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gdLst>
                <a:gd fmla="*/ 647806318 w 112" name="T0"/>
                <a:gd fmla="*/ 629121099 h 136" name="T1"/>
                <a:gd fmla="*/ 516997665 w 112" name="T2"/>
                <a:gd fmla="*/ 629121099 h 136" name="T3"/>
                <a:gd fmla="*/ 516997665 w 112" name="T4"/>
                <a:gd fmla="*/ 803531156 h 136" name="T5"/>
                <a:gd fmla="*/ 43601220 w 112" name="T6"/>
                <a:gd fmla="*/ 803531156 h 136" name="T7"/>
                <a:gd fmla="*/ 43601220 w 112" name="T8"/>
                <a:gd fmla="*/ 199325423 h 136" name="T9"/>
                <a:gd fmla="*/ 647806318 w 112" name="T10"/>
                <a:gd fmla="*/ 199325423 h 136" name="T11"/>
                <a:gd fmla="*/ 647806318 w 112" name="T12"/>
                <a:gd fmla="*/ 249156154 h 136" name="T13"/>
                <a:gd fmla="*/ 697636998 w 112" name="T14"/>
                <a:gd fmla="*/ 199325423 h 136" name="T15"/>
                <a:gd fmla="*/ 697636998 w 112" name="T16"/>
                <a:gd fmla="*/ 37374297 h 136" name="T17"/>
                <a:gd fmla="*/ 604202602 w 112" name="T18"/>
                <a:gd fmla="*/ 37374297 h 136" name="T19"/>
                <a:gd fmla="*/ 604202602 w 112" name="T20"/>
                <a:gd fmla="*/ 124579325 h 136" name="T21"/>
                <a:gd fmla="*/ 591746180 w 112" name="T22"/>
                <a:gd fmla="*/ 124579325 h 136" name="T23"/>
                <a:gd fmla="*/ 591746180 w 112" name="T24"/>
                <a:gd fmla="*/ 0 h 136" name="T25"/>
                <a:gd fmla="*/ 554371923 w 112" name="T26"/>
                <a:gd fmla="*/ 0 h 136" name="T27"/>
                <a:gd fmla="*/ 554371923 w 112" name="T28"/>
                <a:gd fmla="*/ 124579325 h 136" name="T29"/>
                <a:gd fmla="*/ 541915501 w 112" name="T30"/>
                <a:gd fmla="*/ 124579325 h 136" name="T31"/>
                <a:gd fmla="*/ 541915501 w 112" name="T32"/>
                <a:gd fmla="*/ 37374297 h 136" name="T33"/>
                <a:gd fmla="*/ 492082326 w 112" name="T34"/>
                <a:gd fmla="*/ 37374297 h 136" name="T35"/>
                <a:gd fmla="*/ 492082326 w 112" name="T36"/>
                <a:gd fmla="*/ 124579325 h 136" name="T37"/>
                <a:gd fmla="*/ 473396445 w 112" name="T38"/>
                <a:gd fmla="*/ 124579325 h 136" name="T39"/>
                <a:gd fmla="*/ 473396445 w 112" name="T40"/>
                <a:gd fmla="*/ 0 h 136" name="T41"/>
                <a:gd fmla="*/ 448481105 w 112" name="T42"/>
                <a:gd fmla="*/ 0 h 136" name="T43"/>
                <a:gd fmla="*/ 448481105 w 112" name="T44"/>
                <a:gd fmla="*/ 124579325 h 136" name="T45"/>
                <a:gd fmla="*/ 423565766 w 112" name="T46"/>
                <a:gd fmla="*/ 124579325 h 136" name="T47"/>
                <a:gd fmla="*/ 423565766 w 112" name="T48"/>
                <a:gd fmla="*/ 37374297 h 136" name="T49"/>
                <a:gd fmla="*/ 373735086 w 112" name="T50"/>
                <a:gd fmla="*/ 37374297 h 136" name="T51"/>
                <a:gd fmla="*/ 373735086 w 112" name="T52"/>
                <a:gd fmla="*/ 124579325 h 136" name="T53"/>
                <a:gd fmla="*/ 355046710 w 112" name="T54"/>
                <a:gd fmla="*/ 124579325 h 136" name="T55"/>
                <a:gd fmla="*/ 355046710 w 112" name="T56"/>
                <a:gd fmla="*/ 0 h 136" name="T57"/>
                <a:gd fmla="*/ 330131370 w 112" name="T58"/>
                <a:gd fmla="*/ 0 h 136" name="T59"/>
                <a:gd fmla="*/ 330131370 w 112" name="T60"/>
                <a:gd fmla="*/ 124579325 h 136" name="T61"/>
                <a:gd fmla="*/ 317674948 w 112" name="T62"/>
                <a:gd fmla="*/ 124579325 h 136" name="T63"/>
                <a:gd fmla="*/ 317674948 w 112" name="T64"/>
                <a:gd fmla="*/ 37374297 h 136" name="T65"/>
                <a:gd fmla="*/ 267841773 w 112" name="T66"/>
                <a:gd fmla="*/ 37374297 h 136" name="T67"/>
                <a:gd fmla="*/ 267841773 w 112" name="T68"/>
                <a:gd fmla="*/ 124579325 h 136" name="T69"/>
                <a:gd fmla="*/ 249155892 w 112" name="T70"/>
                <a:gd fmla="*/ 124579325 h 136" name="T71"/>
                <a:gd fmla="*/ 249155892 w 112" name="T72"/>
                <a:gd fmla="*/ 0 h 136" name="T73"/>
                <a:gd fmla="*/ 218011094 w 112" name="T74"/>
                <a:gd fmla="*/ 0 h 136" name="T75"/>
                <a:gd fmla="*/ 218011094 w 112" name="T76"/>
                <a:gd fmla="*/ 124579325 h 136" name="T77"/>
                <a:gd fmla="*/ 199325213 w 112" name="T78"/>
                <a:gd fmla="*/ 124579325 h 136" name="T79"/>
                <a:gd fmla="*/ 199325213 w 112" name="T80"/>
                <a:gd fmla="*/ 37374297 h 136" name="T81"/>
                <a:gd fmla="*/ 155721497 w 112" name="T82"/>
                <a:gd fmla="*/ 37374297 h 136" name="T83"/>
                <a:gd fmla="*/ 155721497 w 112" name="T84"/>
                <a:gd fmla="*/ 124579325 h 136" name="T85"/>
                <a:gd fmla="*/ 143265075 w 112" name="T86"/>
                <a:gd fmla="*/ 124579325 h 136" name="T87"/>
                <a:gd fmla="*/ 143265075 w 112" name="T88"/>
                <a:gd fmla="*/ 0 h 136" name="T89"/>
                <a:gd fmla="*/ 105890817 w 112" name="T90"/>
                <a:gd fmla="*/ 0 h 136" name="T91"/>
                <a:gd fmla="*/ 105890817 w 112" name="T92"/>
                <a:gd fmla="*/ 124579325 h 136" name="T93"/>
                <a:gd fmla="*/ 93434396 w 112" name="T94"/>
                <a:gd fmla="*/ 124579325 h 136" name="T95"/>
                <a:gd fmla="*/ 93434396 w 112" name="T96"/>
                <a:gd fmla="*/ 37374297 h 136" name="T97"/>
                <a:gd fmla="*/ 0 w 112" name="T98"/>
                <a:gd fmla="*/ 37374297 h 136" name="T99"/>
                <a:gd fmla="*/ 0 w 112" name="T100"/>
                <a:gd fmla="*/ 149494691 h 136" name="T101"/>
                <a:gd fmla="*/ 0 w 112" name="T102"/>
                <a:gd fmla="*/ 174410057 h 136" name="T103"/>
                <a:gd fmla="*/ 0 w 112" name="T104"/>
                <a:gd fmla="*/ 847132423 h 136" name="T105"/>
                <a:gd fmla="*/ 554371923 w 112" name="T106"/>
                <a:gd fmla="*/ 847132423 h 136" name="T107"/>
                <a:gd fmla="*/ 697636998 w 112" name="T108"/>
                <a:gd fmla="*/ 685181297 h 136" name="T109"/>
                <a:gd fmla="*/ 697636998 w 112" name="T110"/>
                <a:gd fmla="*/ 523227675 h 136" name="T111"/>
                <a:gd fmla="*/ 647806318 w 112" name="T112"/>
                <a:gd fmla="*/ 573060902 h 136" name="T113"/>
                <a:gd fmla="*/ 647806318 w 112" name="T114"/>
                <a:gd fmla="*/ 629121099 h 1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" name="T174"/>
                <a:gd fmla="*/ 0 h 136" name="T175"/>
                <a:gd fmla="*/ 112 w 112" name="T176"/>
                <a:gd fmla="*/ 136 h 13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25" name="Group 35"/>
          <p:cNvGrpSpPr/>
          <p:nvPr/>
        </p:nvGrpSpPr>
        <p:grpSpPr>
          <a:xfrm>
            <a:off x="6522138" y="3232676"/>
            <a:ext cx="277415" cy="275034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ChangeArrowheads="1" noEditPoints="1"/>
            </p:cNvSpPr>
            <p:nvPr/>
          </p:nvSpPr>
          <p:spPr bwMode="auto">
            <a:xfrm>
              <a:off x="0" y="0"/>
              <a:ext cx="379359" cy="376864"/>
            </a:xfrm>
            <a:custGeom>
              <a:gdLst>
                <a:gd fmla="*/ 631200133 w 114" name="T0"/>
                <a:gd fmla="*/ 0 h 114" name="T1"/>
                <a:gd fmla="*/ 0 w 114" name="T2"/>
                <a:gd fmla="*/ 622923134 h 114" name="T3"/>
                <a:gd fmla="*/ 631200133 w 114" name="T4"/>
                <a:gd fmla="*/ 1245846268 h 114" name="T5"/>
                <a:gd fmla="*/ 1262396938 w 114" name="T6"/>
                <a:gd fmla="*/ 622923134 h 114" name="T7"/>
                <a:gd fmla="*/ 631200133 w 114" name="T8"/>
                <a:gd fmla="*/ 0 h 114" name="T9"/>
                <a:gd fmla="*/ 631200133 w 114" name="T10"/>
                <a:gd fmla="*/ 1180275237 h 114" name="T11"/>
                <a:gd fmla="*/ 66441068 w 114" name="T12"/>
                <a:gd fmla="*/ 622923134 h 114" name="T13"/>
                <a:gd fmla="*/ 631200133 w 114" name="T14"/>
                <a:gd fmla="*/ 65571030 h 114" name="T15"/>
                <a:gd fmla="*/ 1195955869 w 114" name="T16"/>
                <a:gd fmla="*/ 622923134 h 114" name="T17"/>
                <a:gd fmla="*/ 631200133 w 114" name="T18"/>
                <a:gd fmla="*/ 1180275237 h 11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14" name="T30"/>
                <a:gd fmla="*/ 0 h 114" name="T31"/>
                <a:gd fmla="*/ 114 w 114" name="T32"/>
                <a:gd fmla="*/ 114 h 11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gdLst>
                <a:gd fmla="*/ 206217976 w 25" name="T0"/>
                <a:gd fmla="*/ 253464465 h 25" name="T1"/>
                <a:gd fmla="*/ 238780616 w 25" name="T2"/>
                <a:gd fmla="*/ 288028418 h 25" name="T3"/>
                <a:gd fmla="*/ 271339962 w 25" name="T4"/>
                <a:gd fmla="*/ 253464465 h 25" name="T5"/>
                <a:gd fmla="*/ 238780616 w 25" name="T6"/>
                <a:gd fmla="*/ 218900511 h 25" name="T7"/>
                <a:gd fmla="*/ 227925304 w 25" name="T8"/>
                <a:gd fmla="*/ 218900511 h 25" name="T9"/>
                <a:gd fmla="*/ 0 w 25" name="T10"/>
                <a:gd fmla="*/ 0 h 25" name="T11"/>
                <a:gd fmla="*/ 206217976 w 25" name="T12"/>
                <a:gd fmla="*/ 253464465 h 25" name="T13"/>
                <a:gd fmla="*/ 206217976 w 25" name="T14"/>
                <a:gd fmla="*/ 253464465 h 2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5" name="T24"/>
                <a:gd fmla="*/ 0 h 25" name="T25"/>
                <a:gd fmla="*/ 25 w 25" name="T26"/>
                <a:gd fmla="*/ 25 h 2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gdLst>
                <a:gd fmla="*/ 0 w 9" name="T0"/>
                <a:gd fmla="*/ 37371361 h 8" name="T1"/>
                <a:gd fmla="*/ 18689216 w 9" name="T2"/>
                <a:gd fmla="*/ 49830145 h 8" name="T3"/>
                <a:gd fmla="*/ 56065152 w 9" name="T4"/>
                <a:gd fmla="*/ 6229392 h 8" name="T5"/>
                <a:gd fmla="*/ 43605675 w 9" name="T6"/>
                <a:gd fmla="*/ 0 h 8" name="T7"/>
                <a:gd fmla="*/ 0 w 9" name="T8"/>
                <a:gd fmla="*/ 37371361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8" name="T16"/>
                <a:gd fmla="*/ 9 w 9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gdLst>
                <a:gd fmla="*/ 56061068 w 11" name="T0"/>
                <a:gd fmla="*/ 0 h 6" name="T1"/>
                <a:gd fmla="*/ 0 w 11" name="T2"/>
                <a:gd fmla="*/ 18688800 h 6" name="T3"/>
                <a:gd fmla="*/ 6229562 w 11" name="T4"/>
                <a:gd fmla="*/ 37375104 h 6" name="T5"/>
                <a:gd fmla="*/ 68520192 w 11" name="T6"/>
                <a:gd fmla="*/ 18688800 h 6" name="T7"/>
                <a:gd fmla="*/ 56061068 w 11" name="T8"/>
                <a:gd fmla="*/ 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6" name="T16"/>
                <a:gd fmla="*/ 11 w 11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gdLst>
                <a:gd fmla="*/ 0 w 8" name="T0"/>
                <a:gd fmla="*/ 18689216 h 9" name="T1"/>
                <a:gd fmla="*/ 43600753 w 8" name="T2"/>
                <a:gd fmla="*/ 56065152 h 9" name="T3"/>
                <a:gd fmla="*/ 49830145 w 8" name="T4"/>
                <a:gd fmla="*/ 43605675 h 9" name="T5"/>
                <a:gd fmla="*/ 12458784 w 8" name="T6"/>
                <a:gd fmla="*/ 0 h 9" name="T7"/>
                <a:gd fmla="*/ 0 w 8" name="T8"/>
                <a:gd fmla="*/ 18689216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9" name="T16"/>
                <a:gd fmla="*/ 8 w 8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gdLst>
                <a:gd fmla="*/ 68520192 w 11" name="T0"/>
                <a:gd fmla="*/ 18690048 h 5" name="T1"/>
                <a:gd fmla="*/ 12459124 w 11" name="T2"/>
                <a:gd fmla="*/ 0 h 5" name="T3"/>
                <a:gd fmla="*/ 0 w 11" name="T4"/>
                <a:gd fmla="*/ 18690048 h 5" name="T5"/>
                <a:gd fmla="*/ 62290630 w 11" name="T6"/>
                <a:gd fmla="*/ 31150080 h 5" name="T7"/>
                <a:gd fmla="*/ 68520192 w 11" name="T8"/>
                <a:gd fmla="*/ 18690048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5" name="T16"/>
                <a:gd fmla="*/ 11 w 11" name="T17"/>
                <a:gd fmla="*/ 5 h 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gdLst>
                <a:gd fmla="*/ 43605120 w 7" name="T0"/>
                <a:gd fmla="*/ 49835413 h 9" name="T1"/>
                <a:gd fmla="*/ 18688978 w 7" name="T2"/>
                <a:gd fmla="*/ 0 h 9" name="T3"/>
                <a:gd fmla="*/ 0 w 7" name="T4"/>
                <a:gd fmla="*/ 12459477 h 9" name="T5"/>
                <a:gd fmla="*/ 24916142 w 7" name="T6"/>
                <a:gd fmla="*/ 56065152 h 9" name="T7"/>
                <a:gd fmla="*/ 43605120 w 7" name="T8"/>
                <a:gd fmla="*/ 49835413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" name="T15"/>
                <a:gd fmla="*/ 0 h 9" name="T16"/>
                <a:gd fmla="*/ 7 w 7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gdLst>
                <a:gd fmla="*/ 0 w 5" name="T0"/>
                <a:gd fmla="*/ 56061068 h 11" name="T1"/>
                <a:gd fmla="*/ 12460032 w 5" name="T2"/>
                <a:gd fmla="*/ 68520192 h 11" name="T3"/>
                <a:gd fmla="*/ 31150080 w 5" name="T4"/>
                <a:gd fmla="*/ 12459124 h 11" name="T5"/>
                <a:gd fmla="*/ 12460032 w 5" name="T6"/>
                <a:gd fmla="*/ 0 h 11" name="T7"/>
                <a:gd fmla="*/ 0 w 5" name="T8"/>
                <a:gd fmla="*/ 56061068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" name="T15"/>
                <a:gd fmla="*/ 0 h 11" name="T16"/>
                <a:gd fmla="*/ 5 w 5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gdLst>
                <a:gd fmla="*/ 0 w 9" name="T0"/>
                <a:gd fmla="*/ 6229392 h 8" name="T1"/>
                <a:gd fmla="*/ 49835413 w 9" name="T2"/>
                <a:gd fmla="*/ 49830145 h 8" name="T3"/>
                <a:gd fmla="*/ 56065152 w 9" name="T4"/>
                <a:gd fmla="*/ 37371361 h 8" name="T5"/>
                <a:gd fmla="*/ 18689216 w 9" name="T6"/>
                <a:gd fmla="*/ 0 h 8" name="T7"/>
                <a:gd fmla="*/ 0 w 9" name="T8"/>
                <a:gd fmla="*/ 6229392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8" name="T16"/>
                <a:gd fmla="*/ 9 w 9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gdLst>
                <a:gd fmla="*/ 0 w 10" name="T0"/>
                <a:gd fmla="*/ 18688800 h 6" name="T1"/>
                <a:gd fmla="*/ 56060660 w 10" name="T2"/>
                <a:gd fmla="*/ 37375104 h 6" name="T3"/>
                <a:gd fmla="*/ 62290176 w 10" name="T4"/>
                <a:gd fmla="*/ 18688800 h 6" name="T5"/>
                <a:gd fmla="*/ 6229517 w 10" name="T6"/>
                <a:gd fmla="*/ 0 h 6" name="T7"/>
                <a:gd fmla="*/ 0 w 10" name="T8"/>
                <a:gd fmla="*/ 18688800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" name="T15"/>
                <a:gd fmla="*/ 0 h 6" name="T16"/>
                <a:gd fmla="*/ 10 w 10" name="T17"/>
                <a:gd fmla="*/ 6 h 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gdLst>
                <a:gd fmla="*/ 56065152 w 9" name="T0"/>
                <a:gd fmla="*/ 18689216 h 9" name="T1"/>
                <a:gd fmla="*/ 49835413 w 9" name="T2"/>
                <a:gd fmla="*/ 0 h 9" name="T3"/>
                <a:gd fmla="*/ 0 w 9" name="T4"/>
                <a:gd fmla="*/ 43605675 h 9" name="T5"/>
                <a:gd fmla="*/ 12459477 w 9" name="T6"/>
                <a:gd fmla="*/ 56065152 h 9" name="T7"/>
                <a:gd fmla="*/ 56065152 w 9" name="T8"/>
                <a:gd fmla="*/ 18689216 h 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9" name="T16"/>
                <a:gd fmla="*/ 9 w 9" name="T17"/>
                <a:gd fmla="*/ 9 h 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gdLst>
                <a:gd fmla="*/ 62290630 w 11" name="T0"/>
                <a:gd fmla="*/ 0 h 5" name="T1"/>
                <a:gd fmla="*/ 0 w 11" name="T2"/>
                <a:gd fmla="*/ 18690048 h 5" name="T3"/>
                <a:gd fmla="*/ 12459124 w 11" name="T4"/>
                <a:gd fmla="*/ 31150080 h 5" name="T5"/>
                <a:gd fmla="*/ 68520192 w 11" name="T6"/>
                <a:gd fmla="*/ 18690048 h 5" name="T7"/>
                <a:gd fmla="*/ 62290630 w 11" name="T8"/>
                <a:gd fmla="*/ 0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" name="T15"/>
                <a:gd fmla="*/ 0 h 5" name="T16"/>
                <a:gd fmla="*/ 11 w 11" name="T17"/>
                <a:gd fmla="*/ 5 h 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912813" fontAlgn="base" indent="-228600" marL="25146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912813" fontAlgn="base" indent="-228600" marL="29718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912813" fontAlgn="base" indent="-228600" marL="34290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912813" fontAlgn="base" indent="-228600" marL="388620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7" name="Group 54"/>
          <p:cNvGrpSpPr/>
          <p:nvPr/>
        </p:nvGrpSpPr>
        <p:grpSpPr>
          <a:xfrm>
            <a:off x="6557902" y="1710711"/>
            <a:ext cx="219075" cy="284559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gdLst>
                <a:gd fmla="*/ 498314756 w 90" name="T0"/>
                <a:gd fmla="*/ 924659386 h 83" name="T1"/>
                <a:gd fmla="*/ 996629512 w 90" name="T2"/>
                <a:gd fmla="*/ 0 h 83" name="T3"/>
                <a:gd fmla="*/ 0 w 90" name="T4"/>
                <a:gd fmla="*/ 0 h 83" name="T5"/>
                <a:gd fmla="*/ 498314756 w 90" name="T6"/>
                <a:gd fmla="*/ 924659386 h 8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0" name="T12"/>
                <a:gd fmla="*/ 0 h 83" name="T13"/>
                <a:gd fmla="*/ 90 w 90" name="T14"/>
                <a:gd fmla="*/ 83 h 8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gdLst>
                <a:gd fmla="*/ 930188431 w 90" name="T0"/>
                <a:gd fmla="*/ 0 h 29" name="T1"/>
                <a:gd fmla="*/ 753007781 w 90" name="T2"/>
                <a:gd fmla="*/ 171124063 h 29" name="T3"/>
                <a:gd fmla="*/ 575830458 w 90" name="T4"/>
                <a:gd fmla="*/ 0 h 29" name="T5"/>
                <a:gd fmla="*/ 431873676 w 90" name="T6"/>
                <a:gd fmla="*/ 0 h 29" name="T7"/>
                <a:gd fmla="*/ 254693025 w 90" name="T8"/>
                <a:gd fmla="*/ 171124063 h 29" name="T9"/>
                <a:gd fmla="*/ 77515703 w 90" name="T10"/>
                <a:gd fmla="*/ 0 h 29" name="T11"/>
                <a:gd fmla="*/ 0 w 90" name="T12"/>
                <a:gd fmla="*/ 0 h 29" name="T13"/>
                <a:gd fmla="*/ 0 w 90" name="T14"/>
                <a:gd fmla="*/ 310159503 h 29" name="T15"/>
                <a:gd fmla="*/ 996629512 w 90" name="T16"/>
                <a:gd fmla="*/ 310159503 h 29" name="T17"/>
                <a:gd fmla="*/ 996629512 w 90" name="T18"/>
                <a:gd fmla="*/ 0 h 29" name="T19"/>
                <a:gd fmla="*/ 930188431 w 90" name="T20"/>
                <a:gd fmla="*/ 0 h 2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90" name="T33"/>
                <a:gd fmla="*/ 0 h 29" name="T34"/>
                <a:gd fmla="*/ 90 w 90" name="T35"/>
                <a:gd fmla="*/ 29 h 2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385702" y="1783545"/>
            <a:ext cx="1772791" cy="89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4385703" y="1540179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4385702" y="3323070"/>
            <a:ext cx="1772791" cy="89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4385703" y="3079706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990746" y="1738896"/>
            <a:ext cx="1772791" cy="89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990748" y="1495530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6990746" y="3323070"/>
            <a:ext cx="1772791" cy="89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990748" y="3079706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53" name="矩形 52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前期调研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64129" y="1495530"/>
            <a:ext cx="3099759" cy="2516380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5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extLst>
      <p:ext uri="{BB962C8B-B14F-4D97-AF65-F5344CB8AC3E}">
        <p14:creationId val="31011173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5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3112211" y="-1505210"/>
            <a:ext cx="2994058" cy="2996840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683568" y="2139702"/>
            <a:ext cx="1440160" cy="1152128"/>
            <a:chOff x="1547664" y="2139702"/>
            <a:chExt cx="1440160" cy="115212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gdLst>
                  <a:gd fmla="*/ 1124365 w 2248729" name="connsiteX0"/>
                  <a:gd fmla="*/ 0 h 2507353" name="connsiteY0"/>
                  <a:gd fmla="*/ 1257442 w 2248729" name="connsiteX1"/>
                  <a:gd fmla="*/ 31576 h 2507353" name="connsiteY1"/>
                  <a:gd fmla="*/ 2115652 w 2248729" name="connsiteX2"/>
                  <a:gd fmla="*/ 527274 h 2507353" name="connsiteY2"/>
                  <a:gd fmla="*/ 2248729 w 2248729" name="connsiteX3"/>
                  <a:gd fmla="*/ 758148 h 2507353" name="connsiteY3"/>
                  <a:gd fmla="*/ 2248729 w 2248729" name="connsiteX4"/>
                  <a:gd fmla="*/ 1749546 h 2507353" name="connsiteY4"/>
                  <a:gd fmla="*/ 2115652 w 2248729" name="connsiteX5"/>
                  <a:gd fmla="*/ 1980419 h 2507353" name="connsiteY5"/>
                  <a:gd fmla="*/ 1257442 w 2248729" name="connsiteX6"/>
                  <a:gd fmla="*/ 2474760 h 2507353" name="connsiteY6"/>
                  <a:gd fmla="*/ 991288 w 2248729" name="connsiteX7"/>
                  <a:gd fmla="*/ 2474760 h 2507353" name="connsiteY7"/>
                  <a:gd fmla="*/ 133077 w 2248729" name="connsiteX8"/>
                  <a:gd fmla="*/ 1980419 h 2507353" name="connsiteY8"/>
                  <a:gd fmla="*/ 0 w 2248729" name="connsiteX9"/>
                  <a:gd fmla="*/ 1749546 h 2507353" name="connsiteY9"/>
                  <a:gd fmla="*/ 0 w 2248729" name="connsiteX10"/>
                  <a:gd fmla="*/ 758148 h 2507353" name="connsiteY10"/>
                  <a:gd fmla="*/ 133077 w 2248729" name="connsiteX11"/>
                  <a:gd fmla="*/ 527274 h 2507353" name="connsiteY11"/>
                  <a:gd fmla="*/ 991288 w 2248729" name="connsiteX12"/>
                  <a:gd fmla="*/ 31576 h 2507353" name="connsiteY12"/>
                  <a:gd fmla="*/ 1124365 w 2248729" name="connsiteX13"/>
                  <a:gd fmla="*/ 0 h 2507353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2507353" w="2248729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algn="ctr" blurRad="381000" dir="2700000" dist="1016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979712" y="2276193"/>
                <a:ext cx="5760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pc="30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01</a:t>
                </a:r>
              </a:p>
            </p:txBody>
          </p:sp>
        </p:grp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bIns="0" lIns="144000" rIns="144000" tIns="0" wrap="none">
              <a:normAutofit/>
            </a:bodyPr>
            <a:lstStyle/>
            <a:p>
              <a:pPr algn="ctr">
                <a:defRPr/>
              </a:pPr>
              <a:r>
                <a:rPr altLang="en-US" b="1" kern="100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关于我们</a:t>
              </a:r>
            </a:p>
          </p:txBody>
        </p:sp>
      </p:grpSp>
      <p:sp>
        <p:nvSpPr>
          <p:cNvPr id="28" name="Oval 44">
            <a:extLst>
              <a:ext uri="{FF2B5EF4-FFF2-40B4-BE49-F238E27FC236}">
                <a16:creationId xmlns:a16="http://schemas.microsoft.com/office/drawing/2014/main" id="{A2E25C7F-2E17-493E-A876-B81526FD81F4}"/>
              </a:ext>
            </a:extLst>
          </p:cNvPr>
          <p:cNvSpPr/>
          <p:nvPr/>
        </p:nvSpPr>
        <p:spPr bwMode="auto">
          <a:xfrm>
            <a:off x="3974202" y="-92546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anchor="b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80000" lnSpcReduction="20000"/>
          </a:bodyPr>
          <a:lstStyle/>
          <a:p>
            <a:pPr algn="ctr"/>
            <a:r>
              <a:rPr altLang="en-US" b="1" lang="zh-CN" smtClean="0" spc="300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 目录 </a:t>
            </a:r>
          </a:p>
          <a:p>
            <a:pPr algn="ctr"/>
            <a:r>
              <a:rPr altLang="en-US" b="1" lang="zh-CN" smtClean="0" spc="300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 CONTENT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2802928-7A7B-41FF-B392-BAD9F3A8D8F8}"/>
              </a:ext>
            </a:extLst>
          </p:cNvPr>
          <p:cNvGrpSpPr/>
          <p:nvPr/>
        </p:nvGrpSpPr>
        <p:grpSpPr>
          <a:xfrm>
            <a:off x="2249742" y="2139702"/>
            <a:ext cx="1440160" cy="1152128"/>
            <a:chOff x="1547664" y="2139702"/>
            <a:chExt cx="1440160" cy="115212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B9352CC-2809-479B-A8A5-C394ABC3F82E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>
                <a:extLst>
                  <a:ext uri="{FF2B5EF4-FFF2-40B4-BE49-F238E27FC236}">
                    <a16:creationId xmlns:a16="http://schemas.microsoft.com/office/drawing/2014/main" id="{8E25EBB8-1955-4512-A5E5-CF23197C560A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gdLst>
                  <a:gd fmla="*/ 1124365 w 2248729" name="connsiteX0"/>
                  <a:gd fmla="*/ 0 h 2507353" name="connsiteY0"/>
                  <a:gd fmla="*/ 1257442 w 2248729" name="connsiteX1"/>
                  <a:gd fmla="*/ 31576 h 2507353" name="connsiteY1"/>
                  <a:gd fmla="*/ 2115652 w 2248729" name="connsiteX2"/>
                  <a:gd fmla="*/ 527274 h 2507353" name="connsiteY2"/>
                  <a:gd fmla="*/ 2248729 w 2248729" name="connsiteX3"/>
                  <a:gd fmla="*/ 758148 h 2507353" name="connsiteY3"/>
                  <a:gd fmla="*/ 2248729 w 2248729" name="connsiteX4"/>
                  <a:gd fmla="*/ 1749546 h 2507353" name="connsiteY4"/>
                  <a:gd fmla="*/ 2115652 w 2248729" name="connsiteX5"/>
                  <a:gd fmla="*/ 1980419 h 2507353" name="connsiteY5"/>
                  <a:gd fmla="*/ 1257442 w 2248729" name="connsiteX6"/>
                  <a:gd fmla="*/ 2474760 h 2507353" name="connsiteY6"/>
                  <a:gd fmla="*/ 991288 w 2248729" name="connsiteX7"/>
                  <a:gd fmla="*/ 2474760 h 2507353" name="connsiteY7"/>
                  <a:gd fmla="*/ 133077 w 2248729" name="connsiteX8"/>
                  <a:gd fmla="*/ 1980419 h 2507353" name="connsiteY8"/>
                  <a:gd fmla="*/ 0 w 2248729" name="connsiteX9"/>
                  <a:gd fmla="*/ 1749546 h 2507353" name="connsiteY9"/>
                  <a:gd fmla="*/ 0 w 2248729" name="connsiteX10"/>
                  <a:gd fmla="*/ 758148 h 2507353" name="connsiteY10"/>
                  <a:gd fmla="*/ 133077 w 2248729" name="connsiteX11"/>
                  <a:gd fmla="*/ 527274 h 2507353" name="connsiteY11"/>
                  <a:gd fmla="*/ 991288 w 2248729" name="connsiteX12"/>
                  <a:gd fmla="*/ 31576 h 2507353" name="connsiteY12"/>
                  <a:gd fmla="*/ 1124365 w 2248729" name="connsiteX13"/>
                  <a:gd fmla="*/ 0 h 2507353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2507353" w="2248729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algn="ctr" blurRad="381000" dir="2700000" dist="1016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47C204D-8B4F-4910-B2C1-F5E11DD2900E}"/>
                  </a:ext>
                </a:extLst>
              </p:cNvPr>
              <p:cNvSpPr/>
              <p:nvPr/>
            </p:nvSpPr>
            <p:spPr>
              <a:xfrm>
                <a:off x="1979712" y="2276193"/>
                <a:ext cx="5760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pc="30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02</a:t>
                </a:r>
              </a:p>
            </p:txBody>
          </p:sp>
        </p:grp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3AE64260-B4F0-499C-ADDD-BAE762D3FD6F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bIns="0" lIns="144000" rIns="144000" tIns="0" wrap="none">
              <a:normAutofit/>
            </a:bodyPr>
            <a:lstStyle/>
            <a:p>
              <a:pPr algn="ctr" lvl="0"/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产品介绍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7AAD84B-A028-4291-8C8F-44E36B5361DE}"/>
              </a:ext>
            </a:extLst>
          </p:cNvPr>
          <p:cNvGrpSpPr/>
          <p:nvPr/>
        </p:nvGrpSpPr>
        <p:grpSpPr>
          <a:xfrm>
            <a:off x="3815916" y="2139702"/>
            <a:ext cx="1440160" cy="1152128"/>
            <a:chOff x="1547664" y="2139702"/>
            <a:chExt cx="1440160" cy="1152128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0196C3C-19AD-402B-A078-D9C3BE751C74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>
                <a:extLst>
                  <a:ext uri="{FF2B5EF4-FFF2-40B4-BE49-F238E27FC236}">
                    <a16:creationId xmlns:a16="http://schemas.microsoft.com/office/drawing/2014/main" id="{F2896D0D-804F-4AE1-A86D-B93E33D397C9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gdLst>
                  <a:gd fmla="*/ 1124365 w 2248729" name="connsiteX0"/>
                  <a:gd fmla="*/ 0 h 2507353" name="connsiteY0"/>
                  <a:gd fmla="*/ 1257442 w 2248729" name="connsiteX1"/>
                  <a:gd fmla="*/ 31576 h 2507353" name="connsiteY1"/>
                  <a:gd fmla="*/ 2115652 w 2248729" name="connsiteX2"/>
                  <a:gd fmla="*/ 527274 h 2507353" name="connsiteY2"/>
                  <a:gd fmla="*/ 2248729 w 2248729" name="connsiteX3"/>
                  <a:gd fmla="*/ 758148 h 2507353" name="connsiteY3"/>
                  <a:gd fmla="*/ 2248729 w 2248729" name="connsiteX4"/>
                  <a:gd fmla="*/ 1749546 h 2507353" name="connsiteY4"/>
                  <a:gd fmla="*/ 2115652 w 2248729" name="connsiteX5"/>
                  <a:gd fmla="*/ 1980419 h 2507353" name="connsiteY5"/>
                  <a:gd fmla="*/ 1257442 w 2248729" name="connsiteX6"/>
                  <a:gd fmla="*/ 2474760 h 2507353" name="connsiteY6"/>
                  <a:gd fmla="*/ 991288 w 2248729" name="connsiteX7"/>
                  <a:gd fmla="*/ 2474760 h 2507353" name="connsiteY7"/>
                  <a:gd fmla="*/ 133077 w 2248729" name="connsiteX8"/>
                  <a:gd fmla="*/ 1980419 h 2507353" name="connsiteY8"/>
                  <a:gd fmla="*/ 0 w 2248729" name="connsiteX9"/>
                  <a:gd fmla="*/ 1749546 h 2507353" name="connsiteY9"/>
                  <a:gd fmla="*/ 0 w 2248729" name="connsiteX10"/>
                  <a:gd fmla="*/ 758148 h 2507353" name="connsiteY10"/>
                  <a:gd fmla="*/ 133077 w 2248729" name="connsiteX11"/>
                  <a:gd fmla="*/ 527274 h 2507353" name="connsiteY11"/>
                  <a:gd fmla="*/ 991288 w 2248729" name="connsiteX12"/>
                  <a:gd fmla="*/ 31576 h 2507353" name="connsiteY12"/>
                  <a:gd fmla="*/ 1124365 w 2248729" name="connsiteX13"/>
                  <a:gd fmla="*/ 0 h 2507353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2507353" w="2248729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algn="ctr" blurRad="381000" dir="2700000" dist="1016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66A295A-47FF-4907-9A59-144A3FD626D1}"/>
                  </a:ext>
                </a:extLst>
              </p:cNvPr>
              <p:cNvSpPr/>
              <p:nvPr/>
            </p:nvSpPr>
            <p:spPr>
              <a:xfrm>
                <a:off x="1979712" y="2276193"/>
                <a:ext cx="5760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pc="30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03</a:t>
                </a:r>
              </a:p>
            </p:txBody>
          </p:sp>
        </p:grp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DE6DCBE4-2274-48FF-96C9-E5E3B3F58F2D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bIns="0" lIns="144000" rIns="144000" tIns="0" wrap="none">
              <a:normAutofit/>
            </a:bodyPr>
            <a:lstStyle/>
            <a:p>
              <a:pPr algn="ctr" lvl="0"/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市场分析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5382090" y="2139702"/>
            <a:ext cx="1440160" cy="1152128"/>
            <a:chOff x="1547664" y="2139702"/>
            <a:chExt cx="1440160" cy="1152128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gdLst>
                  <a:gd fmla="*/ 1124365 w 2248729" name="connsiteX0"/>
                  <a:gd fmla="*/ 0 h 2507353" name="connsiteY0"/>
                  <a:gd fmla="*/ 1257442 w 2248729" name="connsiteX1"/>
                  <a:gd fmla="*/ 31576 h 2507353" name="connsiteY1"/>
                  <a:gd fmla="*/ 2115652 w 2248729" name="connsiteX2"/>
                  <a:gd fmla="*/ 527274 h 2507353" name="connsiteY2"/>
                  <a:gd fmla="*/ 2248729 w 2248729" name="connsiteX3"/>
                  <a:gd fmla="*/ 758148 h 2507353" name="connsiteY3"/>
                  <a:gd fmla="*/ 2248729 w 2248729" name="connsiteX4"/>
                  <a:gd fmla="*/ 1749546 h 2507353" name="connsiteY4"/>
                  <a:gd fmla="*/ 2115652 w 2248729" name="connsiteX5"/>
                  <a:gd fmla="*/ 1980419 h 2507353" name="connsiteY5"/>
                  <a:gd fmla="*/ 1257442 w 2248729" name="connsiteX6"/>
                  <a:gd fmla="*/ 2474760 h 2507353" name="connsiteY6"/>
                  <a:gd fmla="*/ 991288 w 2248729" name="connsiteX7"/>
                  <a:gd fmla="*/ 2474760 h 2507353" name="connsiteY7"/>
                  <a:gd fmla="*/ 133077 w 2248729" name="connsiteX8"/>
                  <a:gd fmla="*/ 1980419 h 2507353" name="connsiteY8"/>
                  <a:gd fmla="*/ 0 w 2248729" name="connsiteX9"/>
                  <a:gd fmla="*/ 1749546 h 2507353" name="connsiteY9"/>
                  <a:gd fmla="*/ 0 w 2248729" name="connsiteX10"/>
                  <a:gd fmla="*/ 758148 h 2507353" name="connsiteY10"/>
                  <a:gd fmla="*/ 133077 w 2248729" name="connsiteX11"/>
                  <a:gd fmla="*/ 527274 h 2507353" name="connsiteY11"/>
                  <a:gd fmla="*/ 991288 w 2248729" name="connsiteX12"/>
                  <a:gd fmla="*/ 31576 h 2507353" name="connsiteY12"/>
                  <a:gd fmla="*/ 1124365 w 2248729" name="connsiteX13"/>
                  <a:gd fmla="*/ 0 h 2507353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2507353" w="2248729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algn="ctr" blurRad="381000" dir="2700000" dist="1016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2" y="2276193"/>
                <a:ext cx="5760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pc="30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04</a:t>
                </a:r>
              </a:p>
            </p:txBody>
          </p:sp>
        </p:grp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bIns="0" lIns="144000" rIns="144000" tIns="0" wrap="none">
              <a:normAutofit/>
            </a:bodyPr>
            <a:lstStyle/>
            <a:p>
              <a:pPr algn="ctr" lvl="0"/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发展计划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6948264" y="2139702"/>
            <a:ext cx="1440160" cy="1152128"/>
            <a:chOff x="1547664" y="2139702"/>
            <a:chExt cx="1440160" cy="115212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gdLst>
                  <a:gd fmla="*/ 1124365 w 2248729" name="connsiteX0"/>
                  <a:gd fmla="*/ 0 h 2507353" name="connsiteY0"/>
                  <a:gd fmla="*/ 1257442 w 2248729" name="connsiteX1"/>
                  <a:gd fmla="*/ 31576 h 2507353" name="connsiteY1"/>
                  <a:gd fmla="*/ 2115652 w 2248729" name="connsiteX2"/>
                  <a:gd fmla="*/ 527274 h 2507353" name="connsiteY2"/>
                  <a:gd fmla="*/ 2248729 w 2248729" name="connsiteX3"/>
                  <a:gd fmla="*/ 758148 h 2507353" name="connsiteY3"/>
                  <a:gd fmla="*/ 2248729 w 2248729" name="connsiteX4"/>
                  <a:gd fmla="*/ 1749546 h 2507353" name="connsiteY4"/>
                  <a:gd fmla="*/ 2115652 w 2248729" name="connsiteX5"/>
                  <a:gd fmla="*/ 1980419 h 2507353" name="connsiteY5"/>
                  <a:gd fmla="*/ 1257442 w 2248729" name="connsiteX6"/>
                  <a:gd fmla="*/ 2474760 h 2507353" name="connsiteY6"/>
                  <a:gd fmla="*/ 991288 w 2248729" name="connsiteX7"/>
                  <a:gd fmla="*/ 2474760 h 2507353" name="connsiteY7"/>
                  <a:gd fmla="*/ 133077 w 2248729" name="connsiteX8"/>
                  <a:gd fmla="*/ 1980419 h 2507353" name="connsiteY8"/>
                  <a:gd fmla="*/ 0 w 2248729" name="connsiteX9"/>
                  <a:gd fmla="*/ 1749546 h 2507353" name="connsiteY9"/>
                  <a:gd fmla="*/ 0 w 2248729" name="connsiteX10"/>
                  <a:gd fmla="*/ 758148 h 2507353" name="connsiteY10"/>
                  <a:gd fmla="*/ 133077 w 2248729" name="connsiteX11"/>
                  <a:gd fmla="*/ 527274 h 2507353" name="connsiteY11"/>
                  <a:gd fmla="*/ 991288 w 2248729" name="connsiteX12"/>
                  <a:gd fmla="*/ 31576 h 2507353" name="connsiteY12"/>
                  <a:gd fmla="*/ 1124365 w 2248729" name="connsiteX13"/>
                  <a:gd fmla="*/ 0 h 2507353" name="connsiteY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2507353" w="2248729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algn="ctr" blurRad="381000" dir="2700000" dist="1016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1" y="2276193"/>
                <a:ext cx="576064" cy="3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30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05</a:t>
                </a:r>
              </a:p>
            </p:txBody>
          </p:sp>
        </p:grp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bIns="0" lIns="144000" rIns="144000" tIns="0" wrap="none">
              <a:normAutofit/>
            </a:bodyPr>
            <a:lstStyle/>
            <a:p>
              <a:pPr algn="ctr" lvl="0"/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前景展望</a:t>
              </a:r>
            </a:p>
          </p:txBody>
        </p:sp>
      </p:grpSp>
      <p:sp>
        <p:nvSpPr>
          <p:cNvPr id="54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5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6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09722196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2"/>
      <p:bldP grpId="0" spid="28"/>
      <p:bldP grpId="0" spid="54"/>
      <p:bldP grpId="0" spid="55"/>
      <p:bldP grpId="0" spid="5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612002" y="1543050"/>
            <a:ext cx="3760535" cy="2770412"/>
            <a:chOff x="6149336" y="2057400"/>
            <a:chExt cx="5014046" cy="3693882"/>
          </a:xfrm>
        </p:grpSpPr>
        <p:grpSp>
          <p:nvGrpSpPr>
            <p:cNvPr id="4" name="组合 3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24" name="同侧圆角矩形 23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fmla="val 9849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25" name="同侧圆角矩形 24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26" name="同侧圆角矩形 25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27" name="同侧圆角矩形 26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</p:grpSp>
            <p:sp>
              <p:nvSpPr>
                <p:cNvPr id="20" name="圆角矩形 19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fmla="val 14809" name="adj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fmla="val 13725" name="adj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13" name="同侧圆角矩形 12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fmla="val 9849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14" name="同侧圆角矩形 13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15" name="同侧圆角矩形 14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16" name="同侧圆角矩形 15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fmla="val 11954" name="adj1"/>
                      <a:gd fmla="val 0" name="adj2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</p:grpSp>
            <p:sp>
              <p:nvSpPr>
                <p:cNvPr id="9" name="圆角矩形 8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fmla="val 14809" name="adj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fmla="val 13725" name="adj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86627" y="1187944"/>
            <a:ext cx="1643126" cy="3382466"/>
            <a:chOff x="1595744" y="1504948"/>
            <a:chExt cx="2109927" cy="4343402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5744" y="1504948"/>
              <a:ext cx="2109927" cy="4343402"/>
              <a:chOff x="1595744" y="1504948"/>
              <a:chExt cx="2109927" cy="434340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36" name="同侧圆角矩形 35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fmla="val 9849" name="adj1"/>
                    <a:gd fmla="val 0" name="adj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7" name="同侧圆角矩形 36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fmla="val 11954" name="adj1"/>
                    <a:gd fmla="val 0" name="adj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8" name="同侧圆角矩形 37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fmla="val 11954" name="adj1"/>
                    <a:gd fmla="val 0" name="adj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9" name="同侧圆角矩形 38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fmla="val 11954" name="adj1"/>
                    <a:gd fmla="val 0" name="adj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fmla="val 14809" name="adj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fmla="val 13725" name="adj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fmla="val 50000" name="adj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788546" y="2120900"/>
              <a:ext cx="1746250" cy="309245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9042" y="1353816"/>
            <a:ext cx="1350000" cy="1350000"/>
            <a:chOff x="998722" y="2077464"/>
            <a:chExt cx="1800000" cy="1800000"/>
          </a:xfrm>
        </p:grpSpPr>
        <p:sp>
          <p:nvSpPr>
            <p:cNvPr id="41" name="椭圆 40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fmla="val 16200000" name="adj1"/>
                <a:gd fmla="val 8851924" name="adj2"/>
              </a:avLst>
            </a:prstGeom>
            <a:ln cap="rnd" w="1270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85140" y="1353816"/>
            <a:ext cx="1350000" cy="1350000"/>
            <a:chOff x="3580187" y="2077464"/>
            <a:chExt cx="1800000" cy="1800000"/>
          </a:xfrm>
        </p:grpSpPr>
        <p:sp>
          <p:nvSpPr>
            <p:cNvPr id="44" name="椭圆 43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fmla="val 16200000" name="adj1"/>
                <a:gd fmla="val 11250901" name="adj2"/>
              </a:avLst>
            </a:prstGeom>
            <a:ln cap="rnd" w="1270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2457" y="1557232"/>
            <a:ext cx="943169" cy="943169"/>
            <a:chOff x="1269943" y="2348685"/>
            <a:chExt cx="1257558" cy="1257558"/>
          </a:xfrm>
        </p:grpSpPr>
        <p:sp>
          <p:nvSpPr>
            <p:cNvPr id="47" name="椭圆 46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charset="-122" panose="03000600000000000000" pitchFamily="66" typeface="新蒂下午茶专业版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04787" y="2642186"/>
              <a:ext cx="1187873" cy="67056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zh-CN" lang="en-US" sz="27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65%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8556" y="1557232"/>
            <a:ext cx="943169" cy="943169"/>
            <a:chOff x="3862790" y="2348685"/>
            <a:chExt cx="1257558" cy="1257558"/>
          </a:xfrm>
        </p:grpSpPr>
        <p:sp>
          <p:nvSpPr>
            <p:cNvPr id="50" name="椭圆 49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rgbClr val="CC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charset="-122" panose="03000600000000000000" pitchFamily="66" typeface="SentyTEA 新蒂下午茶体"/>
                <a:cs typeface="+mn-ea"/>
                <a:sym typeface="微软雅黑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874870" y="2665046"/>
              <a:ext cx="1187873" cy="67056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zh-CN" lang="en-US" sz="27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75%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728708" y="3197656"/>
            <a:ext cx="3699276" cy="1292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spcAft>
                <a:spcPts val="450"/>
              </a:spcAft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为客户服务是我们存在的唯一理由，客户需求是我们发展的原动力。</a:t>
            </a:r>
          </a:p>
          <a:p>
            <a:pPr>
              <a:spcAft>
                <a:spcPts val="450"/>
              </a:spcAft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我们坚持以客户为中心，快速响应客户需求，持续为客户创造长期价值进而成就客户。为客户提供有效服务，是我们工作的方向和价值评价的标尺，成就客户就是成就我们自己。为客户服务是我们存在的唯一理由，客户需求是我们发展的原动力。</a:t>
            </a:r>
          </a:p>
        </p:txBody>
      </p:sp>
      <p:sp>
        <p:nvSpPr>
          <p:cNvPr id="53" name="矩形 52"/>
          <p:cNvSpPr/>
          <p:nvPr/>
        </p:nvSpPr>
        <p:spPr>
          <a:xfrm>
            <a:off x="764911" y="2874760"/>
            <a:ext cx="1318260" cy="23622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/>
            <a:r>
              <a:rPr altLang="zh-CN" b="1" lang="en-US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2016年市场占有率</a:t>
            </a:r>
          </a:p>
        </p:txBody>
      </p:sp>
      <p:sp>
        <p:nvSpPr>
          <p:cNvPr id="54" name="矩形 53"/>
          <p:cNvSpPr/>
          <p:nvPr/>
        </p:nvSpPr>
        <p:spPr>
          <a:xfrm>
            <a:off x="2676200" y="2874760"/>
            <a:ext cx="1318260" cy="23622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/>
            <a:r>
              <a:rPr altLang="zh-CN" b="1" lang="en-US" smtClean="0" sz="11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2017年市场占有率</a:t>
            </a:r>
          </a:p>
        </p:txBody>
      </p:sp>
      <p:sp>
        <p:nvSpPr>
          <p:cNvPr id="55" name="矩形 54"/>
          <p:cNvSpPr/>
          <p:nvPr/>
        </p:nvSpPr>
        <p:spPr>
          <a:xfrm>
            <a:off x="539552" y="427069"/>
            <a:ext cx="26517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我们产品在市场所占比例</a:t>
            </a:r>
          </a:p>
        </p:txBody>
      </p:sp>
    </p:spTree>
    <p:extLst>
      <p:ext uri="{BB962C8B-B14F-4D97-AF65-F5344CB8AC3E}">
        <p14:creationId val="63728088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4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4" name="AutoShape 103"/>
          <p:cNvSpPr>
            <a:spLocks noChangeArrowheads="1"/>
          </p:cNvSpPr>
          <p:nvPr/>
        </p:nvSpPr>
        <p:spPr bwMode="auto">
          <a:xfrm>
            <a:off x="4564749" y="1253690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North America</a:t>
            </a:r>
          </a:p>
        </p:txBody>
      </p:sp>
      <p:sp>
        <p:nvSpPr>
          <p:cNvPr id="30747" name="AutoShape 104"/>
          <p:cNvSpPr>
            <a:spLocks noChangeArrowheads="1"/>
          </p:cNvSpPr>
          <p:nvPr/>
        </p:nvSpPr>
        <p:spPr bwMode="auto">
          <a:xfrm>
            <a:off x="6723561" y="3971656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South America</a:t>
            </a:r>
          </a:p>
        </p:txBody>
      </p:sp>
      <p:sp>
        <p:nvSpPr>
          <p:cNvPr id="30750" name="AutoShape 157"/>
          <p:cNvSpPr>
            <a:spLocks noChangeArrowheads="1"/>
          </p:cNvSpPr>
          <p:nvPr/>
        </p:nvSpPr>
        <p:spPr bwMode="auto">
          <a:xfrm>
            <a:off x="2375855" y="3538646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Africa</a:t>
            </a:r>
          </a:p>
        </p:txBody>
      </p:sp>
      <p:sp>
        <p:nvSpPr>
          <p:cNvPr id="30753" name="AutoShape 158"/>
          <p:cNvSpPr>
            <a:spLocks noChangeArrowheads="1"/>
          </p:cNvSpPr>
          <p:nvPr/>
        </p:nvSpPr>
        <p:spPr bwMode="auto">
          <a:xfrm>
            <a:off x="4012043" y="3954010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Australia</a:t>
            </a:r>
          </a:p>
        </p:txBody>
      </p:sp>
      <p:sp>
        <p:nvSpPr>
          <p:cNvPr id="30759" name="AutoShape 155"/>
          <p:cNvSpPr>
            <a:spLocks noChangeArrowheads="1"/>
          </p:cNvSpPr>
          <p:nvPr/>
        </p:nvSpPr>
        <p:spPr bwMode="auto">
          <a:xfrm>
            <a:off x="1346789" y="1306431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Europe</a:t>
            </a:r>
          </a:p>
        </p:txBody>
      </p:sp>
      <p:sp>
        <p:nvSpPr>
          <p:cNvPr id="30756" name="AutoShape 156"/>
          <p:cNvSpPr>
            <a:spLocks noChangeArrowheads="1"/>
          </p:cNvSpPr>
          <p:nvPr/>
        </p:nvSpPr>
        <p:spPr bwMode="auto">
          <a:xfrm>
            <a:off x="3923928" y="2693850"/>
            <a:ext cx="1296000" cy="180000"/>
          </a:xfrm>
          <a:prstGeom prst="roundRect">
            <a:avLst>
              <a:gd fmla="val 13273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Asia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54384" y="1109674"/>
            <a:ext cx="5855733" cy="2757565"/>
            <a:chOff x="1454384" y="1122790"/>
            <a:chExt cx="5855733" cy="2550341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4850086" y="1591823"/>
              <a:ext cx="2185240" cy="2081308"/>
              <a:chOff x="5148499" y="1438435"/>
              <a:chExt cx="2760692" cy="2629391"/>
            </a:xfrm>
            <a:grpFill/>
            <a:effectLst/>
          </p:grpSpPr>
          <p:sp>
            <p:nvSpPr>
              <p:cNvPr id="30740" name="Freeform 26"/>
              <p:cNvSpPr/>
              <p:nvPr/>
            </p:nvSpPr>
            <p:spPr bwMode="auto">
              <a:xfrm>
                <a:off x="5148499" y="1438435"/>
                <a:ext cx="2760692" cy="2629391"/>
              </a:xfrm>
              <a:custGeom>
                <a:cxnLst>
                  <a:cxn ang="0">
                    <a:pos x="72" y="189"/>
                  </a:cxn>
                  <a:cxn ang="0">
                    <a:pos x="344" y="55"/>
                  </a:cxn>
                  <a:cxn ang="0">
                    <a:pos x="566" y="43"/>
                  </a:cxn>
                  <a:cxn ang="0">
                    <a:pos x="678" y="73"/>
                  </a:cxn>
                  <a:cxn ang="0">
                    <a:pos x="736" y="129"/>
                  </a:cxn>
                  <a:cxn ang="0">
                    <a:pos x="860" y="123"/>
                  </a:cxn>
                  <a:cxn ang="0">
                    <a:pos x="1020" y="104"/>
                  </a:cxn>
                  <a:cxn ang="0">
                    <a:pos x="973" y="58"/>
                  </a:cxn>
                  <a:cxn ang="0">
                    <a:pos x="1019" y="34"/>
                  </a:cxn>
                  <a:cxn ang="0">
                    <a:pos x="1069" y="114"/>
                  </a:cxn>
                  <a:cxn ang="0">
                    <a:pos x="1146" y="89"/>
                  </a:cxn>
                  <a:cxn ang="0">
                    <a:pos x="1189" y="100"/>
                  </a:cxn>
                  <a:cxn ang="0">
                    <a:pos x="1114" y="207"/>
                  </a:cxn>
                  <a:cxn ang="0">
                    <a:pos x="1025" y="301"/>
                  </a:cxn>
                  <a:cxn ang="0">
                    <a:pos x="1005" y="385"/>
                  </a:cxn>
                  <a:cxn ang="0">
                    <a:pos x="1037" y="391"/>
                  </a:cxn>
                  <a:cxn ang="0">
                    <a:pos x="1093" y="467"/>
                  </a:cxn>
                  <a:cxn ang="0">
                    <a:pos x="1229" y="434"/>
                  </a:cxn>
                  <a:cxn ang="0">
                    <a:pos x="1275" y="305"/>
                  </a:cxn>
                  <a:cxn ang="0">
                    <a:pos x="1364" y="391"/>
                  </a:cxn>
                  <a:cxn ang="0">
                    <a:pos x="1479" y="438"/>
                  </a:cxn>
                  <a:cxn ang="0">
                    <a:pos x="1423" y="606"/>
                  </a:cxn>
                  <a:cxn ang="0">
                    <a:pos x="1428" y="684"/>
                  </a:cxn>
                  <a:cxn ang="0">
                    <a:pos x="1358" y="746"/>
                  </a:cxn>
                  <a:cxn ang="0">
                    <a:pos x="1263" y="837"/>
                  </a:cxn>
                  <a:cxn ang="0">
                    <a:pos x="1194" y="1058"/>
                  </a:cxn>
                  <a:cxn ang="0">
                    <a:pos x="1090" y="992"/>
                  </a:cxn>
                  <a:cxn ang="0">
                    <a:pos x="978" y="1024"/>
                  </a:cxn>
                  <a:cxn ang="0">
                    <a:pos x="1035" y="1152"/>
                  </a:cxn>
                  <a:cxn ang="0">
                    <a:pos x="1076" y="1131"/>
                  </a:cxn>
                  <a:cxn ang="0">
                    <a:pos x="1153" y="1211"/>
                  </a:cxn>
                  <a:cxn ang="0">
                    <a:pos x="1195" y="1288"/>
                  </a:cxn>
                  <a:cxn ang="0">
                    <a:pos x="1268" y="1289"/>
                  </a:cxn>
                  <a:cxn ang="0">
                    <a:pos x="1509" y="1297"/>
                  </a:cxn>
                  <a:cxn ang="0">
                    <a:pos x="1608" y="1357"/>
                  </a:cxn>
                  <a:cxn ang="0">
                    <a:pos x="1623" y="1458"/>
                  </a:cxn>
                  <a:cxn ang="0">
                    <a:pos x="1734" y="1507"/>
                  </a:cxn>
                  <a:cxn ang="0">
                    <a:pos x="1823" y="1502"/>
                  </a:cxn>
                  <a:cxn ang="0">
                    <a:pos x="1840" y="1570"/>
                  </a:cxn>
                  <a:cxn ang="0">
                    <a:pos x="1763" y="1683"/>
                  </a:cxn>
                  <a:cxn ang="0">
                    <a:pos x="1743" y="1780"/>
                  </a:cxn>
                  <a:cxn ang="0">
                    <a:pos x="1624" y="1905"/>
                  </a:cxn>
                  <a:cxn ang="0">
                    <a:pos x="1512" y="2028"/>
                  </a:cxn>
                  <a:cxn ang="0">
                    <a:pos x="1460" y="2086"/>
                  </a:cxn>
                  <a:cxn ang="0">
                    <a:pos x="1417" y="2239"/>
                  </a:cxn>
                  <a:cxn ang="0">
                    <a:pos x="1324" y="2341"/>
                  </a:cxn>
                  <a:cxn ang="0">
                    <a:pos x="1342" y="1935"/>
                  </a:cxn>
                  <a:cxn ang="0">
                    <a:pos x="1355" y="1813"/>
                  </a:cxn>
                  <a:cxn ang="0">
                    <a:pos x="1322" y="1664"/>
                  </a:cxn>
                  <a:cxn ang="0">
                    <a:pos x="1248" y="1575"/>
                  </a:cxn>
                  <a:cxn ang="0">
                    <a:pos x="1186" y="1466"/>
                  </a:cxn>
                  <a:cxn ang="0">
                    <a:pos x="1232" y="1353"/>
                  </a:cxn>
                  <a:cxn ang="0">
                    <a:pos x="1078" y="1261"/>
                  </a:cxn>
                  <a:cxn ang="0">
                    <a:pos x="893" y="1181"/>
                  </a:cxn>
                  <a:cxn ang="0">
                    <a:pos x="887" y="1093"/>
                  </a:cxn>
                  <a:cxn ang="0">
                    <a:pos x="777" y="986"/>
                  </a:cxn>
                  <a:cxn ang="0">
                    <a:pos x="816" y="1093"/>
                  </a:cxn>
                  <a:cxn ang="0">
                    <a:pos x="661" y="921"/>
                  </a:cxn>
                  <a:cxn ang="0">
                    <a:pos x="613" y="850"/>
                  </a:cxn>
                  <a:cxn ang="0">
                    <a:pos x="626" y="760"/>
                  </a:cxn>
                  <a:cxn ang="0">
                    <a:pos x="428" y="406"/>
                  </a:cxn>
                  <a:cxn ang="0">
                    <a:pos x="102" y="471"/>
                  </a:cxn>
                </a:cxnLst>
                <a:rect b="b" l="0" r="r" t="0"/>
                <a:pathLst>
                  <a:path h="2343" w="1845">
                    <a:moveTo>
                      <a:pt x="114" y="403"/>
                    </a:moveTo>
                    <a:lnTo>
                      <a:pt x="90" y="403"/>
                    </a:lnTo>
                    <a:lnTo>
                      <a:pt x="65" y="388"/>
                    </a:lnTo>
                    <a:lnTo>
                      <a:pt x="30" y="361"/>
                    </a:lnTo>
                    <a:lnTo>
                      <a:pt x="30" y="329"/>
                    </a:lnTo>
                    <a:lnTo>
                      <a:pt x="75" y="284"/>
                    </a:lnTo>
                    <a:lnTo>
                      <a:pt x="80" y="242"/>
                    </a:lnTo>
                    <a:lnTo>
                      <a:pt x="33" y="242"/>
                    </a:lnTo>
                    <a:lnTo>
                      <a:pt x="18" y="197"/>
                    </a:lnTo>
                    <a:lnTo>
                      <a:pt x="72" y="189"/>
                    </a:lnTo>
                    <a:lnTo>
                      <a:pt x="25" y="154"/>
                    </a:lnTo>
                    <a:lnTo>
                      <a:pt x="0" y="120"/>
                    </a:lnTo>
                    <a:lnTo>
                      <a:pt x="18" y="92"/>
                    </a:lnTo>
                    <a:lnTo>
                      <a:pt x="83" y="80"/>
                    </a:lnTo>
                    <a:lnTo>
                      <a:pt x="90" y="35"/>
                    </a:lnTo>
                    <a:lnTo>
                      <a:pt x="152" y="5"/>
                    </a:lnTo>
                    <a:lnTo>
                      <a:pt x="195" y="35"/>
                    </a:lnTo>
                    <a:lnTo>
                      <a:pt x="259" y="40"/>
                    </a:lnTo>
                    <a:lnTo>
                      <a:pt x="309" y="40"/>
                    </a:lnTo>
                    <a:lnTo>
                      <a:pt x="344" y="55"/>
                    </a:lnTo>
                    <a:lnTo>
                      <a:pt x="382" y="77"/>
                    </a:lnTo>
                    <a:lnTo>
                      <a:pt x="413" y="97"/>
                    </a:lnTo>
                    <a:lnTo>
                      <a:pt x="463" y="85"/>
                    </a:lnTo>
                    <a:lnTo>
                      <a:pt x="513" y="40"/>
                    </a:lnTo>
                    <a:lnTo>
                      <a:pt x="519" y="37"/>
                    </a:lnTo>
                    <a:lnTo>
                      <a:pt x="534" y="34"/>
                    </a:lnTo>
                    <a:lnTo>
                      <a:pt x="542" y="34"/>
                    </a:lnTo>
                    <a:lnTo>
                      <a:pt x="551" y="34"/>
                    </a:lnTo>
                    <a:lnTo>
                      <a:pt x="560" y="37"/>
                    </a:lnTo>
                    <a:lnTo>
                      <a:pt x="566" y="43"/>
                    </a:lnTo>
                    <a:lnTo>
                      <a:pt x="573" y="50"/>
                    </a:lnTo>
                    <a:lnTo>
                      <a:pt x="582" y="56"/>
                    </a:lnTo>
                    <a:lnTo>
                      <a:pt x="592" y="62"/>
                    </a:lnTo>
                    <a:lnTo>
                      <a:pt x="602" y="67"/>
                    </a:lnTo>
                    <a:lnTo>
                      <a:pt x="622" y="74"/>
                    </a:lnTo>
                    <a:lnTo>
                      <a:pt x="635" y="77"/>
                    </a:lnTo>
                    <a:lnTo>
                      <a:pt x="646" y="76"/>
                    </a:lnTo>
                    <a:lnTo>
                      <a:pt x="659" y="73"/>
                    </a:lnTo>
                    <a:lnTo>
                      <a:pt x="669" y="73"/>
                    </a:lnTo>
                    <a:lnTo>
                      <a:pt x="678" y="73"/>
                    </a:lnTo>
                    <a:lnTo>
                      <a:pt x="687" y="74"/>
                    </a:lnTo>
                    <a:lnTo>
                      <a:pt x="696" y="77"/>
                    </a:lnTo>
                    <a:lnTo>
                      <a:pt x="706" y="82"/>
                    </a:lnTo>
                    <a:lnTo>
                      <a:pt x="714" y="88"/>
                    </a:lnTo>
                    <a:lnTo>
                      <a:pt x="720" y="94"/>
                    </a:lnTo>
                    <a:lnTo>
                      <a:pt x="726" y="98"/>
                    </a:lnTo>
                    <a:lnTo>
                      <a:pt x="732" y="107"/>
                    </a:lnTo>
                    <a:lnTo>
                      <a:pt x="735" y="112"/>
                    </a:lnTo>
                    <a:lnTo>
                      <a:pt x="735" y="117"/>
                    </a:lnTo>
                    <a:lnTo>
                      <a:pt x="736" y="129"/>
                    </a:lnTo>
                    <a:lnTo>
                      <a:pt x="738" y="135"/>
                    </a:lnTo>
                    <a:lnTo>
                      <a:pt x="741" y="141"/>
                    </a:lnTo>
                    <a:lnTo>
                      <a:pt x="746" y="145"/>
                    </a:lnTo>
                    <a:lnTo>
                      <a:pt x="750" y="147"/>
                    </a:lnTo>
                    <a:lnTo>
                      <a:pt x="800" y="147"/>
                    </a:lnTo>
                    <a:lnTo>
                      <a:pt x="827" y="147"/>
                    </a:lnTo>
                    <a:lnTo>
                      <a:pt x="835" y="127"/>
                    </a:lnTo>
                    <a:lnTo>
                      <a:pt x="838" y="126"/>
                    </a:lnTo>
                    <a:lnTo>
                      <a:pt x="847" y="124"/>
                    </a:lnTo>
                    <a:lnTo>
                      <a:pt x="860" y="123"/>
                    </a:lnTo>
                    <a:lnTo>
                      <a:pt x="877" y="123"/>
                    </a:lnTo>
                    <a:lnTo>
                      <a:pt x="898" y="126"/>
                    </a:lnTo>
                    <a:lnTo>
                      <a:pt x="924" y="127"/>
                    </a:lnTo>
                    <a:lnTo>
                      <a:pt x="954" y="127"/>
                    </a:lnTo>
                    <a:lnTo>
                      <a:pt x="976" y="127"/>
                    </a:lnTo>
                    <a:lnTo>
                      <a:pt x="1004" y="127"/>
                    </a:lnTo>
                    <a:lnTo>
                      <a:pt x="1008" y="123"/>
                    </a:lnTo>
                    <a:lnTo>
                      <a:pt x="1013" y="118"/>
                    </a:lnTo>
                    <a:lnTo>
                      <a:pt x="1017" y="112"/>
                    </a:lnTo>
                    <a:lnTo>
                      <a:pt x="1020" y="104"/>
                    </a:lnTo>
                    <a:lnTo>
                      <a:pt x="1022" y="101"/>
                    </a:lnTo>
                    <a:lnTo>
                      <a:pt x="1020" y="98"/>
                    </a:lnTo>
                    <a:lnTo>
                      <a:pt x="1019" y="94"/>
                    </a:lnTo>
                    <a:lnTo>
                      <a:pt x="1017" y="91"/>
                    </a:lnTo>
                    <a:lnTo>
                      <a:pt x="1013" y="88"/>
                    </a:lnTo>
                    <a:lnTo>
                      <a:pt x="1007" y="85"/>
                    </a:lnTo>
                    <a:lnTo>
                      <a:pt x="995" y="79"/>
                    </a:lnTo>
                    <a:lnTo>
                      <a:pt x="986" y="71"/>
                    </a:lnTo>
                    <a:lnTo>
                      <a:pt x="978" y="65"/>
                    </a:lnTo>
                    <a:lnTo>
                      <a:pt x="973" y="58"/>
                    </a:lnTo>
                    <a:lnTo>
                      <a:pt x="966" y="47"/>
                    </a:lnTo>
                    <a:lnTo>
                      <a:pt x="964" y="43"/>
                    </a:lnTo>
                    <a:lnTo>
                      <a:pt x="972" y="20"/>
                    </a:lnTo>
                    <a:lnTo>
                      <a:pt x="984" y="0"/>
                    </a:lnTo>
                    <a:lnTo>
                      <a:pt x="1011" y="0"/>
                    </a:lnTo>
                    <a:lnTo>
                      <a:pt x="1011" y="6"/>
                    </a:lnTo>
                    <a:lnTo>
                      <a:pt x="1013" y="18"/>
                    </a:lnTo>
                    <a:lnTo>
                      <a:pt x="1013" y="24"/>
                    </a:lnTo>
                    <a:lnTo>
                      <a:pt x="1016" y="29"/>
                    </a:lnTo>
                    <a:lnTo>
                      <a:pt x="1019" y="34"/>
                    </a:lnTo>
                    <a:lnTo>
                      <a:pt x="1022" y="35"/>
                    </a:lnTo>
                    <a:lnTo>
                      <a:pt x="1025" y="37"/>
                    </a:lnTo>
                    <a:lnTo>
                      <a:pt x="1026" y="38"/>
                    </a:lnTo>
                    <a:lnTo>
                      <a:pt x="1032" y="46"/>
                    </a:lnTo>
                    <a:lnTo>
                      <a:pt x="1037" y="56"/>
                    </a:lnTo>
                    <a:lnTo>
                      <a:pt x="1041" y="70"/>
                    </a:lnTo>
                    <a:lnTo>
                      <a:pt x="1049" y="94"/>
                    </a:lnTo>
                    <a:lnTo>
                      <a:pt x="1053" y="104"/>
                    </a:lnTo>
                    <a:lnTo>
                      <a:pt x="1061" y="109"/>
                    </a:lnTo>
                    <a:lnTo>
                      <a:pt x="1069" y="114"/>
                    </a:lnTo>
                    <a:lnTo>
                      <a:pt x="1079" y="120"/>
                    </a:lnTo>
                    <a:lnTo>
                      <a:pt x="1090" y="123"/>
                    </a:lnTo>
                    <a:lnTo>
                      <a:pt x="1102" y="126"/>
                    </a:lnTo>
                    <a:lnTo>
                      <a:pt x="1106" y="126"/>
                    </a:lnTo>
                    <a:lnTo>
                      <a:pt x="1112" y="124"/>
                    </a:lnTo>
                    <a:lnTo>
                      <a:pt x="1117" y="123"/>
                    </a:lnTo>
                    <a:lnTo>
                      <a:pt x="1121" y="120"/>
                    </a:lnTo>
                    <a:lnTo>
                      <a:pt x="1129" y="112"/>
                    </a:lnTo>
                    <a:lnTo>
                      <a:pt x="1137" y="104"/>
                    </a:lnTo>
                    <a:lnTo>
                      <a:pt x="1146" y="89"/>
                    </a:lnTo>
                    <a:lnTo>
                      <a:pt x="1152" y="77"/>
                    </a:lnTo>
                    <a:lnTo>
                      <a:pt x="1153" y="73"/>
                    </a:lnTo>
                    <a:lnTo>
                      <a:pt x="1162" y="73"/>
                    </a:lnTo>
                    <a:lnTo>
                      <a:pt x="1170" y="73"/>
                    </a:lnTo>
                    <a:lnTo>
                      <a:pt x="1179" y="76"/>
                    </a:lnTo>
                    <a:lnTo>
                      <a:pt x="1183" y="79"/>
                    </a:lnTo>
                    <a:lnTo>
                      <a:pt x="1186" y="82"/>
                    </a:lnTo>
                    <a:lnTo>
                      <a:pt x="1188" y="86"/>
                    </a:lnTo>
                    <a:lnTo>
                      <a:pt x="1189" y="92"/>
                    </a:lnTo>
                    <a:lnTo>
                      <a:pt x="1189" y="100"/>
                    </a:lnTo>
                    <a:lnTo>
                      <a:pt x="1188" y="109"/>
                    </a:lnTo>
                    <a:lnTo>
                      <a:pt x="1185" y="120"/>
                    </a:lnTo>
                    <a:lnTo>
                      <a:pt x="1179" y="130"/>
                    </a:lnTo>
                    <a:lnTo>
                      <a:pt x="1167" y="154"/>
                    </a:lnTo>
                    <a:lnTo>
                      <a:pt x="1155" y="172"/>
                    </a:lnTo>
                    <a:lnTo>
                      <a:pt x="1144" y="186"/>
                    </a:lnTo>
                    <a:lnTo>
                      <a:pt x="1133" y="195"/>
                    </a:lnTo>
                    <a:lnTo>
                      <a:pt x="1126" y="201"/>
                    </a:lnTo>
                    <a:lnTo>
                      <a:pt x="1120" y="206"/>
                    </a:lnTo>
                    <a:lnTo>
                      <a:pt x="1114" y="207"/>
                    </a:lnTo>
                    <a:lnTo>
                      <a:pt x="1064" y="215"/>
                    </a:lnTo>
                    <a:lnTo>
                      <a:pt x="1106" y="249"/>
                    </a:lnTo>
                    <a:lnTo>
                      <a:pt x="1087" y="257"/>
                    </a:lnTo>
                    <a:lnTo>
                      <a:pt x="1067" y="264"/>
                    </a:lnTo>
                    <a:lnTo>
                      <a:pt x="1049" y="272"/>
                    </a:lnTo>
                    <a:lnTo>
                      <a:pt x="1041" y="277"/>
                    </a:lnTo>
                    <a:lnTo>
                      <a:pt x="1035" y="283"/>
                    </a:lnTo>
                    <a:lnTo>
                      <a:pt x="1031" y="289"/>
                    </a:lnTo>
                    <a:lnTo>
                      <a:pt x="1026" y="295"/>
                    </a:lnTo>
                    <a:lnTo>
                      <a:pt x="1025" y="301"/>
                    </a:lnTo>
                    <a:lnTo>
                      <a:pt x="1023" y="307"/>
                    </a:lnTo>
                    <a:lnTo>
                      <a:pt x="1022" y="319"/>
                    </a:lnTo>
                    <a:lnTo>
                      <a:pt x="1022" y="325"/>
                    </a:lnTo>
                    <a:lnTo>
                      <a:pt x="1019" y="332"/>
                    </a:lnTo>
                    <a:lnTo>
                      <a:pt x="1013" y="347"/>
                    </a:lnTo>
                    <a:lnTo>
                      <a:pt x="1007" y="364"/>
                    </a:lnTo>
                    <a:lnTo>
                      <a:pt x="1004" y="372"/>
                    </a:lnTo>
                    <a:lnTo>
                      <a:pt x="1004" y="379"/>
                    </a:lnTo>
                    <a:lnTo>
                      <a:pt x="1004" y="382"/>
                    </a:lnTo>
                    <a:lnTo>
                      <a:pt x="1005" y="385"/>
                    </a:lnTo>
                    <a:lnTo>
                      <a:pt x="1007" y="385"/>
                    </a:lnTo>
                    <a:lnTo>
                      <a:pt x="1008" y="387"/>
                    </a:lnTo>
                    <a:lnTo>
                      <a:pt x="1014" y="385"/>
                    </a:lnTo>
                    <a:lnTo>
                      <a:pt x="1020" y="382"/>
                    </a:lnTo>
                    <a:lnTo>
                      <a:pt x="1026" y="381"/>
                    </a:lnTo>
                    <a:lnTo>
                      <a:pt x="1032" y="381"/>
                    </a:lnTo>
                    <a:lnTo>
                      <a:pt x="1034" y="382"/>
                    </a:lnTo>
                    <a:lnTo>
                      <a:pt x="1035" y="384"/>
                    </a:lnTo>
                    <a:lnTo>
                      <a:pt x="1037" y="387"/>
                    </a:lnTo>
                    <a:lnTo>
                      <a:pt x="1037" y="391"/>
                    </a:lnTo>
                    <a:lnTo>
                      <a:pt x="1038" y="396"/>
                    </a:lnTo>
                    <a:lnTo>
                      <a:pt x="1040" y="402"/>
                    </a:lnTo>
                    <a:lnTo>
                      <a:pt x="1046" y="412"/>
                    </a:lnTo>
                    <a:lnTo>
                      <a:pt x="1055" y="421"/>
                    </a:lnTo>
                    <a:lnTo>
                      <a:pt x="1064" y="432"/>
                    </a:lnTo>
                    <a:lnTo>
                      <a:pt x="1082" y="450"/>
                    </a:lnTo>
                    <a:lnTo>
                      <a:pt x="1088" y="458"/>
                    </a:lnTo>
                    <a:lnTo>
                      <a:pt x="1091" y="461"/>
                    </a:lnTo>
                    <a:lnTo>
                      <a:pt x="1091" y="464"/>
                    </a:lnTo>
                    <a:lnTo>
                      <a:pt x="1093" y="467"/>
                    </a:lnTo>
                    <a:lnTo>
                      <a:pt x="1094" y="471"/>
                    </a:lnTo>
                    <a:lnTo>
                      <a:pt x="1103" y="479"/>
                    </a:lnTo>
                    <a:lnTo>
                      <a:pt x="1115" y="486"/>
                    </a:lnTo>
                    <a:lnTo>
                      <a:pt x="1129" y="495"/>
                    </a:lnTo>
                    <a:lnTo>
                      <a:pt x="1156" y="509"/>
                    </a:lnTo>
                    <a:lnTo>
                      <a:pt x="1168" y="514"/>
                    </a:lnTo>
                    <a:lnTo>
                      <a:pt x="1191" y="560"/>
                    </a:lnTo>
                    <a:lnTo>
                      <a:pt x="1210" y="556"/>
                    </a:lnTo>
                    <a:lnTo>
                      <a:pt x="1226" y="506"/>
                    </a:lnTo>
                    <a:lnTo>
                      <a:pt x="1229" y="434"/>
                    </a:lnTo>
                    <a:lnTo>
                      <a:pt x="1229" y="391"/>
                    </a:lnTo>
                    <a:lnTo>
                      <a:pt x="1232" y="376"/>
                    </a:lnTo>
                    <a:lnTo>
                      <a:pt x="1236" y="360"/>
                    </a:lnTo>
                    <a:lnTo>
                      <a:pt x="1242" y="341"/>
                    </a:lnTo>
                    <a:lnTo>
                      <a:pt x="1248" y="325"/>
                    </a:lnTo>
                    <a:lnTo>
                      <a:pt x="1253" y="319"/>
                    </a:lnTo>
                    <a:lnTo>
                      <a:pt x="1259" y="313"/>
                    </a:lnTo>
                    <a:lnTo>
                      <a:pt x="1263" y="308"/>
                    </a:lnTo>
                    <a:lnTo>
                      <a:pt x="1269" y="305"/>
                    </a:lnTo>
                    <a:lnTo>
                      <a:pt x="1275" y="305"/>
                    </a:lnTo>
                    <a:lnTo>
                      <a:pt x="1283" y="307"/>
                    </a:lnTo>
                    <a:lnTo>
                      <a:pt x="1297" y="314"/>
                    </a:lnTo>
                    <a:lnTo>
                      <a:pt x="1310" y="323"/>
                    </a:lnTo>
                    <a:lnTo>
                      <a:pt x="1322" y="334"/>
                    </a:lnTo>
                    <a:lnTo>
                      <a:pt x="1333" y="344"/>
                    </a:lnTo>
                    <a:lnTo>
                      <a:pt x="1342" y="355"/>
                    </a:lnTo>
                    <a:lnTo>
                      <a:pt x="1349" y="364"/>
                    </a:lnTo>
                    <a:lnTo>
                      <a:pt x="1355" y="375"/>
                    </a:lnTo>
                    <a:lnTo>
                      <a:pt x="1360" y="384"/>
                    </a:lnTo>
                    <a:lnTo>
                      <a:pt x="1364" y="391"/>
                    </a:lnTo>
                    <a:lnTo>
                      <a:pt x="1370" y="399"/>
                    </a:lnTo>
                    <a:lnTo>
                      <a:pt x="1380" y="405"/>
                    </a:lnTo>
                    <a:lnTo>
                      <a:pt x="1389" y="409"/>
                    </a:lnTo>
                    <a:lnTo>
                      <a:pt x="1405" y="415"/>
                    </a:lnTo>
                    <a:lnTo>
                      <a:pt x="1413" y="418"/>
                    </a:lnTo>
                    <a:lnTo>
                      <a:pt x="1420" y="372"/>
                    </a:lnTo>
                    <a:lnTo>
                      <a:pt x="1431" y="384"/>
                    </a:lnTo>
                    <a:lnTo>
                      <a:pt x="1455" y="409"/>
                    </a:lnTo>
                    <a:lnTo>
                      <a:pt x="1467" y="424"/>
                    </a:lnTo>
                    <a:lnTo>
                      <a:pt x="1479" y="438"/>
                    </a:lnTo>
                    <a:lnTo>
                      <a:pt x="1487" y="452"/>
                    </a:lnTo>
                    <a:lnTo>
                      <a:pt x="1488" y="456"/>
                    </a:lnTo>
                    <a:lnTo>
                      <a:pt x="1490" y="461"/>
                    </a:lnTo>
                    <a:lnTo>
                      <a:pt x="1491" y="470"/>
                    </a:lnTo>
                    <a:lnTo>
                      <a:pt x="1494" y="485"/>
                    </a:lnTo>
                    <a:lnTo>
                      <a:pt x="1505" y="520"/>
                    </a:lnTo>
                    <a:lnTo>
                      <a:pt x="1520" y="563"/>
                    </a:lnTo>
                    <a:lnTo>
                      <a:pt x="1475" y="603"/>
                    </a:lnTo>
                    <a:lnTo>
                      <a:pt x="1446" y="603"/>
                    </a:lnTo>
                    <a:lnTo>
                      <a:pt x="1423" y="606"/>
                    </a:lnTo>
                    <a:lnTo>
                      <a:pt x="1413" y="607"/>
                    </a:lnTo>
                    <a:lnTo>
                      <a:pt x="1405" y="610"/>
                    </a:lnTo>
                    <a:lnTo>
                      <a:pt x="1399" y="615"/>
                    </a:lnTo>
                    <a:lnTo>
                      <a:pt x="1392" y="621"/>
                    </a:lnTo>
                    <a:lnTo>
                      <a:pt x="1377" y="636"/>
                    </a:lnTo>
                    <a:lnTo>
                      <a:pt x="1360" y="655"/>
                    </a:lnTo>
                    <a:lnTo>
                      <a:pt x="1386" y="663"/>
                    </a:lnTo>
                    <a:lnTo>
                      <a:pt x="1432" y="663"/>
                    </a:lnTo>
                    <a:lnTo>
                      <a:pt x="1431" y="671"/>
                    </a:lnTo>
                    <a:lnTo>
                      <a:pt x="1428" y="684"/>
                    </a:lnTo>
                    <a:lnTo>
                      <a:pt x="1426" y="692"/>
                    </a:lnTo>
                    <a:lnTo>
                      <a:pt x="1422" y="699"/>
                    </a:lnTo>
                    <a:lnTo>
                      <a:pt x="1419" y="704"/>
                    </a:lnTo>
                    <a:lnTo>
                      <a:pt x="1416" y="705"/>
                    </a:lnTo>
                    <a:lnTo>
                      <a:pt x="1413" y="705"/>
                    </a:lnTo>
                    <a:lnTo>
                      <a:pt x="1407" y="707"/>
                    </a:lnTo>
                    <a:lnTo>
                      <a:pt x="1399" y="710"/>
                    </a:lnTo>
                    <a:lnTo>
                      <a:pt x="1384" y="719"/>
                    </a:lnTo>
                    <a:lnTo>
                      <a:pt x="1367" y="732"/>
                    </a:lnTo>
                    <a:lnTo>
                      <a:pt x="1358" y="746"/>
                    </a:lnTo>
                    <a:lnTo>
                      <a:pt x="1352" y="757"/>
                    </a:lnTo>
                    <a:lnTo>
                      <a:pt x="1348" y="767"/>
                    </a:lnTo>
                    <a:lnTo>
                      <a:pt x="1334" y="800"/>
                    </a:lnTo>
                    <a:lnTo>
                      <a:pt x="1325" y="824"/>
                    </a:lnTo>
                    <a:lnTo>
                      <a:pt x="1286" y="832"/>
                    </a:lnTo>
                    <a:lnTo>
                      <a:pt x="1284" y="831"/>
                    </a:lnTo>
                    <a:lnTo>
                      <a:pt x="1281" y="829"/>
                    </a:lnTo>
                    <a:lnTo>
                      <a:pt x="1274" y="831"/>
                    </a:lnTo>
                    <a:lnTo>
                      <a:pt x="1269" y="832"/>
                    </a:lnTo>
                    <a:lnTo>
                      <a:pt x="1263" y="837"/>
                    </a:lnTo>
                    <a:lnTo>
                      <a:pt x="1248" y="847"/>
                    </a:lnTo>
                    <a:lnTo>
                      <a:pt x="1241" y="862"/>
                    </a:lnTo>
                    <a:lnTo>
                      <a:pt x="1224" y="895"/>
                    </a:lnTo>
                    <a:lnTo>
                      <a:pt x="1213" y="917"/>
                    </a:lnTo>
                    <a:lnTo>
                      <a:pt x="1206" y="936"/>
                    </a:lnTo>
                    <a:lnTo>
                      <a:pt x="1200" y="954"/>
                    </a:lnTo>
                    <a:lnTo>
                      <a:pt x="1198" y="969"/>
                    </a:lnTo>
                    <a:lnTo>
                      <a:pt x="1198" y="1051"/>
                    </a:lnTo>
                    <a:lnTo>
                      <a:pt x="1197" y="1055"/>
                    </a:lnTo>
                    <a:lnTo>
                      <a:pt x="1194" y="1058"/>
                    </a:lnTo>
                    <a:lnTo>
                      <a:pt x="1189" y="1060"/>
                    </a:lnTo>
                    <a:lnTo>
                      <a:pt x="1183" y="1060"/>
                    </a:lnTo>
                    <a:lnTo>
                      <a:pt x="1173" y="1058"/>
                    </a:lnTo>
                    <a:lnTo>
                      <a:pt x="1168" y="1058"/>
                    </a:lnTo>
                    <a:lnTo>
                      <a:pt x="1149" y="1012"/>
                    </a:lnTo>
                    <a:lnTo>
                      <a:pt x="1127" y="1003"/>
                    </a:lnTo>
                    <a:lnTo>
                      <a:pt x="1111" y="997"/>
                    </a:lnTo>
                    <a:lnTo>
                      <a:pt x="1105" y="994"/>
                    </a:lnTo>
                    <a:lnTo>
                      <a:pt x="1099" y="994"/>
                    </a:lnTo>
                    <a:lnTo>
                      <a:pt x="1090" y="992"/>
                    </a:lnTo>
                    <a:lnTo>
                      <a:pt x="1079" y="991"/>
                    </a:lnTo>
                    <a:lnTo>
                      <a:pt x="1063" y="989"/>
                    </a:lnTo>
                    <a:lnTo>
                      <a:pt x="1053" y="991"/>
                    </a:lnTo>
                    <a:lnTo>
                      <a:pt x="1041" y="994"/>
                    </a:lnTo>
                    <a:lnTo>
                      <a:pt x="1026" y="997"/>
                    </a:lnTo>
                    <a:lnTo>
                      <a:pt x="1010" y="1003"/>
                    </a:lnTo>
                    <a:lnTo>
                      <a:pt x="1001" y="1007"/>
                    </a:lnTo>
                    <a:lnTo>
                      <a:pt x="992" y="1012"/>
                    </a:lnTo>
                    <a:lnTo>
                      <a:pt x="984" y="1016"/>
                    </a:lnTo>
                    <a:lnTo>
                      <a:pt x="978" y="1024"/>
                    </a:lnTo>
                    <a:lnTo>
                      <a:pt x="973" y="1031"/>
                    </a:lnTo>
                    <a:lnTo>
                      <a:pt x="970" y="1040"/>
                    </a:lnTo>
                    <a:lnTo>
                      <a:pt x="969" y="1051"/>
                    </a:lnTo>
                    <a:lnTo>
                      <a:pt x="970" y="1061"/>
                    </a:lnTo>
                    <a:lnTo>
                      <a:pt x="975" y="1075"/>
                    </a:lnTo>
                    <a:lnTo>
                      <a:pt x="981" y="1089"/>
                    </a:lnTo>
                    <a:lnTo>
                      <a:pt x="992" y="1105"/>
                    </a:lnTo>
                    <a:lnTo>
                      <a:pt x="1007" y="1123"/>
                    </a:lnTo>
                    <a:lnTo>
                      <a:pt x="1022" y="1140"/>
                    </a:lnTo>
                    <a:lnTo>
                      <a:pt x="1035" y="1152"/>
                    </a:lnTo>
                    <a:lnTo>
                      <a:pt x="1046" y="1161"/>
                    </a:lnTo>
                    <a:lnTo>
                      <a:pt x="1055" y="1167"/>
                    </a:lnTo>
                    <a:lnTo>
                      <a:pt x="1063" y="1169"/>
                    </a:lnTo>
                    <a:lnTo>
                      <a:pt x="1067" y="1170"/>
                    </a:lnTo>
                    <a:lnTo>
                      <a:pt x="1072" y="1167"/>
                    </a:lnTo>
                    <a:lnTo>
                      <a:pt x="1075" y="1164"/>
                    </a:lnTo>
                    <a:lnTo>
                      <a:pt x="1076" y="1160"/>
                    </a:lnTo>
                    <a:lnTo>
                      <a:pt x="1078" y="1155"/>
                    </a:lnTo>
                    <a:lnTo>
                      <a:pt x="1078" y="1143"/>
                    </a:lnTo>
                    <a:lnTo>
                      <a:pt x="1076" y="1131"/>
                    </a:lnTo>
                    <a:lnTo>
                      <a:pt x="1121" y="1161"/>
                    </a:lnTo>
                    <a:lnTo>
                      <a:pt x="1118" y="1211"/>
                    </a:lnTo>
                    <a:lnTo>
                      <a:pt x="1123" y="1208"/>
                    </a:lnTo>
                    <a:lnTo>
                      <a:pt x="1133" y="1202"/>
                    </a:lnTo>
                    <a:lnTo>
                      <a:pt x="1140" y="1199"/>
                    </a:lnTo>
                    <a:lnTo>
                      <a:pt x="1146" y="1200"/>
                    </a:lnTo>
                    <a:lnTo>
                      <a:pt x="1147" y="1202"/>
                    </a:lnTo>
                    <a:lnTo>
                      <a:pt x="1150" y="1203"/>
                    </a:lnTo>
                    <a:lnTo>
                      <a:pt x="1152" y="1206"/>
                    </a:lnTo>
                    <a:lnTo>
                      <a:pt x="1153" y="1211"/>
                    </a:lnTo>
                    <a:lnTo>
                      <a:pt x="1155" y="1220"/>
                    </a:lnTo>
                    <a:lnTo>
                      <a:pt x="1156" y="1224"/>
                    </a:lnTo>
                    <a:lnTo>
                      <a:pt x="1159" y="1228"/>
                    </a:lnTo>
                    <a:lnTo>
                      <a:pt x="1164" y="1231"/>
                    </a:lnTo>
                    <a:lnTo>
                      <a:pt x="1168" y="1234"/>
                    </a:lnTo>
                    <a:lnTo>
                      <a:pt x="1173" y="1240"/>
                    </a:lnTo>
                    <a:lnTo>
                      <a:pt x="1177" y="1249"/>
                    </a:lnTo>
                    <a:lnTo>
                      <a:pt x="1183" y="1261"/>
                    </a:lnTo>
                    <a:lnTo>
                      <a:pt x="1189" y="1276"/>
                    </a:lnTo>
                    <a:lnTo>
                      <a:pt x="1195" y="1288"/>
                    </a:lnTo>
                    <a:lnTo>
                      <a:pt x="1201" y="1297"/>
                    </a:lnTo>
                    <a:lnTo>
                      <a:pt x="1207" y="1304"/>
                    </a:lnTo>
                    <a:lnTo>
                      <a:pt x="1213" y="1309"/>
                    </a:lnTo>
                    <a:lnTo>
                      <a:pt x="1220" y="1312"/>
                    </a:lnTo>
                    <a:lnTo>
                      <a:pt x="1224" y="1314"/>
                    </a:lnTo>
                    <a:lnTo>
                      <a:pt x="1229" y="1315"/>
                    </a:lnTo>
                    <a:lnTo>
                      <a:pt x="1235" y="1314"/>
                    </a:lnTo>
                    <a:lnTo>
                      <a:pt x="1239" y="1311"/>
                    </a:lnTo>
                    <a:lnTo>
                      <a:pt x="1253" y="1300"/>
                    </a:lnTo>
                    <a:lnTo>
                      <a:pt x="1268" y="1289"/>
                    </a:lnTo>
                    <a:lnTo>
                      <a:pt x="1275" y="1285"/>
                    </a:lnTo>
                    <a:lnTo>
                      <a:pt x="1283" y="1285"/>
                    </a:lnTo>
                    <a:lnTo>
                      <a:pt x="1346" y="1288"/>
                    </a:lnTo>
                    <a:lnTo>
                      <a:pt x="1405" y="1292"/>
                    </a:lnTo>
                    <a:lnTo>
                      <a:pt x="1426" y="1289"/>
                    </a:lnTo>
                    <a:lnTo>
                      <a:pt x="1443" y="1289"/>
                    </a:lnTo>
                    <a:lnTo>
                      <a:pt x="1461" y="1288"/>
                    </a:lnTo>
                    <a:lnTo>
                      <a:pt x="1481" y="1289"/>
                    </a:lnTo>
                    <a:lnTo>
                      <a:pt x="1500" y="1294"/>
                    </a:lnTo>
                    <a:lnTo>
                      <a:pt x="1509" y="1297"/>
                    </a:lnTo>
                    <a:lnTo>
                      <a:pt x="1518" y="1300"/>
                    </a:lnTo>
                    <a:lnTo>
                      <a:pt x="1526" y="1304"/>
                    </a:lnTo>
                    <a:lnTo>
                      <a:pt x="1532" y="1311"/>
                    </a:lnTo>
                    <a:lnTo>
                      <a:pt x="1544" y="1323"/>
                    </a:lnTo>
                    <a:lnTo>
                      <a:pt x="1556" y="1330"/>
                    </a:lnTo>
                    <a:lnTo>
                      <a:pt x="1570" y="1336"/>
                    </a:lnTo>
                    <a:lnTo>
                      <a:pt x="1582" y="1342"/>
                    </a:lnTo>
                    <a:lnTo>
                      <a:pt x="1594" y="1347"/>
                    </a:lnTo>
                    <a:lnTo>
                      <a:pt x="1604" y="1353"/>
                    </a:lnTo>
                    <a:lnTo>
                      <a:pt x="1608" y="1357"/>
                    </a:lnTo>
                    <a:lnTo>
                      <a:pt x="1612" y="1362"/>
                    </a:lnTo>
                    <a:lnTo>
                      <a:pt x="1614" y="1366"/>
                    </a:lnTo>
                    <a:lnTo>
                      <a:pt x="1617" y="1372"/>
                    </a:lnTo>
                    <a:lnTo>
                      <a:pt x="1618" y="1384"/>
                    </a:lnTo>
                    <a:lnTo>
                      <a:pt x="1620" y="1397"/>
                    </a:lnTo>
                    <a:lnTo>
                      <a:pt x="1620" y="1418"/>
                    </a:lnTo>
                    <a:lnTo>
                      <a:pt x="1617" y="1436"/>
                    </a:lnTo>
                    <a:lnTo>
                      <a:pt x="1617" y="1449"/>
                    </a:lnTo>
                    <a:lnTo>
                      <a:pt x="1618" y="1454"/>
                    </a:lnTo>
                    <a:lnTo>
                      <a:pt x="1623" y="1458"/>
                    </a:lnTo>
                    <a:lnTo>
                      <a:pt x="1630" y="1461"/>
                    </a:lnTo>
                    <a:lnTo>
                      <a:pt x="1638" y="1464"/>
                    </a:lnTo>
                    <a:lnTo>
                      <a:pt x="1659" y="1468"/>
                    </a:lnTo>
                    <a:lnTo>
                      <a:pt x="1677" y="1468"/>
                    </a:lnTo>
                    <a:lnTo>
                      <a:pt x="1686" y="1469"/>
                    </a:lnTo>
                    <a:lnTo>
                      <a:pt x="1697" y="1474"/>
                    </a:lnTo>
                    <a:lnTo>
                      <a:pt x="1706" y="1480"/>
                    </a:lnTo>
                    <a:lnTo>
                      <a:pt x="1715" y="1487"/>
                    </a:lnTo>
                    <a:lnTo>
                      <a:pt x="1730" y="1501"/>
                    </a:lnTo>
                    <a:lnTo>
                      <a:pt x="1734" y="1507"/>
                    </a:lnTo>
                    <a:lnTo>
                      <a:pt x="1751" y="1499"/>
                    </a:lnTo>
                    <a:lnTo>
                      <a:pt x="1765" y="1493"/>
                    </a:lnTo>
                    <a:lnTo>
                      <a:pt x="1771" y="1492"/>
                    </a:lnTo>
                    <a:lnTo>
                      <a:pt x="1777" y="1492"/>
                    </a:lnTo>
                    <a:lnTo>
                      <a:pt x="1790" y="1489"/>
                    </a:lnTo>
                    <a:lnTo>
                      <a:pt x="1804" y="1487"/>
                    </a:lnTo>
                    <a:lnTo>
                      <a:pt x="1811" y="1487"/>
                    </a:lnTo>
                    <a:lnTo>
                      <a:pt x="1816" y="1490"/>
                    </a:lnTo>
                    <a:lnTo>
                      <a:pt x="1820" y="1495"/>
                    </a:lnTo>
                    <a:lnTo>
                      <a:pt x="1823" y="1502"/>
                    </a:lnTo>
                    <a:lnTo>
                      <a:pt x="1825" y="1507"/>
                    </a:lnTo>
                    <a:lnTo>
                      <a:pt x="1826" y="1511"/>
                    </a:lnTo>
                    <a:lnTo>
                      <a:pt x="1831" y="1517"/>
                    </a:lnTo>
                    <a:lnTo>
                      <a:pt x="1837" y="1523"/>
                    </a:lnTo>
                    <a:lnTo>
                      <a:pt x="1843" y="1531"/>
                    </a:lnTo>
                    <a:lnTo>
                      <a:pt x="1845" y="1537"/>
                    </a:lnTo>
                    <a:lnTo>
                      <a:pt x="1845" y="1543"/>
                    </a:lnTo>
                    <a:lnTo>
                      <a:pt x="1845" y="1551"/>
                    </a:lnTo>
                    <a:lnTo>
                      <a:pt x="1843" y="1560"/>
                    </a:lnTo>
                    <a:lnTo>
                      <a:pt x="1840" y="1570"/>
                    </a:lnTo>
                    <a:lnTo>
                      <a:pt x="1835" y="1584"/>
                    </a:lnTo>
                    <a:lnTo>
                      <a:pt x="1819" y="1617"/>
                    </a:lnTo>
                    <a:lnTo>
                      <a:pt x="1810" y="1635"/>
                    </a:lnTo>
                    <a:lnTo>
                      <a:pt x="1801" y="1649"/>
                    </a:lnTo>
                    <a:lnTo>
                      <a:pt x="1793" y="1661"/>
                    </a:lnTo>
                    <a:lnTo>
                      <a:pt x="1786" y="1670"/>
                    </a:lnTo>
                    <a:lnTo>
                      <a:pt x="1778" y="1676"/>
                    </a:lnTo>
                    <a:lnTo>
                      <a:pt x="1772" y="1680"/>
                    </a:lnTo>
                    <a:lnTo>
                      <a:pt x="1768" y="1682"/>
                    </a:lnTo>
                    <a:lnTo>
                      <a:pt x="1763" y="1683"/>
                    </a:lnTo>
                    <a:lnTo>
                      <a:pt x="1757" y="1683"/>
                    </a:lnTo>
                    <a:lnTo>
                      <a:pt x="1752" y="1682"/>
                    </a:lnTo>
                    <a:lnTo>
                      <a:pt x="1749" y="1682"/>
                    </a:lnTo>
                    <a:lnTo>
                      <a:pt x="1751" y="1686"/>
                    </a:lnTo>
                    <a:lnTo>
                      <a:pt x="1752" y="1703"/>
                    </a:lnTo>
                    <a:lnTo>
                      <a:pt x="1754" y="1723"/>
                    </a:lnTo>
                    <a:lnTo>
                      <a:pt x="1754" y="1763"/>
                    </a:lnTo>
                    <a:lnTo>
                      <a:pt x="1754" y="1768"/>
                    </a:lnTo>
                    <a:lnTo>
                      <a:pt x="1751" y="1771"/>
                    </a:lnTo>
                    <a:lnTo>
                      <a:pt x="1743" y="1780"/>
                    </a:lnTo>
                    <a:lnTo>
                      <a:pt x="1733" y="1786"/>
                    </a:lnTo>
                    <a:lnTo>
                      <a:pt x="1719" y="1792"/>
                    </a:lnTo>
                    <a:lnTo>
                      <a:pt x="1697" y="1803"/>
                    </a:lnTo>
                    <a:lnTo>
                      <a:pt x="1684" y="1806"/>
                    </a:lnTo>
                    <a:lnTo>
                      <a:pt x="1678" y="1827"/>
                    </a:lnTo>
                    <a:lnTo>
                      <a:pt x="1672" y="1843"/>
                    </a:lnTo>
                    <a:lnTo>
                      <a:pt x="1666" y="1858"/>
                    </a:lnTo>
                    <a:lnTo>
                      <a:pt x="1660" y="1868"/>
                    </a:lnTo>
                    <a:lnTo>
                      <a:pt x="1651" y="1878"/>
                    </a:lnTo>
                    <a:lnTo>
                      <a:pt x="1624" y="1905"/>
                    </a:lnTo>
                    <a:lnTo>
                      <a:pt x="1597" y="1932"/>
                    </a:lnTo>
                    <a:lnTo>
                      <a:pt x="1586" y="1941"/>
                    </a:lnTo>
                    <a:lnTo>
                      <a:pt x="1577" y="1948"/>
                    </a:lnTo>
                    <a:lnTo>
                      <a:pt x="1527" y="1970"/>
                    </a:lnTo>
                    <a:lnTo>
                      <a:pt x="1559" y="2000"/>
                    </a:lnTo>
                    <a:lnTo>
                      <a:pt x="1555" y="2003"/>
                    </a:lnTo>
                    <a:lnTo>
                      <a:pt x="1546" y="2011"/>
                    </a:lnTo>
                    <a:lnTo>
                      <a:pt x="1531" y="2020"/>
                    </a:lnTo>
                    <a:lnTo>
                      <a:pt x="1523" y="2025"/>
                    </a:lnTo>
                    <a:lnTo>
                      <a:pt x="1512" y="2028"/>
                    </a:lnTo>
                    <a:lnTo>
                      <a:pt x="1503" y="2031"/>
                    </a:lnTo>
                    <a:lnTo>
                      <a:pt x="1494" y="2035"/>
                    </a:lnTo>
                    <a:lnTo>
                      <a:pt x="1487" y="2040"/>
                    </a:lnTo>
                    <a:lnTo>
                      <a:pt x="1481" y="2046"/>
                    </a:lnTo>
                    <a:lnTo>
                      <a:pt x="1476" y="2053"/>
                    </a:lnTo>
                    <a:lnTo>
                      <a:pt x="1472" y="2059"/>
                    </a:lnTo>
                    <a:lnTo>
                      <a:pt x="1469" y="2067"/>
                    </a:lnTo>
                    <a:lnTo>
                      <a:pt x="1467" y="2073"/>
                    </a:lnTo>
                    <a:lnTo>
                      <a:pt x="1464" y="2080"/>
                    </a:lnTo>
                    <a:lnTo>
                      <a:pt x="1460" y="2086"/>
                    </a:lnTo>
                    <a:lnTo>
                      <a:pt x="1447" y="2097"/>
                    </a:lnTo>
                    <a:lnTo>
                      <a:pt x="1441" y="2103"/>
                    </a:lnTo>
                    <a:lnTo>
                      <a:pt x="1437" y="2112"/>
                    </a:lnTo>
                    <a:lnTo>
                      <a:pt x="1434" y="2123"/>
                    </a:lnTo>
                    <a:lnTo>
                      <a:pt x="1432" y="2135"/>
                    </a:lnTo>
                    <a:lnTo>
                      <a:pt x="1431" y="2165"/>
                    </a:lnTo>
                    <a:lnTo>
                      <a:pt x="1428" y="2197"/>
                    </a:lnTo>
                    <a:lnTo>
                      <a:pt x="1422" y="2222"/>
                    </a:lnTo>
                    <a:lnTo>
                      <a:pt x="1420" y="2231"/>
                    </a:lnTo>
                    <a:lnTo>
                      <a:pt x="1417" y="2239"/>
                    </a:lnTo>
                    <a:lnTo>
                      <a:pt x="1398" y="2266"/>
                    </a:lnTo>
                    <a:lnTo>
                      <a:pt x="1387" y="2284"/>
                    </a:lnTo>
                    <a:lnTo>
                      <a:pt x="1378" y="2299"/>
                    </a:lnTo>
                    <a:lnTo>
                      <a:pt x="1375" y="2307"/>
                    </a:lnTo>
                    <a:lnTo>
                      <a:pt x="1370" y="2314"/>
                    </a:lnTo>
                    <a:lnTo>
                      <a:pt x="1358" y="2328"/>
                    </a:lnTo>
                    <a:lnTo>
                      <a:pt x="1343" y="2341"/>
                    </a:lnTo>
                    <a:lnTo>
                      <a:pt x="1337" y="2343"/>
                    </a:lnTo>
                    <a:lnTo>
                      <a:pt x="1331" y="2343"/>
                    </a:lnTo>
                    <a:lnTo>
                      <a:pt x="1324" y="2341"/>
                    </a:lnTo>
                    <a:lnTo>
                      <a:pt x="1315" y="2338"/>
                    </a:lnTo>
                    <a:lnTo>
                      <a:pt x="1309" y="2334"/>
                    </a:lnTo>
                    <a:lnTo>
                      <a:pt x="1306" y="2329"/>
                    </a:lnTo>
                    <a:lnTo>
                      <a:pt x="1304" y="2326"/>
                    </a:lnTo>
                    <a:lnTo>
                      <a:pt x="1303" y="2320"/>
                    </a:lnTo>
                    <a:lnTo>
                      <a:pt x="1303" y="2314"/>
                    </a:lnTo>
                    <a:lnTo>
                      <a:pt x="1303" y="2177"/>
                    </a:lnTo>
                    <a:lnTo>
                      <a:pt x="1310" y="2005"/>
                    </a:lnTo>
                    <a:lnTo>
                      <a:pt x="1328" y="1964"/>
                    </a:lnTo>
                    <a:lnTo>
                      <a:pt x="1342" y="1935"/>
                    </a:lnTo>
                    <a:lnTo>
                      <a:pt x="1346" y="1923"/>
                    </a:lnTo>
                    <a:lnTo>
                      <a:pt x="1348" y="1916"/>
                    </a:lnTo>
                    <a:lnTo>
                      <a:pt x="1346" y="1902"/>
                    </a:lnTo>
                    <a:lnTo>
                      <a:pt x="1342" y="1881"/>
                    </a:lnTo>
                    <a:lnTo>
                      <a:pt x="1342" y="1869"/>
                    </a:lnTo>
                    <a:lnTo>
                      <a:pt x="1342" y="1857"/>
                    </a:lnTo>
                    <a:lnTo>
                      <a:pt x="1343" y="1845"/>
                    </a:lnTo>
                    <a:lnTo>
                      <a:pt x="1348" y="1836"/>
                    </a:lnTo>
                    <a:lnTo>
                      <a:pt x="1352" y="1825"/>
                    </a:lnTo>
                    <a:lnTo>
                      <a:pt x="1355" y="1813"/>
                    </a:lnTo>
                    <a:lnTo>
                      <a:pt x="1358" y="1800"/>
                    </a:lnTo>
                    <a:lnTo>
                      <a:pt x="1358" y="1783"/>
                    </a:lnTo>
                    <a:lnTo>
                      <a:pt x="1358" y="1753"/>
                    </a:lnTo>
                    <a:lnTo>
                      <a:pt x="1355" y="1729"/>
                    </a:lnTo>
                    <a:lnTo>
                      <a:pt x="1352" y="1708"/>
                    </a:lnTo>
                    <a:lnTo>
                      <a:pt x="1349" y="1697"/>
                    </a:lnTo>
                    <a:lnTo>
                      <a:pt x="1345" y="1686"/>
                    </a:lnTo>
                    <a:lnTo>
                      <a:pt x="1340" y="1677"/>
                    </a:lnTo>
                    <a:lnTo>
                      <a:pt x="1333" y="1670"/>
                    </a:lnTo>
                    <a:lnTo>
                      <a:pt x="1322" y="1664"/>
                    </a:lnTo>
                    <a:lnTo>
                      <a:pt x="1310" y="1659"/>
                    </a:lnTo>
                    <a:lnTo>
                      <a:pt x="1303" y="1658"/>
                    </a:lnTo>
                    <a:lnTo>
                      <a:pt x="1297" y="1655"/>
                    </a:lnTo>
                    <a:lnTo>
                      <a:pt x="1290" y="1650"/>
                    </a:lnTo>
                    <a:lnTo>
                      <a:pt x="1284" y="1646"/>
                    </a:lnTo>
                    <a:lnTo>
                      <a:pt x="1274" y="1634"/>
                    </a:lnTo>
                    <a:lnTo>
                      <a:pt x="1266" y="1620"/>
                    </a:lnTo>
                    <a:lnTo>
                      <a:pt x="1259" y="1606"/>
                    </a:lnTo>
                    <a:lnTo>
                      <a:pt x="1254" y="1594"/>
                    </a:lnTo>
                    <a:lnTo>
                      <a:pt x="1248" y="1575"/>
                    </a:lnTo>
                    <a:lnTo>
                      <a:pt x="1245" y="1570"/>
                    </a:lnTo>
                    <a:lnTo>
                      <a:pt x="1242" y="1564"/>
                    </a:lnTo>
                    <a:lnTo>
                      <a:pt x="1230" y="1554"/>
                    </a:lnTo>
                    <a:lnTo>
                      <a:pt x="1217" y="1540"/>
                    </a:lnTo>
                    <a:lnTo>
                      <a:pt x="1210" y="1531"/>
                    </a:lnTo>
                    <a:lnTo>
                      <a:pt x="1206" y="1522"/>
                    </a:lnTo>
                    <a:lnTo>
                      <a:pt x="1198" y="1502"/>
                    </a:lnTo>
                    <a:lnTo>
                      <a:pt x="1191" y="1484"/>
                    </a:lnTo>
                    <a:lnTo>
                      <a:pt x="1188" y="1475"/>
                    </a:lnTo>
                    <a:lnTo>
                      <a:pt x="1186" y="1466"/>
                    </a:lnTo>
                    <a:lnTo>
                      <a:pt x="1186" y="1457"/>
                    </a:lnTo>
                    <a:lnTo>
                      <a:pt x="1186" y="1449"/>
                    </a:lnTo>
                    <a:lnTo>
                      <a:pt x="1189" y="1440"/>
                    </a:lnTo>
                    <a:lnTo>
                      <a:pt x="1195" y="1431"/>
                    </a:lnTo>
                    <a:lnTo>
                      <a:pt x="1203" y="1424"/>
                    </a:lnTo>
                    <a:lnTo>
                      <a:pt x="1212" y="1415"/>
                    </a:lnTo>
                    <a:lnTo>
                      <a:pt x="1226" y="1404"/>
                    </a:lnTo>
                    <a:lnTo>
                      <a:pt x="1233" y="1400"/>
                    </a:lnTo>
                    <a:lnTo>
                      <a:pt x="1248" y="1357"/>
                    </a:lnTo>
                    <a:lnTo>
                      <a:pt x="1232" y="1353"/>
                    </a:lnTo>
                    <a:lnTo>
                      <a:pt x="1194" y="1339"/>
                    </a:lnTo>
                    <a:lnTo>
                      <a:pt x="1173" y="1329"/>
                    </a:lnTo>
                    <a:lnTo>
                      <a:pt x="1152" y="1318"/>
                    </a:lnTo>
                    <a:lnTo>
                      <a:pt x="1132" y="1306"/>
                    </a:lnTo>
                    <a:lnTo>
                      <a:pt x="1124" y="1298"/>
                    </a:lnTo>
                    <a:lnTo>
                      <a:pt x="1118" y="1292"/>
                    </a:lnTo>
                    <a:lnTo>
                      <a:pt x="1106" y="1279"/>
                    </a:lnTo>
                    <a:lnTo>
                      <a:pt x="1096" y="1270"/>
                    </a:lnTo>
                    <a:lnTo>
                      <a:pt x="1087" y="1264"/>
                    </a:lnTo>
                    <a:lnTo>
                      <a:pt x="1078" y="1261"/>
                    </a:lnTo>
                    <a:lnTo>
                      <a:pt x="1070" y="1258"/>
                    </a:lnTo>
                    <a:lnTo>
                      <a:pt x="1066" y="1258"/>
                    </a:lnTo>
                    <a:lnTo>
                      <a:pt x="1061" y="1258"/>
                    </a:lnTo>
                    <a:lnTo>
                      <a:pt x="1034" y="1218"/>
                    </a:lnTo>
                    <a:lnTo>
                      <a:pt x="980" y="1218"/>
                    </a:lnTo>
                    <a:lnTo>
                      <a:pt x="966" y="1217"/>
                    </a:lnTo>
                    <a:lnTo>
                      <a:pt x="949" y="1211"/>
                    </a:lnTo>
                    <a:lnTo>
                      <a:pt x="931" y="1203"/>
                    </a:lnTo>
                    <a:lnTo>
                      <a:pt x="912" y="1193"/>
                    </a:lnTo>
                    <a:lnTo>
                      <a:pt x="893" y="1181"/>
                    </a:lnTo>
                    <a:lnTo>
                      <a:pt x="878" y="1169"/>
                    </a:lnTo>
                    <a:lnTo>
                      <a:pt x="868" y="1157"/>
                    </a:lnTo>
                    <a:lnTo>
                      <a:pt x="863" y="1152"/>
                    </a:lnTo>
                    <a:lnTo>
                      <a:pt x="862" y="1146"/>
                    </a:lnTo>
                    <a:lnTo>
                      <a:pt x="860" y="1137"/>
                    </a:lnTo>
                    <a:lnTo>
                      <a:pt x="862" y="1126"/>
                    </a:lnTo>
                    <a:lnTo>
                      <a:pt x="866" y="1117"/>
                    </a:lnTo>
                    <a:lnTo>
                      <a:pt x="872" y="1110"/>
                    </a:lnTo>
                    <a:lnTo>
                      <a:pt x="883" y="1098"/>
                    </a:lnTo>
                    <a:lnTo>
                      <a:pt x="887" y="1093"/>
                    </a:lnTo>
                    <a:lnTo>
                      <a:pt x="886" y="1093"/>
                    </a:lnTo>
                    <a:lnTo>
                      <a:pt x="884" y="1095"/>
                    </a:lnTo>
                    <a:lnTo>
                      <a:pt x="880" y="1095"/>
                    </a:lnTo>
                    <a:lnTo>
                      <a:pt x="875" y="1093"/>
                    </a:lnTo>
                    <a:lnTo>
                      <a:pt x="869" y="1089"/>
                    </a:lnTo>
                    <a:lnTo>
                      <a:pt x="860" y="1083"/>
                    </a:lnTo>
                    <a:lnTo>
                      <a:pt x="850" y="1074"/>
                    </a:lnTo>
                    <a:lnTo>
                      <a:pt x="826" y="1046"/>
                    </a:lnTo>
                    <a:lnTo>
                      <a:pt x="801" y="1018"/>
                    </a:lnTo>
                    <a:lnTo>
                      <a:pt x="777" y="986"/>
                    </a:lnTo>
                    <a:lnTo>
                      <a:pt x="779" y="997"/>
                    </a:lnTo>
                    <a:lnTo>
                      <a:pt x="785" y="1021"/>
                    </a:lnTo>
                    <a:lnTo>
                      <a:pt x="791" y="1046"/>
                    </a:lnTo>
                    <a:lnTo>
                      <a:pt x="795" y="1057"/>
                    </a:lnTo>
                    <a:lnTo>
                      <a:pt x="800" y="1061"/>
                    </a:lnTo>
                    <a:lnTo>
                      <a:pt x="804" y="1066"/>
                    </a:lnTo>
                    <a:lnTo>
                      <a:pt x="807" y="1071"/>
                    </a:lnTo>
                    <a:lnTo>
                      <a:pt x="815" y="1084"/>
                    </a:lnTo>
                    <a:lnTo>
                      <a:pt x="816" y="1089"/>
                    </a:lnTo>
                    <a:lnTo>
                      <a:pt x="816" y="1093"/>
                    </a:lnTo>
                    <a:lnTo>
                      <a:pt x="815" y="1096"/>
                    </a:lnTo>
                    <a:lnTo>
                      <a:pt x="812" y="1096"/>
                    </a:lnTo>
                    <a:lnTo>
                      <a:pt x="806" y="1093"/>
                    </a:lnTo>
                    <a:lnTo>
                      <a:pt x="798" y="1087"/>
                    </a:lnTo>
                    <a:lnTo>
                      <a:pt x="782" y="1068"/>
                    </a:lnTo>
                    <a:lnTo>
                      <a:pt x="762" y="1043"/>
                    </a:lnTo>
                    <a:lnTo>
                      <a:pt x="742" y="1022"/>
                    </a:lnTo>
                    <a:lnTo>
                      <a:pt x="702" y="974"/>
                    </a:lnTo>
                    <a:lnTo>
                      <a:pt x="681" y="947"/>
                    </a:lnTo>
                    <a:lnTo>
                      <a:pt x="661" y="921"/>
                    </a:lnTo>
                    <a:lnTo>
                      <a:pt x="647" y="900"/>
                    </a:lnTo>
                    <a:lnTo>
                      <a:pt x="644" y="892"/>
                    </a:lnTo>
                    <a:lnTo>
                      <a:pt x="643" y="886"/>
                    </a:lnTo>
                    <a:lnTo>
                      <a:pt x="643" y="882"/>
                    </a:lnTo>
                    <a:lnTo>
                      <a:pt x="641" y="877"/>
                    </a:lnTo>
                    <a:lnTo>
                      <a:pt x="635" y="873"/>
                    </a:lnTo>
                    <a:lnTo>
                      <a:pt x="622" y="864"/>
                    </a:lnTo>
                    <a:lnTo>
                      <a:pt x="616" y="858"/>
                    </a:lnTo>
                    <a:lnTo>
                      <a:pt x="613" y="855"/>
                    </a:lnTo>
                    <a:lnTo>
                      <a:pt x="613" y="850"/>
                    </a:lnTo>
                    <a:lnTo>
                      <a:pt x="613" y="844"/>
                    </a:lnTo>
                    <a:lnTo>
                      <a:pt x="613" y="837"/>
                    </a:lnTo>
                    <a:lnTo>
                      <a:pt x="616" y="827"/>
                    </a:lnTo>
                    <a:lnTo>
                      <a:pt x="620" y="817"/>
                    </a:lnTo>
                    <a:lnTo>
                      <a:pt x="625" y="805"/>
                    </a:lnTo>
                    <a:lnTo>
                      <a:pt x="626" y="794"/>
                    </a:lnTo>
                    <a:lnTo>
                      <a:pt x="628" y="785"/>
                    </a:lnTo>
                    <a:lnTo>
                      <a:pt x="628" y="776"/>
                    </a:lnTo>
                    <a:lnTo>
                      <a:pt x="628" y="767"/>
                    </a:lnTo>
                    <a:lnTo>
                      <a:pt x="626" y="760"/>
                    </a:lnTo>
                    <a:lnTo>
                      <a:pt x="620" y="746"/>
                    </a:lnTo>
                    <a:lnTo>
                      <a:pt x="614" y="735"/>
                    </a:lnTo>
                    <a:lnTo>
                      <a:pt x="608" y="728"/>
                    </a:lnTo>
                    <a:lnTo>
                      <a:pt x="601" y="720"/>
                    </a:lnTo>
                    <a:lnTo>
                      <a:pt x="601" y="675"/>
                    </a:lnTo>
                    <a:lnTo>
                      <a:pt x="593" y="633"/>
                    </a:lnTo>
                    <a:lnTo>
                      <a:pt x="543" y="571"/>
                    </a:lnTo>
                    <a:lnTo>
                      <a:pt x="531" y="521"/>
                    </a:lnTo>
                    <a:lnTo>
                      <a:pt x="489" y="464"/>
                    </a:lnTo>
                    <a:lnTo>
                      <a:pt x="428" y="406"/>
                    </a:lnTo>
                    <a:lnTo>
                      <a:pt x="394" y="396"/>
                    </a:lnTo>
                    <a:lnTo>
                      <a:pt x="347" y="396"/>
                    </a:lnTo>
                    <a:lnTo>
                      <a:pt x="324" y="369"/>
                    </a:lnTo>
                    <a:lnTo>
                      <a:pt x="290" y="369"/>
                    </a:lnTo>
                    <a:lnTo>
                      <a:pt x="256" y="372"/>
                    </a:lnTo>
                    <a:lnTo>
                      <a:pt x="229" y="361"/>
                    </a:lnTo>
                    <a:lnTo>
                      <a:pt x="210" y="391"/>
                    </a:lnTo>
                    <a:lnTo>
                      <a:pt x="167" y="438"/>
                    </a:lnTo>
                    <a:lnTo>
                      <a:pt x="148" y="471"/>
                    </a:lnTo>
                    <a:lnTo>
                      <a:pt x="102" y="471"/>
                    </a:lnTo>
                    <a:lnTo>
                      <a:pt x="98" y="434"/>
                    </a:lnTo>
                    <a:lnTo>
                      <a:pt x="114" y="40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48" name="Oval 106"/>
              <p:cNvSpPr>
                <a:spLocks noChangeArrowheads="1"/>
              </p:cNvSpPr>
              <p:nvPr/>
            </p:nvSpPr>
            <p:spPr bwMode="auto">
              <a:xfrm>
                <a:off x="7367222" y="322377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cmpd="sng" w="19050">
                <a:solidFill>
                  <a:schemeClr val="bg1"/>
                </a:solidFill>
                <a:round/>
              </a:ln>
            </p:spPr>
            <p:txBody>
              <a:bodyPr anchor="ctr" wrap="none"/>
              <a:lstStyle/>
              <a:p>
                <a:pPr algn="ctr"/>
                <a:endParaRPr altLang="en-US" lang="ko-KR" sz="1400">
                  <a:latin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45" name="Oval 105"/>
              <p:cNvSpPr>
                <a:spLocks noChangeArrowheads="1"/>
              </p:cNvSpPr>
              <p:nvPr/>
            </p:nvSpPr>
            <p:spPr bwMode="auto">
              <a:xfrm>
                <a:off x="6050773" y="1652218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cmpd="sng" w="19050">
                <a:solidFill>
                  <a:schemeClr val="bg1"/>
                </a:solidFill>
                <a:round/>
              </a:ln>
            </p:spPr>
            <p:txBody>
              <a:bodyPr anchor="ctr" wrap="none"/>
              <a:lstStyle/>
              <a:p>
                <a:pPr algn="ctr"/>
                <a:endParaRPr altLang="en-US" lang="ko-KR" sz="1400">
                  <a:latin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145840" y="1122790"/>
              <a:ext cx="1164277" cy="1075743"/>
              <a:chOff x="6785462" y="845896"/>
              <a:chExt cx="1470873" cy="1359024"/>
            </a:xfrm>
            <a:grpFill/>
            <a:effectLst/>
          </p:grpSpPr>
          <p:sp>
            <p:nvSpPr>
              <p:cNvPr id="30741" name="Freeform 27"/>
              <p:cNvSpPr/>
              <p:nvPr/>
            </p:nvSpPr>
            <p:spPr bwMode="auto">
              <a:xfrm>
                <a:off x="7370519" y="2118508"/>
                <a:ext cx="185542" cy="86412"/>
              </a:xfrm>
              <a:custGeom>
                <a:cxnLst>
                  <a:cxn ang="0">
                    <a:pos x="12" y="77"/>
                  </a:cxn>
                  <a:cxn ang="0">
                    <a:pos x="0" y="49"/>
                  </a:cxn>
                  <a:cxn ang="0">
                    <a:pos x="8" y="19"/>
                  </a:cxn>
                  <a:cxn ang="0">
                    <a:pos x="58" y="0"/>
                  </a:cxn>
                  <a:cxn ang="0">
                    <a:pos x="124" y="19"/>
                  </a:cxn>
                  <a:cxn ang="0">
                    <a:pos x="112" y="54"/>
                  </a:cxn>
                  <a:cxn ang="0">
                    <a:pos x="62" y="54"/>
                  </a:cxn>
                  <a:cxn ang="0">
                    <a:pos x="56" y="58"/>
                  </a:cxn>
                  <a:cxn ang="0">
                    <a:pos x="42" y="66"/>
                  </a:cxn>
                  <a:cxn ang="0">
                    <a:pos x="35" y="71"/>
                  </a:cxn>
                  <a:cxn ang="0">
                    <a:pos x="26" y="75"/>
                  </a:cxn>
                  <a:cxn ang="0">
                    <a:pos x="18" y="77"/>
                  </a:cxn>
                  <a:cxn ang="0">
                    <a:pos x="12" y="77"/>
                  </a:cxn>
                </a:cxnLst>
                <a:rect b="b" l="0" r="r" t="0"/>
                <a:pathLst>
                  <a:path h="77" w="124">
                    <a:moveTo>
                      <a:pt x="12" y="77"/>
                    </a:moveTo>
                    <a:lnTo>
                      <a:pt x="0" y="49"/>
                    </a:lnTo>
                    <a:lnTo>
                      <a:pt x="8" y="19"/>
                    </a:lnTo>
                    <a:lnTo>
                      <a:pt x="58" y="0"/>
                    </a:lnTo>
                    <a:lnTo>
                      <a:pt x="124" y="19"/>
                    </a:lnTo>
                    <a:lnTo>
                      <a:pt x="112" y="54"/>
                    </a:lnTo>
                    <a:lnTo>
                      <a:pt x="62" y="54"/>
                    </a:lnTo>
                    <a:lnTo>
                      <a:pt x="56" y="58"/>
                    </a:lnTo>
                    <a:lnTo>
                      <a:pt x="42" y="66"/>
                    </a:lnTo>
                    <a:lnTo>
                      <a:pt x="35" y="71"/>
                    </a:lnTo>
                    <a:lnTo>
                      <a:pt x="26" y="75"/>
                    </a:lnTo>
                    <a:lnTo>
                      <a:pt x="18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42" name="Freeform 28"/>
              <p:cNvSpPr/>
              <p:nvPr/>
            </p:nvSpPr>
            <p:spPr bwMode="auto">
              <a:xfrm>
                <a:off x="6785462" y="1337434"/>
                <a:ext cx="535679" cy="475826"/>
              </a:xfrm>
              <a:custGeom>
                <a:cxnLst>
                  <a:cxn ang="0">
                    <a:pos x="234" y="389"/>
                  </a:cxn>
                  <a:cxn ang="0">
                    <a:pos x="181" y="339"/>
                  </a:cxn>
                  <a:cxn ang="0">
                    <a:pos x="132" y="279"/>
                  </a:cxn>
                  <a:cxn ang="0">
                    <a:pos x="189" y="205"/>
                  </a:cxn>
                  <a:cxn ang="0">
                    <a:pos x="104" y="148"/>
                  </a:cxn>
                  <a:cxn ang="0">
                    <a:pos x="0" y="68"/>
                  </a:cxn>
                  <a:cxn ang="0">
                    <a:pos x="62" y="95"/>
                  </a:cxn>
                  <a:cxn ang="0">
                    <a:pos x="59" y="84"/>
                  </a:cxn>
                  <a:cxn ang="0">
                    <a:pos x="61" y="78"/>
                  </a:cxn>
                  <a:cxn ang="0">
                    <a:pos x="67" y="75"/>
                  </a:cxn>
                  <a:cxn ang="0">
                    <a:pos x="70" y="72"/>
                  </a:cxn>
                  <a:cxn ang="0">
                    <a:pos x="68" y="54"/>
                  </a:cxn>
                  <a:cxn ang="0">
                    <a:pos x="61" y="21"/>
                  </a:cxn>
                  <a:cxn ang="0">
                    <a:pos x="64" y="7"/>
                  </a:cxn>
                  <a:cxn ang="0">
                    <a:pos x="80" y="1"/>
                  </a:cxn>
                  <a:cxn ang="0">
                    <a:pos x="91" y="3"/>
                  </a:cxn>
                  <a:cxn ang="0">
                    <a:pos x="94" y="13"/>
                  </a:cxn>
                  <a:cxn ang="0">
                    <a:pos x="92" y="41"/>
                  </a:cxn>
                  <a:cxn ang="0">
                    <a:pos x="98" y="57"/>
                  </a:cxn>
                  <a:cxn ang="0">
                    <a:pos x="106" y="62"/>
                  </a:cxn>
                  <a:cxn ang="0">
                    <a:pos x="116" y="63"/>
                  </a:cxn>
                  <a:cxn ang="0">
                    <a:pos x="138" y="62"/>
                  </a:cxn>
                  <a:cxn ang="0">
                    <a:pos x="151" y="56"/>
                  </a:cxn>
                  <a:cxn ang="0">
                    <a:pos x="162" y="48"/>
                  </a:cxn>
                  <a:cxn ang="0">
                    <a:pos x="251" y="77"/>
                  </a:cxn>
                  <a:cxn ang="0">
                    <a:pos x="267" y="98"/>
                  </a:cxn>
                  <a:cxn ang="0">
                    <a:pos x="275" y="117"/>
                  </a:cxn>
                  <a:cxn ang="0">
                    <a:pos x="280" y="181"/>
                  </a:cxn>
                  <a:cxn ang="0">
                    <a:pos x="338" y="220"/>
                  </a:cxn>
                  <a:cxn ang="0">
                    <a:pos x="326" y="294"/>
                  </a:cxn>
                  <a:cxn ang="0">
                    <a:pos x="281" y="267"/>
                  </a:cxn>
                  <a:cxn ang="0">
                    <a:pos x="281" y="291"/>
                  </a:cxn>
                  <a:cxn ang="0">
                    <a:pos x="284" y="308"/>
                  </a:cxn>
                  <a:cxn ang="0">
                    <a:pos x="290" y="315"/>
                  </a:cxn>
                  <a:cxn ang="0">
                    <a:pos x="302" y="318"/>
                  </a:cxn>
                  <a:cxn ang="0">
                    <a:pos x="308" y="323"/>
                  </a:cxn>
                  <a:cxn ang="0">
                    <a:pos x="311" y="332"/>
                  </a:cxn>
                  <a:cxn ang="0">
                    <a:pos x="311" y="364"/>
                  </a:cxn>
                  <a:cxn ang="0">
                    <a:pos x="305" y="380"/>
                  </a:cxn>
                  <a:cxn ang="0">
                    <a:pos x="295" y="392"/>
                  </a:cxn>
                  <a:cxn ang="0">
                    <a:pos x="292" y="424"/>
                  </a:cxn>
                </a:cxnLst>
                <a:rect b="b" l="0" r="r" t="0"/>
                <a:pathLst>
                  <a:path h="423" w="358">
                    <a:moveTo>
                      <a:pt x="261" y="424"/>
                    </a:moveTo>
                    <a:lnTo>
                      <a:pt x="234" y="389"/>
                    </a:lnTo>
                    <a:lnTo>
                      <a:pt x="231" y="362"/>
                    </a:lnTo>
                    <a:lnTo>
                      <a:pt x="181" y="339"/>
                    </a:lnTo>
                    <a:lnTo>
                      <a:pt x="142" y="302"/>
                    </a:lnTo>
                    <a:lnTo>
                      <a:pt x="132" y="279"/>
                    </a:lnTo>
                    <a:lnTo>
                      <a:pt x="174" y="262"/>
                    </a:lnTo>
                    <a:lnTo>
                      <a:pt x="189" y="205"/>
                    </a:lnTo>
                    <a:lnTo>
                      <a:pt x="177" y="140"/>
                    </a:lnTo>
                    <a:lnTo>
                      <a:pt x="104" y="148"/>
                    </a:lnTo>
                    <a:lnTo>
                      <a:pt x="47" y="125"/>
                    </a:lnTo>
                    <a:lnTo>
                      <a:pt x="0" y="68"/>
                    </a:lnTo>
                    <a:lnTo>
                      <a:pt x="24" y="25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59" y="84"/>
                    </a:lnTo>
                    <a:lnTo>
                      <a:pt x="59" y="81"/>
                    </a:lnTo>
                    <a:lnTo>
                      <a:pt x="61" y="78"/>
                    </a:lnTo>
                    <a:lnTo>
                      <a:pt x="62" y="77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2"/>
                    </a:lnTo>
                    <a:lnTo>
                      <a:pt x="70" y="65"/>
                    </a:lnTo>
                    <a:lnTo>
                      <a:pt x="68" y="54"/>
                    </a:lnTo>
                    <a:lnTo>
                      <a:pt x="67" y="42"/>
                    </a:lnTo>
                    <a:lnTo>
                      <a:pt x="61" y="21"/>
                    </a:lnTo>
                    <a:lnTo>
                      <a:pt x="59" y="10"/>
                    </a:lnTo>
                    <a:lnTo>
                      <a:pt x="64" y="7"/>
                    </a:lnTo>
                    <a:lnTo>
                      <a:pt x="74" y="3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3"/>
                    </a:lnTo>
                    <a:lnTo>
                      <a:pt x="92" y="6"/>
                    </a:lnTo>
                    <a:lnTo>
                      <a:pt x="94" y="13"/>
                    </a:lnTo>
                    <a:lnTo>
                      <a:pt x="94" y="22"/>
                    </a:lnTo>
                    <a:lnTo>
                      <a:pt x="92" y="41"/>
                    </a:lnTo>
                    <a:lnTo>
                      <a:pt x="94" y="50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6" y="62"/>
                    </a:lnTo>
                    <a:lnTo>
                      <a:pt x="110" y="63"/>
                    </a:lnTo>
                    <a:lnTo>
                      <a:pt x="116" y="63"/>
                    </a:lnTo>
                    <a:lnTo>
                      <a:pt x="127" y="63"/>
                    </a:lnTo>
                    <a:lnTo>
                      <a:pt x="138" y="62"/>
                    </a:lnTo>
                    <a:lnTo>
                      <a:pt x="145" y="59"/>
                    </a:lnTo>
                    <a:lnTo>
                      <a:pt x="151" y="56"/>
                    </a:lnTo>
                    <a:lnTo>
                      <a:pt x="160" y="51"/>
                    </a:lnTo>
                    <a:lnTo>
                      <a:pt x="162" y="48"/>
                    </a:lnTo>
                    <a:lnTo>
                      <a:pt x="246" y="71"/>
                    </a:lnTo>
                    <a:lnTo>
                      <a:pt x="251" y="77"/>
                    </a:lnTo>
                    <a:lnTo>
                      <a:pt x="261" y="89"/>
                    </a:lnTo>
                    <a:lnTo>
                      <a:pt x="267" y="98"/>
                    </a:lnTo>
                    <a:lnTo>
                      <a:pt x="272" y="107"/>
                    </a:lnTo>
                    <a:lnTo>
                      <a:pt x="275" y="117"/>
                    </a:lnTo>
                    <a:lnTo>
                      <a:pt x="276" y="130"/>
                    </a:lnTo>
                    <a:lnTo>
                      <a:pt x="280" y="181"/>
                    </a:lnTo>
                    <a:lnTo>
                      <a:pt x="281" y="210"/>
                    </a:lnTo>
                    <a:lnTo>
                      <a:pt x="338" y="220"/>
                    </a:lnTo>
                    <a:lnTo>
                      <a:pt x="358" y="287"/>
                    </a:lnTo>
                    <a:lnTo>
                      <a:pt x="326" y="294"/>
                    </a:lnTo>
                    <a:lnTo>
                      <a:pt x="308" y="279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81" y="291"/>
                    </a:lnTo>
                    <a:lnTo>
                      <a:pt x="283" y="299"/>
                    </a:lnTo>
                    <a:lnTo>
                      <a:pt x="284" y="308"/>
                    </a:lnTo>
                    <a:lnTo>
                      <a:pt x="287" y="314"/>
                    </a:lnTo>
                    <a:lnTo>
                      <a:pt x="290" y="315"/>
                    </a:lnTo>
                    <a:lnTo>
                      <a:pt x="292" y="317"/>
                    </a:lnTo>
                    <a:lnTo>
                      <a:pt x="302" y="318"/>
                    </a:lnTo>
                    <a:lnTo>
                      <a:pt x="305" y="320"/>
                    </a:lnTo>
                    <a:lnTo>
                      <a:pt x="308" y="323"/>
                    </a:lnTo>
                    <a:lnTo>
                      <a:pt x="310" y="326"/>
                    </a:lnTo>
                    <a:lnTo>
                      <a:pt x="311" y="332"/>
                    </a:lnTo>
                    <a:lnTo>
                      <a:pt x="311" y="351"/>
                    </a:lnTo>
                    <a:lnTo>
                      <a:pt x="311" y="364"/>
                    </a:lnTo>
                    <a:lnTo>
                      <a:pt x="308" y="373"/>
                    </a:lnTo>
                    <a:lnTo>
                      <a:pt x="305" y="380"/>
                    </a:lnTo>
                    <a:lnTo>
                      <a:pt x="302" y="385"/>
                    </a:lnTo>
                    <a:lnTo>
                      <a:pt x="295" y="392"/>
                    </a:lnTo>
                    <a:lnTo>
                      <a:pt x="292" y="394"/>
                    </a:lnTo>
                    <a:lnTo>
                      <a:pt x="292" y="424"/>
                    </a:lnTo>
                    <a:lnTo>
                      <a:pt x="261" y="4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43" name="Freeform 29"/>
              <p:cNvSpPr/>
              <p:nvPr/>
            </p:nvSpPr>
            <p:spPr bwMode="auto">
              <a:xfrm>
                <a:off x="7078739" y="845896"/>
                <a:ext cx="1177596" cy="1011131"/>
              </a:xfrm>
              <a:custGeom>
                <a:cxnLst>
                  <a:cxn ang="0">
                    <a:pos x="292" y="732"/>
                  </a:cxn>
                  <a:cxn ang="0">
                    <a:pos x="295" y="509"/>
                  </a:cxn>
                  <a:cxn ang="0">
                    <a:pos x="230" y="379"/>
                  </a:cxn>
                  <a:cxn ang="0">
                    <a:pos x="62" y="269"/>
                  </a:cxn>
                  <a:cxn ang="0">
                    <a:pos x="0" y="192"/>
                  </a:cxn>
                  <a:cxn ang="0">
                    <a:pos x="4" y="169"/>
                  </a:cxn>
                  <a:cxn ang="0">
                    <a:pos x="17" y="149"/>
                  </a:cxn>
                  <a:cxn ang="0">
                    <a:pos x="31" y="145"/>
                  </a:cxn>
                  <a:cxn ang="0">
                    <a:pos x="100" y="134"/>
                  </a:cxn>
                  <a:cxn ang="0">
                    <a:pos x="183" y="83"/>
                  </a:cxn>
                  <a:cxn ang="0">
                    <a:pos x="219" y="53"/>
                  </a:cxn>
                  <a:cxn ang="0">
                    <a:pos x="247" y="39"/>
                  </a:cxn>
                  <a:cxn ang="0">
                    <a:pos x="280" y="36"/>
                  </a:cxn>
                  <a:cxn ang="0">
                    <a:pos x="334" y="27"/>
                  </a:cxn>
                  <a:cxn ang="0">
                    <a:pos x="372" y="45"/>
                  </a:cxn>
                  <a:cxn ang="0">
                    <a:pos x="402" y="65"/>
                  </a:cxn>
                  <a:cxn ang="0">
                    <a:pos x="437" y="59"/>
                  </a:cxn>
                  <a:cxn ang="0">
                    <a:pos x="456" y="45"/>
                  </a:cxn>
                  <a:cxn ang="0">
                    <a:pos x="484" y="30"/>
                  </a:cxn>
                  <a:cxn ang="0">
                    <a:pos x="541" y="20"/>
                  </a:cxn>
                  <a:cxn ang="0">
                    <a:pos x="625" y="3"/>
                  </a:cxn>
                  <a:cxn ang="0">
                    <a:pos x="671" y="0"/>
                  </a:cxn>
                  <a:cxn ang="0">
                    <a:pos x="698" y="5"/>
                  </a:cxn>
                  <a:cxn ang="0">
                    <a:pos x="705" y="15"/>
                  </a:cxn>
                  <a:cxn ang="0">
                    <a:pos x="704" y="35"/>
                  </a:cxn>
                  <a:cxn ang="0">
                    <a:pos x="712" y="63"/>
                  </a:cxn>
                  <a:cxn ang="0">
                    <a:pos x="754" y="128"/>
                  </a:cxn>
                  <a:cxn ang="0">
                    <a:pos x="784" y="195"/>
                  </a:cxn>
                  <a:cxn ang="0">
                    <a:pos x="787" y="223"/>
                  </a:cxn>
                  <a:cxn ang="0">
                    <a:pos x="779" y="232"/>
                  </a:cxn>
                  <a:cxn ang="0">
                    <a:pos x="751" y="235"/>
                  </a:cxn>
                  <a:cxn ang="0">
                    <a:pos x="739" y="258"/>
                  </a:cxn>
                  <a:cxn ang="0">
                    <a:pos x="736" y="471"/>
                  </a:cxn>
                  <a:cxn ang="0">
                    <a:pos x="736" y="551"/>
                  </a:cxn>
                  <a:cxn ang="0">
                    <a:pos x="727" y="595"/>
                  </a:cxn>
                  <a:cxn ang="0">
                    <a:pos x="713" y="605"/>
                  </a:cxn>
                  <a:cxn ang="0">
                    <a:pos x="650" y="617"/>
                  </a:cxn>
                  <a:cxn ang="0">
                    <a:pos x="618" y="635"/>
                  </a:cxn>
                  <a:cxn ang="0">
                    <a:pos x="576" y="664"/>
                  </a:cxn>
                  <a:cxn ang="0">
                    <a:pos x="544" y="685"/>
                  </a:cxn>
                  <a:cxn ang="0">
                    <a:pos x="529" y="712"/>
                  </a:cxn>
                  <a:cxn ang="0">
                    <a:pos x="508" y="717"/>
                  </a:cxn>
                  <a:cxn ang="0">
                    <a:pos x="490" y="746"/>
                  </a:cxn>
                  <a:cxn ang="0">
                    <a:pos x="465" y="795"/>
                  </a:cxn>
                  <a:cxn ang="0">
                    <a:pos x="461" y="863"/>
                  </a:cxn>
                  <a:cxn ang="0">
                    <a:pos x="459" y="895"/>
                  </a:cxn>
                  <a:cxn ang="0">
                    <a:pos x="434" y="900"/>
                  </a:cxn>
                  <a:cxn ang="0">
                    <a:pos x="384" y="900"/>
                  </a:cxn>
                </a:cxnLst>
                <a:rect b="b" l="0" r="r" t="0"/>
                <a:pathLst>
                  <a:path h="901" w="787">
                    <a:moveTo>
                      <a:pt x="369" y="850"/>
                    </a:moveTo>
                    <a:lnTo>
                      <a:pt x="330" y="782"/>
                    </a:lnTo>
                    <a:lnTo>
                      <a:pt x="292" y="732"/>
                    </a:lnTo>
                    <a:lnTo>
                      <a:pt x="292" y="648"/>
                    </a:lnTo>
                    <a:lnTo>
                      <a:pt x="295" y="568"/>
                    </a:lnTo>
                    <a:lnTo>
                      <a:pt x="295" y="509"/>
                    </a:lnTo>
                    <a:lnTo>
                      <a:pt x="257" y="536"/>
                    </a:lnTo>
                    <a:lnTo>
                      <a:pt x="257" y="479"/>
                    </a:lnTo>
                    <a:lnTo>
                      <a:pt x="230" y="379"/>
                    </a:lnTo>
                    <a:lnTo>
                      <a:pt x="200" y="318"/>
                    </a:lnTo>
                    <a:lnTo>
                      <a:pt x="127" y="302"/>
                    </a:lnTo>
                    <a:lnTo>
                      <a:pt x="62" y="269"/>
                    </a:lnTo>
                    <a:lnTo>
                      <a:pt x="23" y="242"/>
                    </a:lnTo>
                    <a:lnTo>
                      <a:pt x="62" y="229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2" y="177"/>
                    </a:lnTo>
                    <a:lnTo>
                      <a:pt x="4" y="169"/>
                    </a:lnTo>
                    <a:lnTo>
                      <a:pt x="8" y="160"/>
                    </a:lnTo>
                    <a:lnTo>
                      <a:pt x="13" y="152"/>
                    </a:lnTo>
                    <a:lnTo>
                      <a:pt x="17" y="149"/>
                    </a:lnTo>
                    <a:lnTo>
                      <a:pt x="22" y="148"/>
                    </a:lnTo>
                    <a:lnTo>
                      <a:pt x="26" y="146"/>
                    </a:lnTo>
                    <a:lnTo>
                      <a:pt x="31" y="145"/>
                    </a:lnTo>
                    <a:lnTo>
                      <a:pt x="44" y="145"/>
                    </a:lnTo>
                    <a:lnTo>
                      <a:pt x="62" y="142"/>
                    </a:lnTo>
                    <a:lnTo>
                      <a:pt x="100" y="134"/>
                    </a:lnTo>
                    <a:lnTo>
                      <a:pt x="145" y="122"/>
                    </a:lnTo>
                    <a:lnTo>
                      <a:pt x="167" y="101"/>
                    </a:lnTo>
                    <a:lnTo>
                      <a:pt x="183" y="83"/>
                    </a:lnTo>
                    <a:lnTo>
                      <a:pt x="195" y="72"/>
                    </a:lnTo>
                    <a:lnTo>
                      <a:pt x="206" y="63"/>
                    </a:lnTo>
                    <a:lnTo>
                      <a:pt x="219" y="53"/>
                    </a:lnTo>
                    <a:lnTo>
                      <a:pt x="227" y="47"/>
                    </a:lnTo>
                    <a:lnTo>
                      <a:pt x="236" y="42"/>
                    </a:lnTo>
                    <a:lnTo>
                      <a:pt x="247" y="39"/>
                    </a:lnTo>
                    <a:lnTo>
                      <a:pt x="257" y="38"/>
                    </a:lnTo>
                    <a:lnTo>
                      <a:pt x="268" y="38"/>
                    </a:lnTo>
                    <a:lnTo>
                      <a:pt x="280" y="36"/>
                    </a:lnTo>
                    <a:lnTo>
                      <a:pt x="299" y="32"/>
                    </a:lnTo>
                    <a:lnTo>
                      <a:pt x="318" y="29"/>
                    </a:lnTo>
                    <a:lnTo>
                      <a:pt x="334" y="27"/>
                    </a:lnTo>
                    <a:lnTo>
                      <a:pt x="342" y="29"/>
                    </a:lnTo>
                    <a:lnTo>
                      <a:pt x="351" y="33"/>
                    </a:lnTo>
                    <a:lnTo>
                      <a:pt x="372" y="45"/>
                    </a:lnTo>
                    <a:lnTo>
                      <a:pt x="390" y="59"/>
                    </a:lnTo>
                    <a:lnTo>
                      <a:pt x="398" y="63"/>
                    </a:lnTo>
                    <a:lnTo>
                      <a:pt x="402" y="65"/>
                    </a:lnTo>
                    <a:lnTo>
                      <a:pt x="414" y="63"/>
                    </a:lnTo>
                    <a:lnTo>
                      <a:pt x="429" y="62"/>
                    </a:lnTo>
                    <a:lnTo>
                      <a:pt x="437" y="59"/>
                    </a:lnTo>
                    <a:lnTo>
                      <a:pt x="444" y="56"/>
                    </a:lnTo>
                    <a:lnTo>
                      <a:pt x="452" y="51"/>
                    </a:lnTo>
                    <a:lnTo>
                      <a:pt x="456" y="45"/>
                    </a:lnTo>
                    <a:lnTo>
                      <a:pt x="462" y="41"/>
                    </a:lnTo>
                    <a:lnTo>
                      <a:pt x="471" y="35"/>
                    </a:lnTo>
                    <a:lnTo>
                      <a:pt x="484" y="30"/>
                    </a:lnTo>
                    <a:lnTo>
                      <a:pt x="496" y="27"/>
                    </a:lnTo>
                    <a:lnTo>
                      <a:pt x="521" y="21"/>
                    </a:lnTo>
                    <a:lnTo>
                      <a:pt x="541" y="20"/>
                    </a:lnTo>
                    <a:lnTo>
                      <a:pt x="559" y="17"/>
                    </a:lnTo>
                    <a:lnTo>
                      <a:pt x="583" y="12"/>
                    </a:lnTo>
                    <a:lnTo>
                      <a:pt x="625" y="3"/>
                    </a:lnTo>
                    <a:lnTo>
                      <a:pt x="645" y="0"/>
                    </a:lnTo>
                    <a:lnTo>
                      <a:pt x="657" y="0"/>
                    </a:lnTo>
                    <a:lnTo>
                      <a:pt x="671" y="0"/>
                    </a:lnTo>
                    <a:lnTo>
                      <a:pt x="683" y="0"/>
                    </a:lnTo>
                    <a:lnTo>
                      <a:pt x="693" y="3"/>
                    </a:lnTo>
                    <a:lnTo>
                      <a:pt x="698" y="5"/>
                    </a:lnTo>
                    <a:lnTo>
                      <a:pt x="701" y="8"/>
                    </a:lnTo>
                    <a:lnTo>
                      <a:pt x="704" y="11"/>
                    </a:lnTo>
                    <a:lnTo>
                      <a:pt x="705" y="15"/>
                    </a:lnTo>
                    <a:lnTo>
                      <a:pt x="705" y="23"/>
                    </a:lnTo>
                    <a:lnTo>
                      <a:pt x="705" y="29"/>
                    </a:lnTo>
                    <a:lnTo>
                      <a:pt x="704" y="35"/>
                    </a:lnTo>
                    <a:lnTo>
                      <a:pt x="704" y="42"/>
                    </a:lnTo>
                    <a:lnTo>
                      <a:pt x="705" y="51"/>
                    </a:lnTo>
                    <a:lnTo>
                      <a:pt x="712" y="63"/>
                    </a:lnTo>
                    <a:lnTo>
                      <a:pt x="721" y="80"/>
                    </a:lnTo>
                    <a:lnTo>
                      <a:pt x="736" y="103"/>
                    </a:lnTo>
                    <a:lnTo>
                      <a:pt x="754" y="128"/>
                    </a:lnTo>
                    <a:lnTo>
                      <a:pt x="767" y="152"/>
                    </a:lnTo>
                    <a:lnTo>
                      <a:pt x="778" y="175"/>
                    </a:lnTo>
                    <a:lnTo>
                      <a:pt x="784" y="195"/>
                    </a:lnTo>
                    <a:lnTo>
                      <a:pt x="787" y="210"/>
                    </a:lnTo>
                    <a:lnTo>
                      <a:pt x="787" y="217"/>
                    </a:lnTo>
                    <a:lnTo>
                      <a:pt x="787" y="223"/>
                    </a:lnTo>
                    <a:lnTo>
                      <a:pt x="785" y="228"/>
                    </a:lnTo>
                    <a:lnTo>
                      <a:pt x="782" y="231"/>
                    </a:lnTo>
                    <a:lnTo>
                      <a:pt x="779" y="232"/>
                    </a:lnTo>
                    <a:lnTo>
                      <a:pt x="775" y="234"/>
                    </a:lnTo>
                    <a:lnTo>
                      <a:pt x="757" y="234"/>
                    </a:lnTo>
                    <a:lnTo>
                      <a:pt x="751" y="235"/>
                    </a:lnTo>
                    <a:lnTo>
                      <a:pt x="745" y="238"/>
                    </a:lnTo>
                    <a:lnTo>
                      <a:pt x="742" y="246"/>
                    </a:lnTo>
                    <a:lnTo>
                      <a:pt x="739" y="258"/>
                    </a:lnTo>
                    <a:lnTo>
                      <a:pt x="737" y="275"/>
                    </a:lnTo>
                    <a:lnTo>
                      <a:pt x="736" y="299"/>
                    </a:lnTo>
                    <a:lnTo>
                      <a:pt x="736" y="471"/>
                    </a:lnTo>
                    <a:lnTo>
                      <a:pt x="737" y="507"/>
                    </a:lnTo>
                    <a:lnTo>
                      <a:pt x="737" y="530"/>
                    </a:lnTo>
                    <a:lnTo>
                      <a:pt x="736" y="551"/>
                    </a:lnTo>
                    <a:lnTo>
                      <a:pt x="734" y="571"/>
                    </a:lnTo>
                    <a:lnTo>
                      <a:pt x="730" y="589"/>
                    </a:lnTo>
                    <a:lnTo>
                      <a:pt x="727" y="595"/>
                    </a:lnTo>
                    <a:lnTo>
                      <a:pt x="724" y="599"/>
                    </a:lnTo>
                    <a:lnTo>
                      <a:pt x="719" y="604"/>
                    </a:lnTo>
                    <a:lnTo>
                      <a:pt x="713" y="605"/>
                    </a:lnTo>
                    <a:lnTo>
                      <a:pt x="689" y="608"/>
                    </a:lnTo>
                    <a:lnTo>
                      <a:pt x="662" y="613"/>
                    </a:lnTo>
                    <a:lnTo>
                      <a:pt x="650" y="617"/>
                    </a:lnTo>
                    <a:lnTo>
                      <a:pt x="638" y="622"/>
                    </a:lnTo>
                    <a:lnTo>
                      <a:pt x="627" y="628"/>
                    </a:lnTo>
                    <a:lnTo>
                      <a:pt x="618" y="635"/>
                    </a:lnTo>
                    <a:lnTo>
                      <a:pt x="607" y="645"/>
                    </a:lnTo>
                    <a:lnTo>
                      <a:pt x="597" y="651"/>
                    </a:lnTo>
                    <a:lnTo>
                      <a:pt x="576" y="664"/>
                    </a:lnTo>
                    <a:lnTo>
                      <a:pt x="556" y="675"/>
                    </a:lnTo>
                    <a:lnTo>
                      <a:pt x="548" y="681"/>
                    </a:lnTo>
                    <a:lnTo>
                      <a:pt x="544" y="685"/>
                    </a:lnTo>
                    <a:lnTo>
                      <a:pt x="536" y="705"/>
                    </a:lnTo>
                    <a:lnTo>
                      <a:pt x="533" y="712"/>
                    </a:lnTo>
                    <a:lnTo>
                      <a:pt x="529" y="712"/>
                    </a:lnTo>
                    <a:lnTo>
                      <a:pt x="518" y="712"/>
                    </a:lnTo>
                    <a:lnTo>
                      <a:pt x="512" y="714"/>
                    </a:lnTo>
                    <a:lnTo>
                      <a:pt x="508" y="717"/>
                    </a:lnTo>
                    <a:lnTo>
                      <a:pt x="502" y="722"/>
                    </a:lnTo>
                    <a:lnTo>
                      <a:pt x="499" y="728"/>
                    </a:lnTo>
                    <a:lnTo>
                      <a:pt x="490" y="746"/>
                    </a:lnTo>
                    <a:lnTo>
                      <a:pt x="476" y="770"/>
                    </a:lnTo>
                    <a:lnTo>
                      <a:pt x="470" y="782"/>
                    </a:lnTo>
                    <a:lnTo>
                      <a:pt x="465" y="795"/>
                    </a:lnTo>
                    <a:lnTo>
                      <a:pt x="461" y="808"/>
                    </a:lnTo>
                    <a:lnTo>
                      <a:pt x="461" y="820"/>
                    </a:lnTo>
                    <a:lnTo>
                      <a:pt x="461" y="863"/>
                    </a:lnTo>
                    <a:lnTo>
                      <a:pt x="462" y="880"/>
                    </a:lnTo>
                    <a:lnTo>
                      <a:pt x="461" y="892"/>
                    </a:lnTo>
                    <a:lnTo>
                      <a:pt x="459" y="895"/>
                    </a:lnTo>
                    <a:lnTo>
                      <a:pt x="456" y="897"/>
                    </a:lnTo>
                    <a:lnTo>
                      <a:pt x="447" y="898"/>
                    </a:lnTo>
                    <a:lnTo>
                      <a:pt x="434" y="900"/>
                    </a:lnTo>
                    <a:lnTo>
                      <a:pt x="420" y="901"/>
                    </a:lnTo>
                    <a:lnTo>
                      <a:pt x="394" y="901"/>
                    </a:lnTo>
                    <a:lnTo>
                      <a:pt x="384" y="900"/>
                    </a:lnTo>
                    <a:lnTo>
                      <a:pt x="369" y="85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86679" y="2804360"/>
              <a:ext cx="1395237" cy="747956"/>
              <a:chOff x="3173371" y="2970282"/>
              <a:chExt cx="1762653" cy="944920"/>
            </a:xfrm>
            <a:grpFill/>
            <a:effectLst/>
          </p:grpSpPr>
          <p:sp>
            <p:nvSpPr>
              <p:cNvPr id="30730" name="Freeform 16"/>
              <p:cNvSpPr/>
              <p:nvPr/>
            </p:nvSpPr>
            <p:spPr bwMode="auto">
              <a:xfrm>
                <a:off x="3445699" y="2970282"/>
                <a:ext cx="204995" cy="170579"/>
              </a:xfrm>
              <a:custGeom>
                <a:cxnLst>
                  <a:cxn ang="0">
                    <a:pos x="117" y="0"/>
                  </a:cxn>
                  <a:cxn ang="0">
                    <a:pos x="80" y="10"/>
                  </a:cxn>
                  <a:cxn ang="0">
                    <a:pos x="42" y="30"/>
                  </a:cxn>
                  <a:cxn ang="0">
                    <a:pos x="18" y="60"/>
                  </a:cxn>
                  <a:cxn ang="0">
                    <a:pos x="15" y="62"/>
                  </a:cxn>
                  <a:cxn ang="0">
                    <a:pos x="9" y="66"/>
                  </a:cxn>
                  <a:cxn ang="0">
                    <a:pos x="3" y="72"/>
                  </a:cxn>
                  <a:cxn ang="0">
                    <a:pos x="0" y="75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3" y="95"/>
                  </a:cxn>
                  <a:cxn ang="0">
                    <a:pos x="10" y="115"/>
                  </a:cxn>
                  <a:cxn ang="0">
                    <a:pos x="22" y="142"/>
                  </a:cxn>
                  <a:cxn ang="0">
                    <a:pos x="60" y="152"/>
                  </a:cxn>
                  <a:cxn ang="0">
                    <a:pos x="102" y="107"/>
                  </a:cxn>
                  <a:cxn ang="0">
                    <a:pos x="110" y="104"/>
                  </a:cxn>
                  <a:cxn ang="0">
                    <a:pos x="116" y="99"/>
                  </a:cxn>
                  <a:cxn ang="0">
                    <a:pos x="123" y="95"/>
                  </a:cxn>
                  <a:cxn ang="0">
                    <a:pos x="129" y="89"/>
                  </a:cxn>
                  <a:cxn ang="0">
                    <a:pos x="135" y="81"/>
                  </a:cxn>
                  <a:cxn ang="0">
                    <a:pos x="135" y="77"/>
                  </a:cxn>
                  <a:cxn ang="0">
                    <a:pos x="137" y="74"/>
                  </a:cxn>
                  <a:cxn ang="0">
                    <a:pos x="135" y="69"/>
                  </a:cxn>
                  <a:cxn ang="0">
                    <a:pos x="132" y="65"/>
                  </a:cxn>
                  <a:cxn ang="0">
                    <a:pos x="128" y="56"/>
                  </a:cxn>
                  <a:cxn ang="0">
                    <a:pos x="125" y="45"/>
                  </a:cxn>
                  <a:cxn ang="0">
                    <a:pos x="122" y="35"/>
                  </a:cxn>
                  <a:cxn ang="0">
                    <a:pos x="120" y="24"/>
                  </a:cxn>
                  <a:cxn ang="0">
                    <a:pos x="117" y="6"/>
                  </a:cxn>
                  <a:cxn ang="0">
                    <a:pos x="117" y="0"/>
                  </a:cxn>
                </a:cxnLst>
                <a:rect b="b" l="0" r="r" t="0"/>
                <a:pathLst>
                  <a:path h="152" w="137">
                    <a:moveTo>
                      <a:pt x="117" y="0"/>
                    </a:moveTo>
                    <a:lnTo>
                      <a:pt x="80" y="10"/>
                    </a:lnTo>
                    <a:lnTo>
                      <a:pt x="42" y="30"/>
                    </a:lnTo>
                    <a:lnTo>
                      <a:pt x="18" y="60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3" y="95"/>
                    </a:lnTo>
                    <a:lnTo>
                      <a:pt x="10" y="115"/>
                    </a:lnTo>
                    <a:lnTo>
                      <a:pt x="22" y="142"/>
                    </a:lnTo>
                    <a:lnTo>
                      <a:pt x="60" y="152"/>
                    </a:lnTo>
                    <a:lnTo>
                      <a:pt x="102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3" y="95"/>
                    </a:lnTo>
                    <a:lnTo>
                      <a:pt x="129" y="89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37" y="74"/>
                    </a:lnTo>
                    <a:lnTo>
                      <a:pt x="135" y="69"/>
                    </a:lnTo>
                    <a:lnTo>
                      <a:pt x="132" y="65"/>
                    </a:lnTo>
                    <a:lnTo>
                      <a:pt x="128" y="56"/>
                    </a:lnTo>
                    <a:lnTo>
                      <a:pt x="125" y="45"/>
                    </a:lnTo>
                    <a:lnTo>
                      <a:pt x="122" y="35"/>
                    </a:lnTo>
                    <a:lnTo>
                      <a:pt x="120" y="24"/>
                    </a:lnTo>
                    <a:lnTo>
                      <a:pt x="117" y="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2" name="Freeform 18"/>
              <p:cNvSpPr/>
              <p:nvPr/>
            </p:nvSpPr>
            <p:spPr bwMode="auto">
              <a:xfrm>
                <a:off x="3173371" y="3020782"/>
                <a:ext cx="197513" cy="142523"/>
              </a:xfrm>
              <a:custGeom>
                <a:cxnLst>
                  <a:cxn ang="0">
                    <a:pos x="85" y="119"/>
                  </a:cxn>
                  <a:cxn ang="0">
                    <a:pos x="70" y="89"/>
                  </a:cxn>
                  <a:cxn ang="0">
                    <a:pos x="43" y="50"/>
                  </a:cxn>
                  <a:cxn ang="0">
                    <a:pos x="0" y="8"/>
                  </a:cxn>
                  <a:cxn ang="0">
                    <a:pos x="32" y="0"/>
                  </a:cxn>
                  <a:cxn ang="0">
                    <a:pos x="74" y="20"/>
                  </a:cxn>
                  <a:cxn ang="0">
                    <a:pos x="100" y="74"/>
                  </a:cxn>
                  <a:cxn ang="0">
                    <a:pos x="108" y="82"/>
                  </a:cxn>
                  <a:cxn ang="0">
                    <a:pos x="123" y="100"/>
                  </a:cxn>
                  <a:cxn ang="0">
                    <a:pos x="129" y="110"/>
                  </a:cxn>
                  <a:cxn ang="0">
                    <a:pos x="132" y="118"/>
                  </a:cxn>
                  <a:cxn ang="0">
                    <a:pos x="132" y="122"/>
                  </a:cxn>
                  <a:cxn ang="0">
                    <a:pos x="130" y="125"/>
                  </a:cxn>
                  <a:cxn ang="0">
                    <a:pos x="127" y="127"/>
                  </a:cxn>
                  <a:cxn ang="0">
                    <a:pos x="124" y="127"/>
                  </a:cxn>
                  <a:cxn ang="0">
                    <a:pos x="106" y="125"/>
                  </a:cxn>
                  <a:cxn ang="0">
                    <a:pos x="94" y="124"/>
                  </a:cxn>
                  <a:cxn ang="0">
                    <a:pos x="88" y="121"/>
                  </a:cxn>
                  <a:cxn ang="0">
                    <a:pos x="85" y="119"/>
                  </a:cxn>
                </a:cxnLst>
                <a:rect b="b" l="0" r="r" t="0"/>
                <a:pathLst>
                  <a:path h="127" w="132">
                    <a:moveTo>
                      <a:pt x="85" y="119"/>
                    </a:moveTo>
                    <a:lnTo>
                      <a:pt x="70" y="89"/>
                    </a:lnTo>
                    <a:lnTo>
                      <a:pt x="43" y="50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74" y="20"/>
                    </a:lnTo>
                    <a:lnTo>
                      <a:pt x="100" y="74"/>
                    </a:lnTo>
                    <a:lnTo>
                      <a:pt x="108" y="82"/>
                    </a:lnTo>
                    <a:lnTo>
                      <a:pt x="123" y="100"/>
                    </a:lnTo>
                    <a:lnTo>
                      <a:pt x="129" y="110"/>
                    </a:lnTo>
                    <a:lnTo>
                      <a:pt x="132" y="118"/>
                    </a:lnTo>
                    <a:lnTo>
                      <a:pt x="132" y="122"/>
                    </a:lnTo>
                    <a:lnTo>
                      <a:pt x="130" y="125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06" y="125"/>
                    </a:lnTo>
                    <a:lnTo>
                      <a:pt x="94" y="124"/>
                    </a:lnTo>
                    <a:lnTo>
                      <a:pt x="88" y="121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>
                <a:outerShdw algn="tl" blurRad="38100" dir="2700000" dist="38100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3" name="Freeform 19"/>
              <p:cNvSpPr/>
              <p:nvPr/>
            </p:nvSpPr>
            <p:spPr bwMode="auto">
              <a:xfrm>
                <a:off x="3403802" y="3176772"/>
                <a:ext cx="149631" cy="63968"/>
              </a:xfrm>
              <a:custGeom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8" y="15"/>
                  </a:cxn>
                  <a:cxn ang="0">
                    <a:pos x="100" y="35"/>
                  </a:cxn>
                  <a:cxn ang="0">
                    <a:pos x="73" y="53"/>
                  </a:cxn>
                  <a:cxn ang="0">
                    <a:pos x="28" y="57"/>
                  </a:cxn>
                  <a:cxn ang="0">
                    <a:pos x="0" y="42"/>
                  </a:cxn>
                </a:cxnLst>
                <a:rect b="b" l="0" r="r" t="0"/>
                <a:pathLst>
                  <a:path h="57" w="100">
                    <a:moveTo>
                      <a:pt x="0" y="42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8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4" name="Freeform 20"/>
              <p:cNvSpPr/>
              <p:nvPr/>
            </p:nvSpPr>
            <p:spPr bwMode="auto">
              <a:xfrm>
                <a:off x="3610293" y="3047715"/>
                <a:ext cx="133172" cy="123446"/>
              </a:xfrm>
              <a:custGeom>
                <a:cxnLst>
                  <a:cxn ang="0">
                    <a:pos x="65" y="110"/>
                  </a:cxn>
                  <a:cxn ang="0">
                    <a:pos x="22" y="91"/>
                  </a:cxn>
                  <a:cxn ang="0">
                    <a:pos x="0" y="83"/>
                  </a:cxn>
                  <a:cxn ang="0">
                    <a:pos x="22" y="46"/>
                  </a:cxn>
                  <a:cxn ang="0">
                    <a:pos x="65" y="0"/>
                  </a:cxn>
                  <a:cxn ang="0">
                    <a:pos x="89" y="41"/>
                  </a:cxn>
                  <a:cxn ang="0">
                    <a:pos x="77" y="58"/>
                  </a:cxn>
                  <a:cxn ang="0">
                    <a:pos x="65" y="110"/>
                  </a:cxn>
                </a:cxnLst>
                <a:rect b="b" l="0" r="r" t="0"/>
                <a:pathLst>
                  <a:path h="110" w="89">
                    <a:moveTo>
                      <a:pt x="65" y="110"/>
                    </a:moveTo>
                    <a:lnTo>
                      <a:pt x="22" y="91"/>
                    </a:lnTo>
                    <a:lnTo>
                      <a:pt x="0" y="83"/>
                    </a:lnTo>
                    <a:lnTo>
                      <a:pt x="22" y="46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8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>
                <a:outerShdw algn="tl" blurRad="38100" dir="2700000" dist="38100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5" name="Freeform 21"/>
              <p:cNvSpPr/>
              <p:nvPr/>
            </p:nvSpPr>
            <p:spPr bwMode="auto">
              <a:xfrm>
                <a:off x="3894592" y="3089239"/>
                <a:ext cx="408493" cy="154868"/>
              </a:xfrm>
              <a:custGeom>
                <a:cxnLst>
                  <a:cxn ang="0">
                    <a:pos x="86" y="66"/>
                  </a:cxn>
                  <a:cxn ang="0">
                    <a:pos x="81" y="43"/>
                  </a:cxn>
                  <a:cxn ang="0">
                    <a:pos x="68" y="40"/>
                  </a:cxn>
                  <a:cxn ang="0">
                    <a:pos x="38" y="34"/>
                  </a:cxn>
                  <a:cxn ang="0">
                    <a:pos x="23" y="30"/>
                  </a:cxn>
                  <a:cxn ang="0">
                    <a:pos x="9" y="24"/>
                  </a:cxn>
                  <a:cxn ang="0">
                    <a:pos x="4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32" y="0"/>
                  </a:cxn>
                  <a:cxn ang="0">
                    <a:pos x="44" y="3"/>
                  </a:cxn>
                  <a:cxn ang="0">
                    <a:pos x="68" y="9"/>
                  </a:cxn>
                  <a:cxn ang="0">
                    <a:pos x="78" y="13"/>
                  </a:cxn>
                  <a:cxn ang="0">
                    <a:pos x="140" y="9"/>
                  </a:cxn>
                  <a:cxn ang="0">
                    <a:pos x="163" y="43"/>
                  </a:cxn>
                  <a:cxn ang="0">
                    <a:pos x="208" y="43"/>
                  </a:cxn>
                  <a:cxn ang="0">
                    <a:pos x="223" y="89"/>
                  </a:cxn>
                  <a:cxn ang="0">
                    <a:pos x="273" y="116"/>
                  </a:cxn>
                  <a:cxn ang="0">
                    <a:pos x="269" y="122"/>
                  </a:cxn>
                  <a:cxn ang="0">
                    <a:pos x="261" y="128"/>
                  </a:cxn>
                  <a:cxn ang="0">
                    <a:pos x="252" y="134"/>
                  </a:cxn>
                  <a:cxn ang="0">
                    <a:pos x="240" y="138"/>
                  </a:cxn>
                  <a:cxn ang="0">
                    <a:pos x="232" y="138"/>
                  </a:cxn>
                  <a:cxn ang="0">
                    <a:pos x="225" y="138"/>
                  </a:cxn>
                  <a:cxn ang="0">
                    <a:pos x="217" y="137"/>
                  </a:cxn>
                  <a:cxn ang="0">
                    <a:pos x="208" y="134"/>
                  </a:cxn>
                  <a:cxn ang="0">
                    <a:pos x="199" y="129"/>
                  </a:cxn>
                  <a:cxn ang="0">
                    <a:pos x="190" y="123"/>
                  </a:cxn>
                  <a:cxn ang="0">
                    <a:pos x="174" y="111"/>
                  </a:cxn>
                  <a:cxn ang="0">
                    <a:pos x="166" y="105"/>
                  </a:cxn>
                  <a:cxn ang="0">
                    <a:pos x="164" y="102"/>
                  </a:cxn>
                  <a:cxn ang="0">
                    <a:pos x="166" y="101"/>
                  </a:cxn>
                  <a:cxn ang="0">
                    <a:pos x="172" y="102"/>
                  </a:cxn>
                  <a:cxn ang="0">
                    <a:pos x="186" y="108"/>
                  </a:cxn>
                  <a:cxn ang="0">
                    <a:pos x="158" y="135"/>
                  </a:cxn>
                  <a:cxn ang="0">
                    <a:pos x="128" y="113"/>
                  </a:cxn>
                  <a:cxn ang="0">
                    <a:pos x="94" y="96"/>
                  </a:cxn>
                  <a:cxn ang="0">
                    <a:pos x="74" y="108"/>
                  </a:cxn>
                  <a:cxn ang="0">
                    <a:pos x="63" y="78"/>
                  </a:cxn>
                  <a:cxn ang="0">
                    <a:pos x="86" y="66"/>
                  </a:cxn>
                </a:cxnLst>
                <a:rect b="b" l="0" r="r" t="0"/>
                <a:pathLst>
                  <a:path h="138" w="273">
                    <a:moveTo>
                      <a:pt x="86" y="66"/>
                    </a:moveTo>
                    <a:lnTo>
                      <a:pt x="81" y="43"/>
                    </a:lnTo>
                    <a:lnTo>
                      <a:pt x="68" y="40"/>
                    </a:lnTo>
                    <a:lnTo>
                      <a:pt x="38" y="34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8" y="13"/>
                    </a:lnTo>
                    <a:lnTo>
                      <a:pt x="140" y="9"/>
                    </a:lnTo>
                    <a:lnTo>
                      <a:pt x="163" y="43"/>
                    </a:lnTo>
                    <a:lnTo>
                      <a:pt x="208" y="43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9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8"/>
                    </a:lnTo>
                    <a:lnTo>
                      <a:pt x="232" y="138"/>
                    </a:lnTo>
                    <a:lnTo>
                      <a:pt x="225" y="138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29"/>
                    </a:lnTo>
                    <a:lnTo>
                      <a:pt x="190" y="123"/>
                    </a:lnTo>
                    <a:lnTo>
                      <a:pt x="174" y="111"/>
                    </a:lnTo>
                    <a:lnTo>
                      <a:pt x="166" y="105"/>
                    </a:lnTo>
                    <a:lnTo>
                      <a:pt x="164" y="102"/>
                    </a:lnTo>
                    <a:lnTo>
                      <a:pt x="166" y="101"/>
                    </a:lnTo>
                    <a:lnTo>
                      <a:pt x="172" y="102"/>
                    </a:lnTo>
                    <a:lnTo>
                      <a:pt x="186" y="108"/>
                    </a:lnTo>
                    <a:lnTo>
                      <a:pt x="158" y="135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8"/>
                    </a:lnTo>
                    <a:lnTo>
                      <a:pt x="63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6" name="Freeform 22"/>
              <p:cNvSpPr/>
              <p:nvPr/>
            </p:nvSpPr>
            <p:spPr bwMode="auto">
              <a:xfrm>
                <a:off x="3530988" y="3253085"/>
                <a:ext cx="824467" cy="491538"/>
              </a:xfrm>
              <a:custGeom>
                <a:cxnLst>
                  <a:cxn ang="0">
                    <a:pos x="294" y="66"/>
                  </a:cxn>
                  <a:cxn ang="0">
                    <a:pos x="329" y="32"/>
                  </a:cxn>
                  <a:cxn ang="0">
                    <a:pos x="272" y="0"/>
                  </a:cxn>
                  <a:cxn ang="0">
                    <a:pos x="253" y="7"/>
                  </a:cxn>
                  <a:cxn ang="0">
                    <a:pos x="195" y="42"/>
                  </a:cxn>
                  <a:cxn ang="0">
                    <a:pos x="130" y="50"/>
                  </a:cxn>
                  <a:cxn ang="0">
                    <a:pos x="96" y="94"/>
                  </a:cxn>
                  <a:cxn ang="0">
                    <a:pos x="89" y="110"/>
                  </a:cxn>
                  <a:cxn ang="0">
                    <a:pos x="86" y="121"/>
                  </a:cxn>
                  <a:cxn ang="0">
                    <a:pos x="74" y="137"/>
                  </a:cxn>
                  <a:cxn ang="0">
                    <a:pos x="10" y="149"/>
                  </a:cxn>
                  <a:cxn ang="0">
                    <a:pos x="10" y="238"/>
                  </a:cxn>
                  <a:cxn ang="0">
                    <a:pos x="13" y="315"/>
                  </a:cxn>
                  <a:cxn ang="0">
                    <a:pos x="23" y="362"/>
                  </a:cxn>
                  <a:cxn ang="0">
                    <a:pos x="27" y="377"/>
                  </a:cxn>
                  <a:cxn ang="0">
                    <a:pos x="39" y="380"/>
                  </a:cxn>
                  <a:cxn ang="0">
                    <a:pos x="62" y="379"/>
                  </a:cxn>
                  <a:cxn ang="0">
                    <a:pos x="95" y="373"/>
                  </a:cxn>
                  <a:cxn ang="0">
                    <a:pos x="237" y="323"/>
                  </a:cxn>
                  <a:cxn ang="0">
                    <a:pos x="276" y="331"/>
                  </a:cxn>
                  <a:cxn ang="0">
                    <a:pos x="306" y="341"/>
                  </a:cxn>
                  <a:cxn ang="0">
                    <a:pos x="324" y="353"/>
                  </a:cxn>
                  <a:cxn ang="0">
                    <a:pos x="359" y="394"/>
                  </a:cxn>
                  <a:cxn ang="0">
                    <a:pos x="388" y="430"/>
                  </a:cxn>
                  <a:cxn ang="0">
                    <a:pos x="407" y="436"/>
                  </a:cxn>
                  <a:cxn ang="0">
                    <a:pos x="436" y="438"/>
                  </a:cxn>
                  <a:cxn ang="0">
                    <a:pos x="483" y="406"/>
                  </a:cxn>
                  <a:cxn ang="0">
                    <a:pos x="495" y="391"/>
                  </a:cxn>
                  <a:cxn ang="0">
                    <a:pos x="509" y="371"/>
                  </a:cxn>
                  <a:cxn ang="0">
                    <a:pos x="509" y="334"/>
                  </a:cxn>
                  <a:cxn ang="0">
                    <a:pos x="551" y="219"/>
                  </a:cxn>
                  <a:cxn ang="0">
                    <a:pos x="521" y="166"/>
                  </a:cxn>
                  <a:cxn ang="0">
                    <a:pos x="506" y="146"/>
                  </a:cxn>
                  <a:cxn ang="0">
                    <a:pos x="469" y="118"/>
                  </a:cxn>
                  <a:cxn ang="0">
                    <a:pos x="436" y="54"/>
                  </a:cxn>
                  <a:cxn ang="0">
                    <a:pos x="386" y="81"/>
                  </a:cxn>
                </a:cxnLst>
                <a:rect b="b" l="0" r="r" t="0"/>
                <a:pathLst>
                  <a:path h="438" w="551">
                    <a:moveTo>
                      <a:pt x="391" y="92"/>
                    </a:moveTo>
                    <a:lnTo>
                      <a:pt x="294" y="66"/>
                    </a:lnTo>
                    <a:lnTo>
                      <a:pt x="299" y="32"/>
                    </a:lnTo>
                    <a:lnTo>
                      <a:pt x="329" y="32"/>
                    </a:lnTo>
                    <a:lnTo>
                      <a:pt x="329" y="0"/>
                    </a:lnTo>
                    <a:lnTo>
                      <a:pt x="272" y="0"/>
                    </a:lnTo>
                    <a:lnTo>
                      <a:pt x="264" y="3"/>
                    </a:lnTo>
                    <a:lnTo>
                      <a:pt x="253" y="7"/>
                    </a:lnTo>
                    <a:lnTo>
                      <a:pt x="228" y="21"/>
                    </a:lnTo>
                    <a:lnTo>
                      <a:pt x="195" y="42"/>
                    </a:lnTo>
                    <a:lnTo>
                      <a:pt x="167" y="50"/>
                    </a:lnTo>
                    <a:lnTo>
                      <a:pt x="130" y="50"/>
                    </a:lnTo>
                    <a:lnTo>
                      <a:pt x="107" y="81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4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40"/>
                    </a:lnTo>
                    <a:lnTo>
                      <a:pt x="23" y="362"/>
                    </a:lnTo>
                    <a:lnTo>
                      <a:pt x="26" y="376"/>
                    </a:lnTo>
                    <a:lnTo>
                      <a:pt x="27" y="377"/>
                    </a:lnTo>
                    <a:lnTo>
                      <a:pt x="30" y="379"/>
                    </a:lnTo>
                    <a:lnTo>
                      <a:pt x="39" y="380"/>
                    </a:lnTo>
                    <a:lnTo>
                      <a:pt x="50" y="380"/>
                    </a:lnTo>
                    <a:lnTo>
                      <a:pt x="62" y="379"/>
                    </a:lnTo>
                    <a:lnTo>
                      <a:pt x="84" y="374"/>
                    </a:lnTo>
                    <a:lnTo>
                      <a:pt x="95" y="373"/>
                    </a:lnTo>
                    <a:lnTo>
                      <a:pt x="195" y="349"/>
                    </a:lnTo>
                    <a:lnTo>
                      <a:pt x="237" y="323"/>
                    </a:lnTo>
                    <a:lnTo>
                      <a:pt x="249" y="324"/>
                    </a:lnTo>
                    <a:lnTo>
                      <a:pt x="276" y="331"/>
                    </a:lnTo>
                    <a:lnTo>
                      <a:pt x="291" y="337"/>
                    </a:lnTo>
                    <a:lnTo>
                      <a:pt x="306" y="341"/>
                    </a:lnTo>
                    <a:lnTo>
                      <a:pt x="320" y="349"/>
                    </a:lnTo>
                    <a:lnTo>
                      <a:pt x="324" y="353"/>
                    </a:lnTo>
                    <a:lnTo>
                      <a:pt x="329" y="356"/>
                    </a:lnTo>
                    <a:lnTo>
                      <a:pt x="359" y="394"/>
                    </a:lnTo>
                    <a:lnTo>
                      <a:pt x="383" y="426"/>
                    </a:lnTo>
                    <a:lnTo>
                      <a:pt x="388" y="430"/>
                    </a:lnTo>
                    <a:lnTo>
                      <a:pt x="397" y="435"/>
                    </a:lnTo>
                    <a:lnTo>
                      <a:pt x="407" y="436"/>
                    </a:lnTo>
                    <a:lnTo>
                      <a:pt x="418" y="438"/>
                    </a:lnTo>
                    <a:lnTo>
                      <a:pt x="436" y="438"/>
                    </a:lnTo>
                    <a:lnTo>
                      <a:pt x="444" y="438"/>
                    </a:lnTo>
                    <a:lnTo>
                      <a:pt x="483" y="406"/>
                    </a:lnTo>
                    <a:lnTo>
                      <a:pt x="486" y="401"/>
                    </a:lnTo>
                    <a:lnTo>
                      <a:pt x="495" y="391"/>
                    </a:lnTo>
                    <a:lnTo>
                      <a:pt x="506" y="377"/>
                    </a:lnTo>
                    <a:lnTo>
                      <a:pt x="509" y="371"/>
                    </a:lnTo>
                    <a:lnTo>
                      <a:pt x="509" y="364"/>
                    </a:lnTo>
                    <a:lnTo>
                      <a:pt x="509" y="334"/>
                    </a:lnTo>
                    <a:lnTo>
                      <a:pt x="540" y="284"/>
                    </a:lnTo>
                    <a:lnTo>
                      <a:pt x="551" y="219"/>
                    </a:lnTo>
                    <a:lnTo>
                      <a:pt x="536" y="190"/>
                    </a:lnTo>
                    <a:lnTo>
                      <a:pt x="521" y="166"/>
                    </a:lnTo>
                    <a:lnTo>
                      <a:pt x="513" y="155"/>
                    </a:lnTo>
                    <a:lnTo>
                      <a:pt x="506" y="146"/>
                    </a:lnTo>
                    <a:lnTo>
                      <a:pt x="487" y="131"/>
                    </a:lnTo>
                    <a:lnTo>
                      <a:pt x="469" y="118"/>
                    </a:lnTo>
                    <a:lnTo>
                      <a:pt x="448" y="104"/>
                    </a:lnTo>
                    <a:lnTo>
                      <a:pt x="436" y="54"/>
                    </a:lnTo>
                    <a:lnTo>
                      <a:pt x="383" y="7"/>
                    </a:lnTo>
                    <a:lnTo>
                      <a:pt x="386" y="81"/>
                    </a:lnTo>
                    <a:lnTo>
                      <a:pt x="391" y="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7" name="Freeform 23"/>
              <p:cNvSpPr/>
              <p:nvPr/>
            </p:nvSpPr>
            <p:spPr bwMode="auto">
              <a:xfrm>
                <a:off x="4108564" y="3782778"/>
                <a:ext cx="184047" cy="72945"/>
              </a:xfrm>
              <a:custGeom>
                <a:cxnLst>
                  <a:cxn ang="0">
                    <a:pos x="65" y="65"/>
                  </a:cxn>
                  <a:cxn ang="0">
                    <a:pos x="35" y="46"/>
                  </a:cxn>
                  <a:cxn ang="0">
                    <a:pos x="0" y="16"/>
                  </a:cxn>
                  <a:cxn ang="0">
                    <a:pos x="31" y="0"/>
                  </a:cxn>
                  <a:cxn ang="0">
                    <a:pos x="73" y="3"/>
                  </a:cxn>
                  <a:cxn ang="0">
                    <a:pos x="123" y="11"/>
                  </a:cxn>
                  <a:cxn ang="0">
                    <a:pos x="100" y="38"/>
                  </a:cxn>
                  <a:cxn ang="0">
                    <a:pos x="65" y="65"/>
                  </a:cxn>
                </a:cxnLst>
                <a:rect b="b" l="0" r="r" t="0"/>
                <a:pathLst>
                  <a:path h="65" w="123">
                    <a:moveTo>
                      <a:pt x="65" y="65"/>
                    </a:moveTo>
                    <a:lnTo>
                      <a:pt x="35" y="46"/>
                    </a:lnTo>
                    <a:lnTo>
                      <a:pt x="0" y="16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3" y="11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8" name="Freeform 24"/>
              <p:cNvSpPr/>
              <p:nvPr/>
            </p:nvSpPr>
            <p:spPr bwMode="auto">
              <a:xfrm>
                <a:off x="4648732" y="3782778"/>
                <a:ext cx="172076" cy="132424"/>
              </a:xfrm>
              <a:custGeom>
                <a:cxnLst>
                  <a:cxn ang="0">
                    <a:pos x="42" y="118"/>
                  </a:cxn>
                  <a:cxn ang="0">
                    <a:pos x="0" y="100"/>
                  </a:cxn>
                  <a:cxn ang="0">
                    <a:pos x="42" y="53"/>
                  </a:cxn>
                  <a:cxn ang="0">
                    <a:pos x="42" y="3"/>
                  </a:cxn>
                  <a:cxn ang="0">
                    <a:pos x="76" y="0"/>
                  </a:cxn>
                  <a:cxn ang="0">
                    <a:pos x="115" y="0"/>
                  </a:cxn>
                  <a:cxn ang="0">
                    <a:pos x="107" y="53"/>
                  </a:cxn>
                  <a:cxn ang="0">
                    <a:pos x="68" y="88"/>
                  </a:cxn>
                  <a:cxn ang="0">
                    <a:pos x="42" y="118"/>
                  </a:cxn>
                </a:cxnLst>
                <a:rect b="b" l="0" r="r" t="0"/>
                <a:pathLst>
                  <a:path h="118" w="115">
                    <a:moveTo>
                      <a:pt x="42" y="118"/>
                    </a:moveTo>
                    <a:lnTo>
                      <a:pt x="0" y="100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6" y="0"/>
                    </a:lnTo>
                    <a:lnTo>
                      <a:pt x="115" y="0"/>
                    </a:lnTo>
                    <a:lnTo>
                      <a:pt x="107" y="53"/>
                    </a:lnTo>
                    <a:lnTo>
                      <a:pt x="68" y="88"/>
                    </a:lnTo>
                    <a:lnTo>
                      <a:pt x="42" y="1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39" name="Freeform 25"/>
              <p:cNvSpPr/>
              <p:nvPr/>
            </p:nvSpPr>
            <p:spPr bwMode="auto">
              <a:xfrm>
                <a:off x="4775918" y="3666066"/>
                <a:ext cx="160106" cy="95390"/>
              </a:xfrm>
              <a:custGeom>
                <a:cxnLst>
                  <a:cxn ang="0">
                    <a:pos x="25" y="77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42" y="12"/>
                  </a:cxn>
                  <a:cxn ang="0">
                    <a:pos x="57" y="20"/>
                  </a:cxn>
                  <a:cxn ang="0">
                    <a:pos x="65" y="23"/>
                  </a:cxn>
                  <a:cxn ang="0">
                    <a:pos x="72" y="23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98" y="27"/>
                  </a:cxn>
                  <a:cxn ang="0">
                    <a:pos x="102" y="30"/>
                  </a:cxn>
                  <a:cxn ang="0">
                    <a:pos x="105" y="35"/>
                  </a:cxn>
                  <a:cxn ang="0">
                    <a:pos x="107" y="40"/>
                  </a:cxn>
                  <a:cxn ang="0">
                    <a:pos x="107" y="47"/>
                  </a:cxn>
                  <a:cxn ang="0">
                    <a:pos x="104" y="53"/>
                  </a:cxn>
                  <a:cxn ang="0">
                    <a:pos x="99" y="59"/>
                  </a:cxn>
                  <a:cxn ang="0">
                    <a:pos x="95" y="65"/>
                  </a:cxn>
                  <a:cxn ang="0">
                    <a:pos x="89" y="71"/>
                  </a:cxn>
                  <a:cxn ang="0">
                    <a:pos x="80" y="79"/>
                  </a:cxn>
                  <a:cxn ang="0">
                    <a:pos x="75" y="80"/>
                  </a:cxn>
                  <a:cxn ang="0">
                    <a:pos x="49" y="85"/>
                  </a:cxn>
                  <a:cxn ang="0">
                    <a:pos x="25" y="77"/>
                  </a:cxn>
                </a:cxnLst>
                <a:rect b="b" l="0" r="r" t="0"/>
                <a:pathLst>
                  <a:path h="85" w="107">
                    <a:moveTo>
                      <a:pt x="25" y="77"/>
                    </a:moveTo>
                    <a:lnTo>
                      <a:pt x="0" y="27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20"/>
                    </a:lnTo>
                    <a:lnTo>
                      <a:pt x="65" y="23"/>
                    </a:lnTo>
                    <a:lnTo>
                      <a:pt x="72" y="23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40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9"/>
                    </a:lnTo>
                    <a:lnTo>
                      <a:pt x="75" y="80"/>
                    </a:lnTo>
                    <a:lnTo>
                      <a:pt x="49" y="85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rnd" cmpd="sng" w="127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/>
              <a:lstStyle/>
              <a:p>
                <a:endParaRPr altLang="en-US" lang="zh-CN" sz="1400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0754" name="Oval 162"/>
              <p:cNvSpPr>
                <a:spLocks noChangeArrowheads="1"/>
              </p:cNvSpPr>
              <p:nvPr/>
            </p:nvSpPr>
            <p:spPr bwMode="auto">
              <a:xfrm>
                <a:off x="3912548" y="343432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cmpd="sng" w="19050">
                <a:solidFill>
                  <a:schemeClr val="bg1"/>
                </a:solidFill>
                <a:round/>
              </a:ln>
            </p:spPr>
            <p:txBody>
              <a:bodyPr anchor="ctr" wrap="none"/>
              <a:lstStyle/>
              <a:p>
                <a:pPr algn="ctr"/>
                <a:endParaRPr altLang="en-US" lang="ko-KR" sz="1400">
                  <a:latin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454384" y="1323550"/>
              <a:ext cx="3344779" cy="2049329"/>
              <a:chOff x="858579" y="1099520"/>
              <a:chExt cx="4225579" cy="2588990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>
                <a:off x="858579" y="1099520"/>
                <a:ext cx="4225579" cy="2588990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/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b="b" l="0" r="r" t="0"/>
                    <a:pathLst>
                      <a:path h="2307" w="2824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ap="rnd" cmpd="sng" w="12700">
                    <a:noFill/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5" name="Freeform 11"/>
                  <p:cNvSpPr/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b="b" l="0" r="r" t="0"/>
                    <a:pathLst>
                      <a:path h="160" w="43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ap="rnd" cmpd="sng" w="12700">
                    <a:noFill/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6" name="Freeform 12"/>
                  <p:cNvSpPr/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b="b" l="0" r="r" t="0"/>
                    <a:pathLst>
                      <a:path h="50" w="8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ap="rnd" cmpd="sng" w="12700">
                    <a:noFill/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7" name="Freeform 13"/>
                  <p:cNvSpPr/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b="b" l="0" r="r" t="0"/>
                    <a:pathLst>
                      <a:path h="145" w="162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ap="rnd" cmpd="sng" w="12700">
                    <a:noFill/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8" name="Freeform 14"/>
                  <p:cNvSpPr/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b="b" l="0" r="r" t="0"/>
                    <a:pathLst>
                      <a:path h="32" w="45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mpd="sng" w="25400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9" name="Freeform 15"/>
                  <p:cNvSpPr/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b="b" l="0" r="r" t="0"/>
                    <a:pathLst>
                      <a:path h="49" w="67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mpd="sng" w="25400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31" name="Freeform 17"/>
                  <p:cNvSpPr/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b="b" l="0" r="r" t="0"/>
                    <a:pathLst>
                      <a:path h="218" w="119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cap="rnd" cmpd="sng" w="12700">
                    <a:noFill/>
                    <a:prstDash val="solid"/>
                    <a:round/>
                    <a:headEnd len="med" type="none" w="med"/>
                    <a:tailEnd len="med" type="none" w="med"/>
                  </a:ln>
                  <a:effectLst/>
                </p:spPr>
                <p:txBody>
                  <a:bodyPr/>
                  <a:lstStyle/>
                  <a:p>
                    <a:endParaRPr altLang="en-US" lang="zh-CN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CC0000"/>
                  </a:solidFill>
                  <a:ln cmpd="sng" w="19050">
                    <a:solidFill>
                      <a:schemeClr val="bg1"/>
                    </a:solidFill>
                    <a:round/>
                  </a:ln>
                </p:spPr>
                <p:txBody>
                  <a:bodyPr anchor="ctr" wrap="none"/>
                  <a:lstStyle/>
                  <a:p>
                    <a:pPr algn="ctr"/>
                    <a:endParaRPr altLang="en-US" lang="ko-KR" sz="1400">
                      <a:latin typeface="微软雅黑"/>
                      <a:cs typeface="+mn-ea"/>
                      <a:sym typeface="微软雅黑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2359934" y="1877632"/>
                  <a:ext cx="136165" cy="124008"/>
                </a:xfrm>
                <a:prstGeom prst="ellipse">
                  <a:avLst/>
                </a:prstGeom>
                <a:solidFill>
                  <a:srgbClr val="CC0000"/>
                </a:solidFill>
                <a:ln cmpd="sng" w="19050">
                  <a:solidFill>
                    <a:schemeClr val="bg1"/>
                  </a:solidFill>
                  <a:round/>
                </a:ln>
              </p:spPr>
              <p:txBody>
                <a:bodyPr anchor="ctr" wrap="none"/>
                <a:lstStyle/>
                <a:p>
                  <a:pPr algn="ctr"/>
                  <a:endParaRPr altLang="en-US" lang="ko-KR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30752" name="Oval 161"/>
              <p:cNvSpPr>
                <a:spLocks noChangeArrowheads="1"/>
              </p:cNvSpPr>
              <p:nvPr/>
            </p:nvSpPr>
            <p:spPr bwMode="auto">
              <a:xfrm>
                <a:off x="1739906" y="2925952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cmpd="sng" w="19050">
                <a:solidFill>
                  <a:schemeClr val="bg1"/>
                </a:solidFill>
                <a:round/>
              </a:ln>
            </p:spPr>
            <p:txBody>
              <a:bodyPr anchor="ctr" wrap="none"/>
              <a:lstStyle/>
              <a:p>
                <a:pPr algn="ctr"/>
                <a:endParaRPr altLang="en-US" lang="ko-KR" sz="1400">
                  <a:latin typeface="微软雅黑"/>
                  <a:cs typeface="+mn-ea"/>
                  <a:sym typeface="微软雅黑"/>
                </a:endParaRPr>
              </a:p>
            </p:txBody>
          </p:sp>
        </p:grpSp>
      </p:grpSp>
      <p:cxnSp>
        <p:nvCxnSpPr>
          <p:cNvPr id="30749" name="AutoShape 108"/>
          <p:cNvCxnSpPr>
            <a:cxnSpLocks noChangeShapeType="1"/>
          </p:cNvCxnSpPr>
          <p:nvPr/>
        </p:nvCxnSpPr>
        <p:spPr bwMode="auto">
          <a:xfrm flipH="1" flipV="1">
            <a:off x="6660232" y="3197906"/>
            <a:ext cx="829417" cy="813947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cxnSp>
        <p:nvCxnSpPr>
          <p:cNvPr id="30751" name="AutoShape 166"/>
          <p:cNvCxnSpPr>
            <a:cxnSpLocks noChangeShapeType="1"/>
          </p:cNvCxnSpPr>
          <p:nvPr/>
        </p:nvCxnSpPr>
        <p:spPr bwMode="auto">
          <a:xfrm flipH="1" flipV="1">
            <a:off x="2201748" y="2940371"/>
            <a:ext cx="441041" cy="650242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cxnSp>
        <p:nvCxnSpPr>
          <p:cNvPr id="30746" name="AutoShape 107"/>
          <p:cNvCxnSpPr>
            <a:cxnSpLocks noChangeShapeType="1"/>
          </p:cNvCxnSpPr>
          <p:nvPr/>
        </p:nvCxnSpPr>
        <p:spPr bwMode="auto">
          <a:xfrm>
            <a:off x="5119400" y="1402929"/>
            <a:ext cx="499372" cy="449482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cxnSp>
        <p:nvCxnSpPr>
          <p:cNvPr id="30755" name="AutoShape 165"/>
          <p:cNvCxnSpPr>
            <a:cxnSpLocks noChangeShapeType="1"/>
          </p:cNvCxnSpPr>
          <p:nvPr/>
        </p:nvCxnSpPr>
        <p:spPr bwMode="auto">
          <a:xfrm>
            <a:off x="3923928" y="3385004"/>
            <a:ext cx="654774" cy="609201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cxnSp>
        <p:nvCxnSpPr>
          <p:cNvPr id="30758" name="AutoShape 164"/>
          <p:cNvCxnSpPr>
            <a:cxnSpLocks noChangeShapeType="1"/>
          </p:cNvCxnSpPr>
          <p:nvPr/>
        </p:nvCxnSpPr>
        <p:spPr bwMode="auto">
          <a:xfrm>
            <a:off x="3684641" y="2295445"/>
            <a:ext cx="484425" cy="409510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cxnSp>
        <p:nvCxnSpPr>
          <p:cNvPr id="30761" name="AutoShape 163"/>
          <p:cNvCxnSpPr>
            <a:cxnSpLocks noChangeShapeType="1"/>
          </p:cNvCxnSpPr>
          <p:nvPr/>
        </p:nvCxnSpPr>
        <p:spPr bwMode="auto">
          <a:xfrm>
            <a:off x="1885829" y="1448811"/>
            <a:ext cx="813963" cy="596967"/>
          </a:xfrm>
          <a:prstGeom prst="straightConnector1">
            <a:avLst/>
          </a:prstGeom>
          <a:noFill/>
          <a:ln cmpd="sng" w="9525">
            <a:solidFill>
              <a:srgbClr val="CC0000"/>
            </a:solidFill>
            <a:round/>
          </a:ln>
        </p:spPr>
      </p:cxn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18307" y="4299942"/>
            <a:ext cx="7344816" cy="5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实力加自信就是一个坚韧不可摧的团队。站在每一个人都想挑战自我的立场上，我们以实力为盾、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自信为矛、团结为勇气，组成了激情无畏的团体。我们会用实力证明，我们是最棒的，让我们勇敢地去做吧。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国际市场</a:t>
            </a:r>
          </a:p>
        </p:txBody>
      </p:sp>
    </p:spTree>
    <p:extLst>
      <p:ext uri="{BB962C8B-B14F-4D97-AF65-F5344CB8AC3E}">
        <p14:creationId val="358507763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44"/>
      <p:bldP grpId="0" spid="30747"/>
      <p:bldP grpId="0" spid="30750"/>
      <p:bldP grpId="0" spid="30753"/>
      <p:bldP grpId="0" spid="30759"/>
      <p:bldP grpId="0" spid="30756"/>
      <p:bldP grpId="0" spid="59"/>
      <p:bldP grpId="0" spid="4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矩形 71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国内市场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611560" y="1092364"/>
            <a:ext cx="4891236" cy="3783642"/>
            <a:chOff x="179512" y="1273101"/>
            <a:chExt cx="5107260" cy="3458890"/>
          </a:xfrm>
        </p:grpSpPr>
        <p:sp>
          <p:nvSpPr>
            <p:cNvPr id="74" name="Freeform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gdLst>
                <a:gd fmla="*/ 48 w 177" name="T0"/>
                <a:gd fmla="*/ 16 h 161" name="T1"/>
                <a:gd fmla="*/ 64 w 177" name="T2"/>
                <a:gd fmla="*/ 16 h 161" name="T3"/>
                <a:gd fmla="*/ 80 w 177" name="T4"/>
                <a:gd fmla="*/ 8 h 161" name="T5"/>
                <a:gd fmla="*/ 96 w 177" name="T6"/>
                <a:gd fmla="*/ 16 h 161" name="T7"/>
                <a:gd fmla="*/ 120 w 177" name="T8"/>
                <a:gd fmla="*/ 0 h 161" name="T9"/>
                <a:gd fmla="*/ 152 w 177" name="T10"/>
                <a:gd fmla="*/ 8 h 161" name="T11"/>
                <a:gd fmla="*/ 168 w 177" name="T12"/>
                <a:gd fmla="*/ 0 h 161" name="T13"/>
                <a:gd fmla="*/ 176 w 177" name="T14"/>
                <a:gd fmla="*/ 32 h 161" name="T15"/>
                <a:gd fmla="*/ 152 w 177" name="T16"/>
                <a:gd fmla="*/ 48 h 161" name="T17"/>
                <a:gd fmla="*/ 144 w 177" name="T18"/>
                <a:gd fmla="*/ 104 h 161" name="T19"/>
                <a:gd fmla="*/ 128 w 177" name="T20"/>
                <a:gd fmla="*/ 120 h 161" name="T21"/>
                <a:gd fmla="*/ 128 w 177" name="T22"/>
                <a:gd fmla="*/ 144 h 161" name="T23"/>
                <a:gd fmla="*/ 104 w 177" name="T24"/>
                <a:gd fmla="*/ 136 h 161" name="T25"/>
                <a:gd fmla="*/ 96 w 177" name="T26"/>
                <a:gd fmla="*/ 144 h 161" name="T27"/>
                <a:gd fmla="*/ 96 w 177" name="T28"/>
                <a:gd fmla="*/ 160 h 161" name="T29"/>
                <a:gd fmla="*/ 80 w 177" name="T30"/>
                <a:gd fmla="*/ 160 h 161" name="T31"/>
                <a:gd fmla="*/ 48 w 177" name="T32"/>
                <a:gd fmla="*/ 144 h 161" name="T33"/>
                <a:gd fmla="*/ 8 w 177" name="T34"/>
                <a:gd fmla="*/ 136 h 161" name="T35"/>
                <a:gd fmla="*/ 0 w 177" name="T36"/>
                <a:gd fmla="*/ 88 h 161" name="T37"/>
                <a:gd fmla="*/ 0 w 177" name="T38"/>
                <a:gd fmla="*/ 64 h 161" name="T39"/>
                <a:gd fmla="*/ 40 w 177" name="T40"/>
                <a:gd fmla="*/ 32 h 161" name="T41"/>
                <a:gd fmla="*/ 48 w 177" name="T42"/>
                <a:gd fmla="*/ 16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海南</a:t>
              </a:r>
            </a:p>
          </p:txBody>
        </p:sp>
        <p:sp>
          <p:nvSpPr>
            <p:cNvPr id="76" name="Freeform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gdLst>
                <a:gd fmla="*/ 16 w 705" name="T0"/>
                <a:gd fmla="*/ 64 h 697" name="T1"/>
                <a:gd fmla="*/ 32 w 705" name="T2"/>
                <a:gd fmla="*/ 104 h 697" name="T3"/>
                <a:gd fmla="*/ 72 w 705" name="T4"/>
                <a:gd fmla="*/ 104 h 697" name="T5"/>
                <a:gd fmla="*/ 104 w 705" name="T6"/>
                <a:gd fmla="*/ 176 h 697" name="T7"/>
                <a:gd fmla="*/ 160 w 705" name="T8"/>
                <a:gd fmla="*/ 160 h 697" name="T9"/>
                <a:gd fmla="*/ 232 w 705" name="T10"/>
                <a:gd fmla="*/ 168 h 697" name="T11"/>
                <a:gd fmla="*/ 216 w 705" name="T12"/>
                <a:gd fmla="*/ 312 h 697" name="T13"/>
                <a:gd fmla="*/ 192 w 705" name="T14"/>
                <a:gd fmla="*/ 392 h 697" name="T15"/>
                <a:gd fmla="*/ 104 w 705" name="T16"/>
                <a:gd fmla="*/ 464 h 697" name="T17"/>
                <a:gd fmla="*/ 152 w 705" name="T18"/>
                <a:gd fmla="*/ 488 h 697" name="T19"/>
                <a:gd fmla="*/ 136 w 705" name="T20"/>
                <a:gd fmla="*/ 520 h 697" name="T21"/>
                <a:gd fmla="*/ 176 w 705" name="T22"/>
                <a:gd fmla="*/ 544 h 697" name="T23"/>
                <a:gd fmla="*/ 192 w 705" name="T24"/>
                <a:gd fmla="*/ 576 h 697" name="T25"/>
                <a:gd fmla="*/ 288 w 705" name="T26"/>
                <a:gd fmla="*/ 584 h 697" name="T27"/>
                <a:gd fmla="*/ 320 w 705" name="T28"/>
                <a:gd fmla="*/ 592 h 697" name="T29"/>
                <a:gd fmla="*/ 384 w 705" name="T30"/>
                <a:gd fmla="*/ 640 h 697" name="T31"/>
                <a:gd fmla="*/ 424 w 705" name="T32"/>
                <a:gd fmla="*/ 664 h 697" name="T33"/>
                <a:gd fmla="*/ 432 w 705" name="T34"/>
                <a:gd fmla="*/ 624 h 697" name="T35"/>
                <a:gd fmla="*/ 480 w 705" name="T36"/>
                <a:gd fmla="*/ 696 h 697" name="T37"/>
                <a:gd fmla="*/ 496 w 705" name="T38"/>
                <a:gd fmla="*/ 680 h 697" name="T39"/>
                <a:gd fmla="*/ 552 w 705" name="T40"/>
                <a:gd fmla="*/ 680 h 697" name="T41"/>
                <a:gd fmla="*/ 592 w 705" name="T42"/>
                <a:gd fmla="*/ 632 h 697" name="T43"/>
                <a:gd fmla="*/ 600 w 705" name="T44"/>
                <a:gd fmla="*/ 528 h 697" name="T45"/>
                <a:gd fmla="*/ 664 w 705" name="T46"/>
                <a:gd fmla="*/ 536 h 697" name="T47"/>
                <a:gd fmla="*/ 680 w 705" name="T48"/>
                <a:gd fmla="*/ 344 h 697" name="T49"/>
                <a:gd fmla="*/ 696 w 705" name="T50"/>
                <a:gd fmla="*/ 296 h 697" name="T51"/>
                <a:gd fmla="*/ 704 w 705" name="T52"/>
                <a:gd fmla="*/ 256 h 697" name="T53"/>
                <a:gd fmla="*/ 608 w 705" name="T54"/>
                <a:gd fmla="*/ 320 h 697" name="T55"/>
                <a:gd fmla="*/ 560 w 705" name="T56"/>
                <a:gd fmla="*/ 360 h 697" name="T57"/>
                <a:gd fmla="*/ 488 w 705" name="T58"/>
                <a:gd fmla="*/ 304 h 697" name="T59"/>
                <a:gd fmla="*/ 440 w 705" name="T60"/>
                <a:gd fmla="*/ 280 h 697" name="T61"/>
                <a:gd fmla="*/ 376 w 705" name="T62"/>
                <a:gd fmla="*/ 256 h 697" name="T63"/>
                <a:gd fmla="*/ 360 w 705" name="T64"/>
                <a:gd fmla="*/ 240 h 697" name="T65"/>
                <a:gd fmla="*/ 336 w 705" name="T66"/>
                <a:gd fmla="*/ 248 h 697" name="T67"/>
                <a:gd fmla="*/ 264 w 705" name="T68"/>
                <a:gd fmla="*/ 128 h 697" name="T69"/>
                <a:gd fmla="*/ 248 w 705" name="T70"/>
                <a:gd fmla="*/ 88 h 697" name="T71"/>
                <a:gd fmla="*/ 144 w 705" name="T72"/>
                <a:gd fmla="*/ 24 h 697" name="T73"/>
                <a:gd fmla="*/ 16 w 705" name="T74"/>
                <a:gd fmla="*/ 16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7" name="Freeform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gdLst>
                <a:gd fmla="*/ 528 w 529" name="T0"/>
                <a:gd fmla="*/ 144 h 401" name="T1"/>
                <a:gd fmla="*/ 480 w 529" name="T2"/>
                <a:gd fmla="*/ 144 h 401" name="T3"/>
                <a:gd fmla="*/ 456 w 529" name="T4"/>
                <a:gd fmla="*/ 120 h 401" name="T5"/>
                <a:gd fmla="*/ 424 w 529" name="T6"/>
                <a:gd fmla="*/ 152 h 401" name="T7"/>
                <a:gd fmla="*/ 416 w 529" name="T8"/>
                <a:gd fmla="*/ 136 h 401" name="T9"/>
                <a:gd fmla="*/ 408 w 529" name="T10"/>
                <a:gd fmla="*/ 160 h 401" name="T11"/>
                <a:gd fmla="*/ 360 w 529" name="T12"/>
                <a:gd fmla="*/ 128 h 401" name="T13"/>
                <a:gd fmla="*/ 360 w 529" name="T14"/>
                <a:gd fmla="*/ 88 h 401" name="T15"/>
                <a:gd fmla="*/ 344 w 529" name="T16"/>
                <a:gd fmla="*/ 96 h 401" name="T17"/>
                <a:gd fmla="*/ 352 w 529" name="T18"/>
                <a:gd fmla="*/ 128 h 401" name="T19"/>
                <a:gd fmla="*/ 328 w 529" name="T20"/>
                <a:gd fmla="*/ 128 h 401" name="T21"/>
                <a:gd fmla="*/ 312 w 529" name="T22"/>
                <a:gd fmla="*/ 104 h 401" name="T23"/>
                <a:gd fmla="*/ 296 w 529" name="T24"/>
                <a:gd fmla="*/ 104 h 401" name="T25"/>
                <a:gd fmla="*/ 248 w 529" name="T26"/>
                <a:gd fmla="*/ 56 h 401" name="T27"/>
                <a:gd fmla="*/ 216 w 529" name="T28"/>
                <a:gd fmla="*/ 72 h 401" name="T29"/>
                <a:gd fmla="*/ 216 w 529" name="T30"/>
                <a:gd fmla="*/ 56 h 401" name="T31"/>
                <a:gd fmla="*/ 160 w 529" name="T32"/>
                <a:gd fmla="*/ 64 h 401" name="T33"/>
                <a:gd fmla="*/ 120 w 529" name="T34"/>
                <a:gd fmla="*/ 40 h 401" name="T35"/>
                <a:gd fmla="*/ 120 w 529" name="T36"/>
                <a:gd fmla="*/ 0 h 401" name="T37"/>
                <a:gd fmla="*/ 104 w 529" name="T38"/>
                <a:gd fmla="*/ 8 h 401" name="T39"/>
                <a:gd fmla="*/ 64 w 529" name="T40"/>
                <a:gd fmla="*/ 8 h 401" name="T41"/>
                <a:gd fmla="*/ 72 w 529" name="T42"/>
                <a:gd fmla="*/ 56 h 401" name="T43"/>
                <a:gd fmla="*/ 48 w 529" name="T44"/>
                <a:gd fmla="*/ 56 h 401" name="T45"/>
                <a:gd fmla="*/ 8 w 529" name="T46"/>
                <a:gd fmla="*/ 32 h 401" name="T47"/>
                <a:gd fmla="*/ 0 w 529" name="T48"/>
                <a:gd fmla="*/ 56 h 401" name="T49"/>
                <a:gd fmla="*/ 32 w 529" name="T50"/>
                <a:gd fmla="*/ 88 h 401" name="T51"/>
                <a:gd fmla="*/ 24 w 529" name="T52"/>
                <a:gd fmla="*/ 120 h 401" name="T53"/>
                <a:gd fmla="*/ 48 w 529" name="T54"/>
                <a:gd fmla="*/ 160 h 401" name="T55"/>
                <a:gd fmla="*/ 88 w 529" name="T56"/>
                <a:gd fmla="*/ 136 h 401" name="T57"/>
                <a:gd fmla="*/ 112 w 529" name="T58"/>
                <a:gd fmla="*/ 184 h 401" name="T59"/>
                <a:gd fmla="*/ 112 w 529" name="T60"/>
                <a:gd fmla="*/ 224 h 401" name="T61"/>
                <a:gd fmla="*/ 152 w 529" name="T62"/>
                <a:gd fmla="*/ 224 h 401" name="T63"/>
                <a:gd fmla="*/ 168 w 529" name="T64"/>
                <a:gd fmla="*/ 264 h 401" name="T65"/>
                <a:gd fmla="*/ 176 w 529" name="T66"/>
                <a:gd fmla="*/ 232 h 401" name="T67"/>
                <a:gd fmla="*/ 208 w 529" name="T68"/>
                <a:gd fmla="*/ 280 h 401" name="T69"/>
                <a:gd fmla="*/ 232 w 529" name="T70"/>
                <a:gd fmla="*/ 320 h 401" name="T71"/>
                <a:gd fmla="*/ 232 w 529" name="T72"/>
                <a:gd fmla="*/ 344 h 401" name="T73"/>
                <a:gd fmla="*/ 264 w 529" name="T74"/>
                <a:gd fmla="*/ 400 h 401" name="T75"/>
                <a:gd fmla="*/ 288 w 529" name="T76"/>
                <a:gd fmla="*/ 376 h 401" name="T77"/>
                <a:gd fmla="*/ 304 w 529" name="T78"/>
                <a:gd fmla="*/ 328 h 401" name="T79"/>
                <a:gd fmla="*/ 320 w 529" name="T80"/>
                <a:gd fmla="*/ 320 h 401" name="T81"/>
                <a:gd fmla="*/ 336 w 529" name="T82"/>
                <a:gd fmla="*/ 328 h 401" name="T83"/>
                <a:gd fmla="*/ 328 w 529" name="T84"/>
                <a:gd fmla="*/ 344 h 401" name="T85"/>
                <a:gd fmla="*/ 376 w 529" name="T86"/>
                <a:gd fmla="*/ 344 h 401" name="T87"/>
                <a:gd fmla="*/ 392 w 529" name="T88"/>
                <a:gd fmla="*/ 328 h 401" name="T89"/>
                <a:gd fmla="*/ 392 w 529" name="T90"/>
                <a:gd fmla="*/ 312 h 401" name="T91"/>
                <a:gd fmla="*/ 384 w 529" name="T92"/>
                <a:gd fmla="*/ 296 h 401" name="T93"/>
                <a:gd fmla="*/ 432 w 529" name="T94"/>
                <a:gd fmla="*/ 272 h 401" name="T95"/>
                <a:gd fmla="*/ 440 w 529" name="T96"/>
                <a:gd fmla="*/ 264 h 401" name="T97"/>
                <a:gd fmla="*/ 440 w 529" name="T98"/>
                <a:gd fmla="*/ 248 h 401" name="T99"/>
                <a:gd fmla="*/ 456 w 529" name="T100"/>
                <a:gd fmla="*/ 240 h 401" name="T101"/>
                <a:gd fmla="*/ 456 w 529" name="T102"/>
                <a:gd fmla="*/ 192 h 401" name="T103"/>
                <a:gd fmla="*/ 472 w 529" name="T104"/>
                <a:gd fmla="*/ 192 h 401" name="T105"/>
                <a:gd fmla="*/ 480 w 529" name="T106"/>
                <a:gd fmla="*/ 216 h 401" name="T107"/>
                <a:gd fmla="*/ 504 w 529" name="T108"/>
                <a:gd fmla="*/ 232 h 401" name="T109"/>
                <a:gd fmla="*/ 512 w 529" name="T110"/>
                <a:gd fmla="*/ 224 h 401" name="T111"/>
                <a:gd fmla="*/ 504 w 529" name="T112"/>
                <a:gd fmla="*/ 208 h 401" name="T113"/>
                <a:gd fmla="*/ 504 w 529" name="T114"/>
                <a:gd fmla="*/ 192 h 401" name="T115"/>
                <a:gd fmla="*/ 528 w 529" name="T116"/>
                <a:gd fmla="*/ 184 h 401" name="T117"/>
                <a:gd fmla="*/ 528 w 529" name="T118"/>
                <a:gd fmla="*/ 144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8" name="Freeform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gdLst>
                <a:gd fmla="*/ 376 w 377" name="T0"/>
                <a:gd fmla="*/ 176 h 393" name="T1"/>
                <a:gd fmla="*/ 336 w 377" name="T2"/>
                <a:gd fmla="*/ 120 h 393" name="T3"/>
                <a:gd fmla="*/ 344 w 377" name="T4"/>
                <a:gd fmla="*/ 96 h 393" name="T5"/>
                <a:gd fmla="*/ 312 w 377" name="T6"/>
                <a:gd fmla="*/ 40 h 393" name="T7"/>
                <a:gd fmla="*/ 288 w 377" name="T8"/>
                <a:gd fmla="*/ 8 h 393" name="T9"/>
                <a:gd fmla="*/ 280 w 377" name="T10"/>
                <a:gd fmla="*/ 40 h 393" name="T11"/>
                <a:gd fmla="*/ 264 w 377" name="T12"/>
                <a:gd fmla="*/ 0 h 393" name="T13"/>
                <a:gd fmla="*/ 232 w 377" name="T14"/>
                <a:gd fmla="*/ 0 h 393" name="T15"/>
                <a:gd fmla="*/ 240 w 377" name="T16"/>
                <a:gd fmla="*/ 24 h 393" name="T17"/>
                <a:gd fmla="*/ 200 w 377" name="T18"/>
                <a:gd fmla="*/ 56 h 393" name="T19"/>
                <a:gd fmla="*/ 176 w 377" name="T20"/>
                <a:gd fmla="*/ 56 h 393" name="T21"/>
                <a:gd fmla="*/ 48 w 377" name="T22"/>
                <a:gd fmla="*/ 144 h 393" name="T23"/>
                <a:gd fmla="*/ 24 w 377" name="T24"/>
                <a:gd fmla="*/ 112 h 393" name="T25"/>
                <a:gd fmla="*/ 8 w 377" name="T26"/>
                <a:gd fmla="*/ 112 h 393" name="T27"/>
                <a:gd fmla="*/ 16 w 377" name="T28"/>
                <a:gd fmla="*/ 136 h 393" name="T29"/>
                <a:gd fmla="*/ 16 w 377" name="T30"/>
                <a:gd fmla="*/ 160 h 393" name="T31"/>
                <a:gd fmla="*/ 24 w 377" name="T32"/>
                <a:gd fmla="*/ 184 h 393" name="T33"/>
                <a:gd fmla="*/ 8 w 377" name="T34"/>
                <a:gd fmla="*/ 184 h 393" name="T35"/>
                <a:gd fmla="*/ 8 w 377" name="T36"/>
                <a:gd fmla="*/ 216 h 393" name="T37"/>
                <a:gd fmla="*/ 0 w 377" name="T38"/>
                <a:gd fmla="*/ 232 h 393" name="T39"/>
                <a:gd fmla="*/ 32 w 377" name="T40"/>
                <a:gd fmla="*/ 240 h 393" name="T41"/>
                <a:gd fmla="*/ 64 w 377" name="T42"/>
                <a:gd fmla="*/ 296 h 393" name="T43"/>
                <a:gd fmla="*/ 104 w 377" name="T44"/>
                <a:gd fmla="*/ 240 h 393" name="T45"/>
                <a:gd fmla="*/ 120 w 377" name="T46"/>
                <a:gd fmla="*/ 208 h 393" name="T47"/>
                <a:gd fmla="*/ 160 w 377" name="T48"/>
                <a:gd fmla="*/ 200 h 393" name="T49"/>
                <a:gd fmla="*/ 184 w 377" name="T50"/>
                <a:gd fmla="*/ 216 h 393" name="T51"/>
                <a:gd fmla="*/ 184 w 377" name="T52"/>
                <a:gd fmla="*/ 224 h 393" name="T53"/>
                <a:gd fmla="*/ 192 w 377" name="T54"/>
                <a:gd fmla="*/ 224 h 393" name="T55"/>
                <a:gd fmla="*/ 168 w 377" name="T56"/>
                <a:gd fmla="*/ 280 h 393" name="T57"/>
                <a:gd fmla="*/ 152 w 377" name="T58"/>
                <a:gd fmla="*/ 280 h 393" name="T59"/>
                <a:gd fmla="*/ 160 w 377" name="T60"/>
                <a:gd fmla="*/ 312 h 393" name="T61"/>
                <a:gd fmla="*/ 152 w 377" name="T62"/>
                <a:gd fmla="*/ 320 h 393" name="T63"/>
                <a:gd fmla="*/ 168 w 377" name="T64"/>
                <a:gd fmla="*/ 320 h 393" name="T65"/>
                <a:gd fmla="*/ 136 w 377" name="T66"/>
                <a:gd fmla="*/ 376 h 393" name="T67"/>
                <a:gd fmla="*/ 144 w 377" name="T68"/>
                <a:gd fmla="*/ 392 h 393" name="T69"/>
                <a:gd fmla="*/ 160 w 377" name="T70"/>
                <a:gd fmla="*/ 376 h 393" name="T71"/>
                <a:gd fmla="*/ 168 w 377" name="T72"/>
                <a:gd fmla="*/ 352 h 393" name="T73"/>
                <a:gd fmla="*/ 184 w 377" name="T74"/>
                <a:gd fmla="*/ 352 h 393" name="T75"/>
                <a:gd fmla="*/ 200 w 377" name="T76"/>
                <a:gd fmla="*/ 336 h 393" name="T77"/>
                <a:gd fmla="*/ 200 w 377" name="T78"/>
                <a:gd fmla="*/ 312 h 393" name="T79"/>
                <a:gd fmla="*/ 256 w 377" name="T80"/>
                <a:gd fmla="*/ 280 h 393" name="T81"/>
                <a:gd fmla="*/ 304 w 377" name="T82"/>
                <a:gd fmla="*/ 264 h 393" name="T83"/>
                <a:gd fmla="*/ 312 w 377" name="T84"/>
                <a:gd fmla="*/ 224 h 393" name="T85"/>
                <a:gd fmla="*/ 344 w 377" name="T86"/>
                <a:gd fmla="*/ 200 h 393" name="T87"/>
                <a:gd fmla="*/ 368 w 377" name="T88"/>
                <a:gd fmla="*/ 192 h 393" name="T89"/>
                <a:gd fmla="*/ 376 w 377" name="T90"/>
                <a:gd fmla="*/ 176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9" name="Freeform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gdLst>
                <a:gd fmla="*/ 320 w 353" name="T0"/>
                <a:gd fmla="*/ 160 h 537" name="T1"/>
                <a:gd fmla="*/ 296 w 353" name="T2"/>
                <a:gd fmla="*/ 96 h 537" name="T3"/>
                <a:gd fmla="*/ 248 w 353" name="T4"/>
                <a:gd fmla="*/ 88 h 537" name="T5"/>
                <a:gd fmla="*/ 224 w 353" name="T6"/>
                <a:gd fmla="*/ 0 h 537" name="T7"/>
                <a:gd fmla="*/ 176 w 353" name="T8"/>
                <a:gd fmla="*/ 64 h 537" name="T9"/>
                <a:gd fmla="*/ 136 w 353" name="T10"/>
                <a:gd fmla="*/ 80 h 537" name="T11"/>
                <a:gd fmla="*/ 80 w 353" name="T12"/>
                <a:gd fmla="*/ 104 h 537" name="T13"/>
                <a:gd fmla="*/ 32 w 353" name="T14"/>
                <a:gd fmla="*/ 72 h 537" name="T15"/>
                <a:gd fmla="*/ 8 w 353" name="T16"/>
                <a:gd fmla="*/ 120 h 537" name="T17"/>
                <a:gd fmla="*/ 56 w 353" name="T18"/>
                <a:gd fmla="*/ 200 h 537" name="T19"/>
                <a:gd fmla="*/ 24 w 353" name="T20"/>
                <a:gd fmla="*/ 232 h 537" name="T21"/>
                <a:gd fmla="*/ 64 w 353" name="T22"/>
                <a:gd fmla="*/ 272 h 537" name="T23"/>
                <a:gd fmla="*/ 32 w 353" name="T24"/>
                <a:gd fmla="*/ 288 h 537" name="T25"/>
                <a:gd fmla="*/ 16 w 353" name="T26"/>
                <a:gd fmla="*/ 328 h 537" name="T27"/>
                <a:gd fmla="*/ 32 w 353" name="T28"/>
                <a:gd fmla="*/ 400 h 537" name="T29"/>
                <a:gd fmla="*/ 24 w 353" name="T30"/>
                <a:gd fmla="*/ 512 h 537" name="T31"/>
                <a:gd fmla="*/ 88 w 353" name="T32"/>
                <a:gd fmla="*/ 528 h 537" name="T33"/>
                <a:gd fmla="*/ 112 w 353" name="T34"/>
                <a:gd fmla="*/ 512 h 537" name="T35"/>
                <a:gd fmla="*/ 152 w 353" name="T36"/>
                <a:gd fmla="*/ 424 h 537" name="T37"/>
                <a:gd fmla="*/ 232 w 353" name="T38"/>
                <a:gd fmla="*/ 376 h 537" name="T39"/>
                <a:gd fmla="*/ 240 w 353" name="T40"/>
                <a:gd fmla="*/ 344 h 537" name="T41"/>
                <a:gd fmla="*/ 192 w 353" name="T42"/>
                <a:gd fmla="*/ 320 h 537" name="T43"/>
                <a:gd fmla="*/ 184 w 353" name="T44"/>
                <a:gd fmla="*/ 288 h 537" name="T45"/>
                <a:gd fmla="*/ 160 w 353" name="T46"/>
                <a:gd fmla="*/ 264 h 537" name="T47"/>
                <a:gd fmla="*/ 104 w 353" name="T48"/>
                <a:gd fmla="*/ 256 h 537" name="T49"/>
                <a:gd fmla="*/ 136 w 353" name="T50"/>
                <a:gd fmla="*/ 168 h 537" name="T51"/>
                <a:gd fmla="*/ 160 w 353" name="T52"/>
                <a:gd fmla="*/ 136 h 537" name="T53"/>
                <a:gd fmla="*/ 192 w 353" name="T54"/>
                <a:gd fmla="*/ 152 h 537" name="T55"/>
                <a:gd fmla="*/ 208 w 353" name="T56"/>
                <a:gd fmla="*/ 184 h 537" name="T57"/>
                <a:gd fmla="*/ 224 w 353" name="T58"/>
                <a:gd fmla="*/ 200 h 537" name="T59"/>
                <a:gd fmla="*/ 256 w 353" name="T60"/>
                <a:gd fmla="*/ 256 h 537" name="T61"/>
                <a:gd fmla="*/ 272 w 353" name="T62"/>
                <a:gd fmla="*/ 288 h 537" name="T63"/>
                <a:gd fmla="*/ 328 w 353" name="T64"/>
                <a:gd fmla="*/ 216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0" name="Freeform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gdLst>
                <a:gd fmla="*/ 112 w 113" name="T0"/>
                <a:gd fmla="*/ 64 h 129" name="T1"/>
                <a:gd fmla="*/ 96 w 113" name="T2"/>
                <a:gd fmla="*/ 40 h 129" name="T3"/>
                <a:gd fmla="*/ 112 w 113" name="T4"/>
                <a:gd fmla="*/ 16 h 129" name="T5"/>
                <a:gd fmla="*/ 80 w 113" name="T6"/>
                <a:gd fmla="*/ 16 h 129" name="T7"/>
                <a:gd fmla="*/ 72 w 113" name="T8"/>
                <a:gd fmla="*/ 0 h 129" name="T9"/>
                <a:gd fmla="*/ 56 w 113" name="T10"/>
                <a:gd fmla="*/ 0 h 129" name="T11"/>
                <a:gd fmla="*/ 48 w 113" name="T12"/>
                <a:gd fmla="*/ 32 h 129" name="T13"/>
                <a:gd fmla="*/ 32 w 113" name="T14"/>
                <a:gd fmla="*/ 32 h 129" name="T15"/>
                <a:gd fmla="*/ 0 w 113" name="T16"/>
                <a:gd fmla="*/ 88 h 129" name="T17"/>
                <a:gd fmla="*/ 0 w 113" name="T18"/>
                <a:gd fmla="*/ 120 h 129" name="T19"/>
                <a:gd fmla="*/ 32 w 113" name="T20"/>
                <a:gd fmla="*/ 120 h 129" name="T21"/>
                <a:gd fmla="*/ 48 w 113" name="T22"/>
                <a:gd fmla="*/ 128 h 129" name="T23"/>
                <a:gd fmla="*/ 80 w 113" name="T24"/>
                <a:gd fmla="*/ 112 h 129" name="T25"/>
                <a:gd fmla="*/ 80 w 113" name="T26"/>
                <a:gd fmla="*/ 96 h 129" name="T27"/>
                <a:gd fmla="*/ 72 w 113" name="T28"/>
                <a:gd fmla="*/ 80 h 129" name="T29"/>
                <a:gd fmla="*/ 96 w 113" name="T30"/>
                <a:gd fmla="*/ 80 h 129" name="T31"/>
                <a:gd fmla="*/ 112 w 113" name="T32"/>
                <a:gd fmla="*/ 64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1" name="Freeform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gdLst>
                <a:gd fmla="*/ 88 w 89" name="T0"/>
                <a:gd fmla="*/ 80 h 121" name="T1"/>
                <a:gd fmla="*/ 80 w 89" name="T2"/>
                <a:gd fmla="*/ 56 h 121" name="T3"/>
                <a:gd fmla="*/ 56 w 89" name="T4"/>
                <a:gd fmla="*/ 40 h 121" name="T5"/>
                <a:gd fmla="*/ 48 w 89" name="T6"/>
                <a:gd fmla="*/ 8 h 121" name="T7"/>
                <a:gd fmla="*/ 32 w 89" name="T8"/>
                <a:gd fmla="*/ 0 h 121" name="T9"/>
                <a:gd fmla="*/ 24 w 89" name="T10"/>
                <a:gd fmla="*/ 8 h 121" name="T11"/>
                <a:gd fmla="*/ 32 w 89" name="T12"/>
                <a:gd fmla="*/ 48 h 121" name="T13"/>
                <a:gd fmla="*/ 8 w 89" name="T14"/>
                <a:gd fmla="*/ 48 h 121" name="T15"/>
                <a:gd fmla="*/ 0 w 89" name="T16"/>
                <a:gd fmla="*/ 112 h 121" name="T17"/>
                <a:gd fmla="*/ 16 w 89" name="T18"/>
                <a:gd fmla="*/ 120 h 121" name="T19"/>
                <a:gd fmla="*/ 56 w 89" name="T20"/>
                <a:gd fmla="*/ 112 h 121" name="T21"/>
                <a:gd fmla="*/ 56 w 89" name="T22"/>
                <a:gd fmla="*/ 80 h 121" name="T23"/>
                <a:gd fmla="*/ 88 w 89" name="T24"/>
                <a:gd fmla="*/ 80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5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2" name="Freeform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gdLst>
                <a:gd fmla="*/ 32 w 33" name="T0"/>
                <a:gd fmla="*/ 40 h 41" name="T1"/>
                <a:gd fmla="*/ 8 w 33" name="T2"/>
                <a:gd fmla="*/ 40 h 41" name="T3"/>
                <a:gd fmla="*/ 8 w 33" name="T4"/>
                <a:gd fmla="*/ 24 h 41" name="T5"/>
                <a:gd fmla="*/ 0 w 33" name="T6"/>
                <a:gd fmla="*/ 0 h 41" name="T7"/>
                <a:gd fmla="*/ 24 w 33" name="T8"/>
                <a:gd fmla="*/ 8 h 41" name="T9"/>
                <a:gd fmla="*/ 32 w 33" name="T10"/>
                <a:gd fmla="*/ 40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cap="rnd" cmpd="sng" w="635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3" name="Freeform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gdLst>
                <a:gd fmla="*/ 152 w 433" name="T0"/>
                <a:gd fmla="*/ 8 h 289" name="T1"/>
                <a:gd fmla="*/ 136 w 433" name="T2"/>
                <a:gd fmla="*/ 24 h 289" name="T3"/>
                <a:gd fmla="*/ 96 w 433" name="T4"/>
                <a:gd fmla="*/ 32 h 289" name="T5"/>
                <a:gd fmla="*/ 56 w 433" name="T6"/>
                <a:gd fmla="*/ 72 h 289" name="T7"/>
                <a:gd fmla="*/ 16 w 433" name="T8"/>
                <a:gd fmla="*/ 128 h 289" name="T9"/>
                <a:gd fmla="*/ 16 w 433" name="T10"/>
                <a:gd fmla="*/ 160 h 289" name="T11"/>
                <a:gd fmla="*/ 32 w 433" name="T12"/>
                <a:gd fmla="*/ 184 h 289" name="T13"/>
                <a:gd fmla="*/ 48 w 433" name="T14"/>
                <a:gd fmla="*/ 176 h 289" name="T15"/>
                <a:gd fmla="*/ 64 w 433" name="T16"/>
                <a:gd fmla="*/ 176 h 289" name="T17"/>
                <a:gd fmla="*/ 8 w 433" name="T18"/>
                <a:gd fmla="*/ 224 h 289" name="T19"/>
                <a:gd fmla="*/ 0 w 433" name="T20"/>
                <a:gd fmla="*/ 248 h 289" name="T21"/>
                <a:gd fmla="*/ 16 w 433" name="T22"/>
                <a:gd fmla="*/ 256 h 289" name="T23"/>
                <a:gd fmla="*/ 48 w 433" name="T24"/>
                <a:gd fmla="*/ 288 h 289" name="T25"/>
                <a:gd fmla="*/ 80 w 433" name="T26"/>
                <a:gd fmla="*/ 288 h 289" name="T27"/>
                <a:gd fmla="*/ 96 w 433" name="T28"/>
                <a:gd fmla="*/ 272 h 289" name="T29"/>
                <a:gd fmla="*/ 96 w 433" name="T30"/>
                <a:gd fmla="*/ 256 h 289" name="T31"/>
                <a:gd fmla="*/ 112 w 433" name="T32"/>
                <a:gd fmla="*/ 264 h 289" name="T33"/>
                <a:gd fmla="*/ 120 w 433" name="T34"/>
                <a:gd fmla="*/ 272 h 289" name="T35"/>
                <a:gd fmla="*/ 152 w 433" name="T36"/>
                <a:gd fmla="*/ 288 h 289" name="T37"/>
                <a:gd fmla="*/ 168 w 433" name="T38"/>
                <a:gd fmla="*/ 272 h 289" name="T39"/>
                <a:gd fmla="*/ 192 w 433" name="T40"/>
                <a:gd fmla="*/ 272 h 289" name="T41"/>
                <a:gd fmla="*/ 192 w 433" name="T42"/>
                <a:gd fmla="*/ 288 h 289" name="T43"/>
                <a:gd fmla="*/ 208 w 433" name="T44"/>
                <a:gd fmla="*/ 280 h 289" name="T45"/>
                <a:gd fmla="*/ 240 w 433" name="T46"/>
                <a:gd fmla="*/ 232 h 289" name="T47"/>
                <a:gd fmla="*/ 256 w 433" name="T48"/>
                <a:gd fmla="*/ 232 h 289" name="T49"/>
                <a:gd fmla="*/ 296 w 433" name="T50"/>
                <a:gd fmla="*/ 168 h 289" name="T51"/>
                <a:gd fmla="*/ 296 w 433" name="T52"/>
                <a:gd fmla="*/ 144 h 289" name="T53"/>
                <a:gd fmla="*/ 304 w 433" name="T54"/>
                <a:gd fmla="*/ 136 h 289" name="T55"/>
                <a:gd fmla="*/ 312 w 433" name="T56"/>
                <a:gd fmla="*/ 152 h 289" name="T57"/>
                <a:gd fmla="*/ 344 w 433" name="T58"/>
                <a:gd fmla="*/ 96 h 289" name="T59"/>
                <a:gd fmla="*/ 376 w 433" name="T60"/>
                <a:gd fmla="*/ 80 h 289" name="T61"/>
                <a:gd fmla="*/ 376 w 433" name="T62"/>
                <a:gd fmla="*/ 88 h 289" name="T63"/>
                <a:gd fmla="*/ 400 w 433" name="T64"/>
                <a:gd fmla="*/ 64 h 289" name="T65"/>
                <a:gd fmla="*/ 416 w 433" name="T66"/>
                <a:gd fmla="*/ 72 h 289" name="T67"/>
                <a:gd fmla="*/ 432 w 433" name="T68"/>
                <a:gd fmla="*/ 24 h 289" name="T69"/>
                <a:gd fmla="*/ 424 w 433" name="T70"/>
                <a:gd fmla="*/ 16 h 289" name="T71"/>
                <a:gd fmla="*/ 400 w 433" name="T72"/>
                <a:gd fmla="*/ 16 h 289" name="T73"/>
                <a:gd fmla="*/ 384 w 433" name="T74"/>
                <a:gd fmla="*/ 24 h 289" name="T75"/>
                <a:gd fmla="*/ 344 w 433" name="T76"/>
                <a:gd fmla="*/ 24 h 289" name="T77"/>
                <a:gd fmla="*/ 328 w 433" name="T78"/>
                <a:gd fmla="*/ 0 h 289" name="T79"/>
                <a:gd fmla="*/ 272 w 433" name="T80"/>
                <a:gd fmla="*/ 40 h 289" name="T81"/>
                <a:gd fmla="*/ 264 w 433" name="T82"/>
                <a:gd fmla="*/ 64 h 289" name="T83"/>
                <a:gd fmla="*/ 248 w 433" name="T84"/>
                <a:gd fmla="*/ 64 h 289" name="T85"/>
                <a:gd fmla="*/ 200 w 433" name="T86"/>
                <a:gd fmla="*/ 64 h 289" name="T87"/>
                <a:gd fmla="*/ 200 w 433" name="T88"/>
                <a:gd fmla="*/ 48 h 289" name="T89"/>
                <a:gd fmla="*/ 216 w 433" name="T90"/>
                <a:gd fmla="*/ 32 h 289" name="T91"/>
                <a:gd fmla="*/ 200 w 433" name="T92"/>
                <a:gd fmla="*/ 0 h 289" name="T93"/>
                <a:gd fmla="*/ 176 w 433" name="T94"/>
                <a:gd fmla="*/ 0 h 289" name="T95"/>
                <a:gd fmla="*/ 168 w 433" name="T96"/>
                <a:gd fmla="*/ 0 h 289" name="T97"/>
                <a:gd fmla="*/ 160 w 433" name="T98"/>
                <a:gd fmla="*/ 16 h 289" name="T99"/>
                <a:gd fmla="*/ 152 w 433" name="T100"/>
                <a:gd fmla="*/ 8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4" name="Freeform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gdLst>
                <a:gd fmla="*/ 168 w 361" name="T0"/>
                <a:gd fmla="*/ 0 h 321" name="T1"/>
                <a:gd fmla="*/ 152 w 361" name="T2"/>
                <a:gd fmla="*/ 0 h 321" name="T3"/>
                <a:gd fmla="*/ 120 w 361" name="T4"/>
                <a:gd fmla="*/ 48 h 321" name="T5"/>
                <a:gd fmla="*/ 96 w 361" name="T6"/>
                <a:gd fmla="*/ 56 h 321" name="T7"/>
                <a:gd fmla="*/ 96 w 361" name="T8"/>
                <a:gd fmla="*/ 40 h 321" name="T9"/>
                <a:gd fmla="*/ 80 w 361" name="T10"/>
                <a:gd fmla="*/ 40 h 321" name="T11"/>
                <a:gd fmla="*/ 64 w 361" name="T12"/>
                <a:gd fmla="*/ 56 h 321" name="T13"/>
                <a:gd fmla="*/ 32 w 361" name="T14"/>
                <a:gd fmla="*/ 40 h 321" name="T15"/>
                <a:gd fmla="*/ 24 w 361" name="T16"/>
                <a:gd fmla="*/ 32 h 321" name="T17"/>
                <a:gd fmla="*/ 8 w 361" name="T18"/>
                <a:gd fmla="*/ 24 h 321" name="T19"/>
                <a:gd fmla="*/ 8 w 361" name="T20"/>
                <a:gd fmla="*/ 40 h 321" name="T21"/>
                <a:gd fmla="*/ 0 w 361" name="T22"/>
                <a:gd fmla="*/ 48 h 321" name="T23"/>
                <a:gd fmla="*/ 32 w 361" name="T24"/>
                <a:gd fmla="*/ 56 h 321" name="T25"/>
                <a:gd fmla="*/ 40 w 361" name="T26"/>
                <a:gd fmla="*/ 80 h 321" name="T27"/>
                <a:gd fmla="*/ 56 w 361" name="T28"/>
                <a:gd fmla="*/ 80 h 321" name="T29"/>
                <a:gd fmla="*/ 80 w 361" name="T30"/>
                <a:gd fmla="*/ 112 h 321" name="T31"/>
                <a:gd fmla="*/ 104 w 361" name="T32"/>
                <a:gd fmla="*/ 104 h 321" name="T33"/>
                <a:gd fmla="*/ 104 w 361" name="T34"/>
                <a:gd fmla="*/ 144 h 321" name="T35"/>
                <a:gd fmla="*/ 136 w 361" name="T36"/>
                <a:gd fmla="*/ 184 h 321" name="T37"/>
                <a:gd fmla="*/ 152 w 361" name="T38"/>
                <a:gd fmla="*/ 184 h 321" name="T39"/>
                <a:gd fmla="*/ 160 w 361" name="T40"/>
                <a:gd fmla="*/ 168 h 321" name="T41"/>
                <a:gd fmla="*/ 184 w 361" name="T42"/>
                <a:gd fmla="*/ 192 h 321" name="T43"/>
                <a:gd fmla="*/ 168 w 361" name="T44"/>
                <a:gd fmla="*/ 208 h 321" name="T45"/>
                <a:gd fmla="*/ 160 w 361" name="T46"/>
                <a:gd fmla="*/ 200 h 321" name="T47"/>
                <a:gd fmla="*/ 144 w 361" name="T48"/>
                <a:gd fmla="*/ 192 h 321" name="T49"/>
                <a:gd fmla="*/ 144 w 361" name="T50"/>
                <a:gd fmla="*/ 224 h 321" name="T51"/>
                <a:gd fmla="*/ 136 w 361" name="T52"/>
                <a:gd fmla="*/ 240 h 321" name="T53"/>
                <a:gd fmla="*/ 160 w 361" name="T54"/>
                <a:gd fmla="*/ 272 h 321" name="T55"/>
                <a:gd fmla="*/ 160 w 361" name="T56"/>
                <a:gd fmla="*/ 296 h 321" name="T57"/>
                <a:gd fmla="*/ 200 w 361" name="T58"/>
                <a:gd fmla="*/ 296 h 321" name="T59"/>
                <a:gd fmla="*/ 216 w 361" name="T60"/>
                <a:gd fmla="*/ 312 h 321" name="T61"/>
                <a:gd fmla="*/ 240 w 361" name="T62"/>
                <a:gd fmla="*/ 304 h 321" name="T63"/>
                <a:gd fmla="*/ 272 w 361" name="T64"/>
                <a:gd fmla="*/ 320 h 321" name="T65"/>
                <a:gd fmla="*/ 296 w 361" name="T66"/>
                <a:gd fmla="*/ 296 h 321" name="T67"/>
                <a:gd fmla="*/ 320 w 361" name="T68"/>
                <a:gd fmla="*/ 256 h 321" name="T69"/>
                <a:gd fmla="*/ 288 w 361" name="T70"/>
                <a:gd fmla="*/ 240 h 321" name="T71"/>
                <a:gd fmla="*/ 320 w 361" name="T72"/>
                <a:gd fmla="*/ 232 h 321" name="T73"/>
                <a:gd fmla="*/ 328 w 361" name="T74"/>
                <a:gd fmla="*/ 240 h 321" name="T75"/>
                <a:gd fmla="*/ 360 w 361" name="T76"/>
                <a:gd fmla="*/ 232 h 321" name="T77"/>
                <a:gd fmla="*/ 360 w 361" name="T78"/>
                <a:gd fmla="*/ 224 h 321" name="T79"/>
                <a:gd fmla="*/ 320 w 361" name="T80"/>
                <a:gd fmla="*/ 200 h 321" name="T81"/>
                <a:gd fmla="*/ 320 w 361" name="T82"/>
                <a:gd fmla="*/ 184 h 321" name="T83"/>
                <a:gd fmla="*/ 304 w 361" name="T84"/>
                <a:gd fmla="*/ 176 h 321" name="T85"/>
                <a:gd fmla="*/ 288 w 361" name="T86"/>
                <a:gd fmla="*/ 168 h 321" name="T87"/>
                <a:gd fmla="*/ 272 w 361" name="T88"/>
                <a:gd fmla="*/ 128 h 321" name="T89"/>
                <a:gd fmla="*/ 232 w 361" name="T90"/>
                <a:gd fmla="*/ 64 h 321" name="T91"/>
                <a:gd fmla="*/ 232 w 361" name="T92"/>
                <a:gd fmla="*/ 40 h 321" name="T93"/>
                <a:gd fmla="*/ 192 w 361" name="T94"/>
                <a:gd fmla="*/ 32 h 321" name="T95"/>
                <a:gd fmla="*/ 176 w 361" name="T96"/>
                <a:gd fmla="*/ 24 h 321" name="T97"/>
                <a:gd fmla="*/ 168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5" name="Freeform 16"/>
            <p:cNvSpPr/>
            <p:nvPr/>
          </p:nvSpPr>
          <p:spPr bwMode="invGray">
            <a:xfrm>
              <a:off x="4394553" y="3341139"/>
              <a:ext cx="142917" cy="150232"/>
            </a:xfrm>
            <a:custGeom>
              <a:gdLst>
                <a:gd fmla="*/ 24 w 65" name="T0"/>
                <a:gd fmla="*/ 0 h 57" name="T1"/>
                <a:gd fmla="*/ 0 w 65" name="T2"/>
                <a:gd fmla="*/ 40 h 57" name="T3"/>
                <a:gd fmla="*/ 24 w 65" name="T4"/>
                <a:gd fmla="*/ 56 h 57" name="T5"/>
                <a:gd fmla="*/ 64 w 65" name="T6"/>
                <a:gd fmla="*/ 40 h 57" name="T7"/>
                <a:gd fmla="*/ 64 w 65" name="T8"/>
                <a:gd fmla="*/ 24 h 57" name="T9"/>
                <a:gd fmla="*/ 24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  <a:gd fmla="*/ 5259 w 14229" name="connsiteX0"/>
                <a:gd fmla="*/ 2425 h 10560" name="connsiteY0"/>
                <a:gd fmla="*/ 4131 w 14229" name="connsiteX1"/>
                <a:gd fmla="*/ 2539 h 10560" name="connsiteY1"/>
                <a:gd fmla="*/ 4734 w 14229" name="connsiteX2"/>
                <a:gd fmla="*/ 6830 h 10560" name="connsiteY2"/>
                <a:gd fmla="*/ 0 w 14229" name="connsiteX3"/>
                <a:gd fmla="*/ 10091 h 10560" name="connsiteY3"/>
                <a:gd fmla="*/ 3750 w 14229" name="connsiteX4"/>
                <a:gd fmla="*/ 10135 h 10560" name="connsiteY4"/>
                <a:gd fmla="*/ 8355 w 14229" name="connsiteX5"/>
                <a:gd fmla="*/ 10560 h 10560" name="connsiteY5"/>
                <a:gd fmla="*/ 14225 w 14229" name="connsiteX6"/>
                <a:gd fmla="*/ 5800 h 10560" name="connsiteY6"/>
                <a:gd fmla="*/ 9562 w 14229" name="connsiteX7"/>
                <a:gd fmla="*/ 861 h 10560" name="connsiteY7"/>
                <a:gd fmla="*/ 7887 w 14229" name="connsiteX8"/>
                <a:gd fmla="*/ 533 h 10560" name="connsiteY8"/>
                <a:gd fmla="*/ 1336 w 14229" name="connsiteX9"/>
                <a:gd fmla="*/ 0 h 1056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560" w="14229">
                  <a:moveTo>
                    <a:pt x="5259" y="2425"/>
                  </a:moveTo>
                  <a:cubicBezTo>
                    <a:pt x="5222" y="2537"/>
                    <a:pt x="4218" y="1805"/>
                    <a:pt x="4131" y="2539"/>
                  </a:cubicBezTo>
                  <a:cubicBezTo>
                    <a:pt x="4044" y="3273"/>
                    <a:pt x="5573" y="5665"/>
                    <a:pt x="4734" y="6830"/>
                  </a:cubicBezTo>
                  <a:lnTo>
                    <a:pt x="0" y="10091"/>
                  </a:lnTo>
                  <a:lnTo>
                    <a:pt x="3750" y="10135"/>
                  </a:lnTo>
                  <a:cubicBezTo>
                    <a:pt x="4078" y="10152"/>
                    <a:pt x="8027" y="10543"/>
                    <a:pt x="8355" y="10560"/>
                  </a:cubicBezTo>
                  <a:lnTo>
                    <a:pt x="14225" y="5800"/>
                  </a:lnTo>
                  <a:cubicBezTo>
                    <a:pt x="14376" y="4557"/>
                    <a:pt x="10417" y="1459"/>
                    <a:pt x="9562" y="861"/>
                  </a:cubicBezTo>
                  <a:cubicBezTo>
                    <a:pt x="8707" y="263"/>
                    <a:pt x="9208" y="1049"/>
                    <a:pt x="7887" y="533"/>
                  </a:cubicBezTo>
                  <a:lnTo>
                    <a:pt x="1336" y="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6" name="Freeform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gdLst>
                <a:gd fmla="*/ 184 w 241" name="T0"/>
                <a:gd fmla="*/ 16 h 297" name="T1"/>
                <a:gd fmla="*/ 160 w 241" name="T2"/>
                <a:gd fmla="*/ 0 h 297" name="T3"/>
                <a:gd fmla="*/ 136 w 241" name="T4"/>
                <a:gd fmla="*/ 24 h 297" name="T5"/>
                <a:gd fmla="*/ 104 w 241" name="T6"/>
                <a:gd fmla="*/ 8 h 297" name="T7"/>
                <a:gd fmla="*/ 80 w 241" name="T8"/>
                <a:gd fmla="*/ 16 h 297" name="T9"/>
                <a:gd fmla="*/ 72 w 241" name="T10"/>
                <a:gd fmla="*/ 32 h 297" name="T11"/>
                <a:gd fmla="*/ 64 w 241" name="T12"/>
                <a:gd fmla="*/ 48 h 297" name="T13"/>
                <a:gd fmla="*/ 72 w 241" name="T14"/>
                <a:gd fmla="*/ 72 h 297" name="T15"/>
                <a:gd fmla="*/ 56 w 241" name="T16"/>
                <a:gd fmla="*/ 72 h 297" name="T17"/>
                <a:gd fmla="*/ 48 w 241" name="T18"/>
                <a:gd fmla="*/ 64 h 297" name="T19"/>
                <a:gd fmla="*/ 40 w 241" name="T20"/>
                <a:gd fmla="*/ 64 h 297" name="T21"/>
                <a:gd fmla="*/ 40 w 241" name="T22"/>
                <a:gd fmla="*/ 80 h 297" name="T23"/>
                <a:gd fmla="*/ 40 w 241" name="T24"/>
                <a:gd fmla="*/ 96 h 297" name="T25"/>
                <a:gd fmla="*/ 40 w 241" name="T26"/>
                <a:gd fmla="*/ 96 h 297" name="T27"/>
                <a:gd fmla="*/ 40 w 241" name="T28"/>
                <a:gd fmla="*/ 112 h 297" name="T29"/>
                <a:gd fmla="*/ 8 w 241" name="T30"/>
                <a:gd fmla="*/ 136 h 297" name="T31"/>
                <a:gd fmla="*/ 0 w 241" name="T32"/>
                <a:gd fmla="*/ 144 h 297" name="T33"/>
                <a:gd fmla="*/ 0 w 241" name="T34"/>
                <a:gd fmla="*/ 176 h 297" name="T35"/>
                <a:gd fmla="*/ 24 w 241" name="T36"/>
                <a:gd fmla="*/ 192 h 297" name="T37"/>
                <a:gd fmla="*/ 24 w 241" name="T38"/>
                <a:gd fmla="*/ 232 h 297" name="T39"/>
                <a:gd fmla="*/ 48 w 241" name="T40"/>
                <a:gd fmla="*/ 232 h 297" name="T41"/>
                <a:gd fmla="*/ 48 w 241" name="T42"/>
                <a:gd fmla="*/ 248 h 297" name="T43"/>
                <a:gd fmla="*/ 56 w 241" name="T44"/>
                <a:gd fmla="*/ 264 h 297" name="T45"/>
                <a:gd fmla="*/ 64 w 241" name="T46"/>
                <a:gd fmla="*/ 288 h 297" name="T47"/>
                <a:gd fmla="*/ 88 w 241" name="T48"/>
                <a:gd fmla="*/ 288 h 297" name="T49"/>
                <a:gd fmla="*/ 104 w 241" name="T50"/>
                <a:gd fmla="*/ 264 h 297" name="T51"/>
                <a:gd fmla="*/ 112 w 241" name="T52"/>
                <a:gd fmla="*/ 264 h 297" name="T53"/>
                <a:gd fmla="*/ 112 w 241" name="T54"/>
                <a:gd fmla="*/ 280 h 297" name="T55"/>
                <a:gd fmla="*/ 120 w 241" name="T56"/>
                <a:gd fmla="*/ 288 h 297" name="T57"/>
                <a:gd fmla="*/ 136 w 241" name="T58"/>
                <a:gd fmla="*/ 288 h 297" name="T59"/>
                <a:gd fmla="*/ 136 w 241" name="T60"/>
                <a:gd fmla="*/ 280 h 297" name="T61"/>
                <a:gd fmla="*/ 152 w 241" name="T62"/>
                <a:gd fmla="*/ 280 h 297" name="T63"/>
                <a:gd fmla="*/ 152 w 241" name="T64"/>
                <a:gd fmla="*/ 288 h 297" name="T65"/>
                <a:gd fmla="*/ 160 w 241" name="T66"/>
                <a:gd fmla="*/ 296 h 297" name="T67"/>
                <a:gd fmla="*/ 176 w 241" name="T68"/>
                <a:gd fmla="*/ 288 h 297" name="T69"/>
                <a:gd fmla="*/ 184 w 241" name="T70"/>
                <a:gd fmla="*/ 256 h 297" name="T71"/>
                <a:gd fmla="*/ 184 w 241" name="T72"/>
                <a:gd fmla="*/ 224 h 297" name="T73"/>
                <a:gd fmla="*/ 200 w 241" name="T74"/>
                <a:gd fmla="*/ 224 h 297" name="T75"/>
                <a:gd fmla="*/ 200 w 241" name="T76"/>
                <a:gd fmla="*/ 216 h 297" name="T77"/>
                <a:gd fmla="*/ 200 w 241" name="T78"/>
                <a:gd fmla="*/ 200 h 297" name="T79"/>
                <a:gd fmla="*/ 216 w 241" name="T80"/>
                <a:gd fmla="*/ 216 h 297" name="T81"/>
                <a:gd fmla="*/ 232 w 241" name="T82"/>
                <a:gd fmla="*/ 192 h 297" name="T83"/>
                <a:gd fmla="*/ 216 w 241" name="T84"/>
                <a:gd fmla="*/ 176 h 297" name="T85"/>
                <a:gd fmla="*/ 216 w 241" name="T86"/>
                <a:gd fmla="*/ 168 h 297" name="T87"/>
                <a:gd fmla="*/ 232 w 241" name="T88"/>
                <a:gd fmla="*/ 160 h 297" name="T89"/>
                <a:gd fmla="*/ 224 w 241" name="T90"/>
                <a:gd fmla="*/ 136 h 297" name="T91"/>
                <a:gd fmla="*/ 216 w 241" name="T92"/>
                <a:gd fmla="*/ 128 h 297" name="T93"/>
                <a:gd fmla="*/ 240 w 241" name="T94"/>
                <a:gd fmla="*/ 136 h 297" name="T95"/>
                <a:gd fmla="*/ 240 w 241" name="T96"/>
                <a:gd fmla="*/ 104 h 297" name="T97"/>
                <a:gd fmla="*/ 216 w 241" name="T98"/>
                <a:gd fmla="*/ 120 h 297" name="T99"/>
                <a:gd fmla="*/ 240 w 241" name="T100"/>
                <a:gd fmla="*/ 80 h 297" name="T101"/>
                <a:gd fmla="*/ 200 w 241" name="T102"/>
                <a:gd fmla="*/ 56 h 297" name="T103"/>
                <a:gd fmla="*/ 176 w 241" name="T104"/>
                <a:gd fmla="*/ 56 h 297" name="T105"/>
                <a:gd fmla="*/ 160 w 241" name="T106"/>
                <a:gd fmla="*/ 72 h 297" name="T107"/>
                <a:gd fmla="*/ 152 w 241" name="T108"/>
                <a:gd fmla="*/ 48 h 297" name="T109"/>
                <a:gd fmla="*/ 160 w 241" name="T110"/>
                <a:gd fmla="*/ 40 h 297" name="T111"/>
                <a:gd fmla="*/ 184 w 241" name="T112"/>
                <a:gd fmla="*/ 16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7" name="Freeform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gdLst>
                <a:gd fmla="*/ 272 w 273" name="T0"/>
                <a:gd fmla="*/ 56 h 369" name="T1"/>
                <a:gd fmla="*/ 272 w 273" name="T2"/>
                <a:gd fmla="*/ 48 h 369" name="T3"/>
                <a:gd fmla="*/ 256 w 273" name="T4"/>
                <a:gd fmla="*/ 48 h 369" name="T5"/>
                <a:gd fmla="*/ 256 w 273" name="T6"/>
                <a:gd fmla="*/ 56 h 369" name="T7"/>
                <a:gd fmla="*/ 240 w 273" name="T8"/>
                <a:gd fmla="*/ 56 h 369" name="T9"/>
                <a:gd fmla="*/ 232 w 273" name="T10"/>
                <a:gd fmla="*/ 56 h 369" name="T11"/>
                <a:gd fmla="*/ 232 w 273" name="T12"/>
                <a:gd fmla="*/ 32 h 369" name="T13"/>
                <a:gd fmla="*/ 224 w 273" name="T14"/>
                <a:gd fmla="*/ 32 h 369" name="T15"/>
                <a:gd fmla="*/ 208 w 273" name="T16"/>
                <a:gd fmla="*/ 56 h 369" name="T17"/>
                <a:gd fmla="*/ 184 w 273" name="T18"/>
                <a:gd fmla="*/ 56 h 369" name="T19"/>
                <a:gd fmla="*/ 176 w 273" name="T20"/>
                <a:gd fmla="*/ 32 h 369" name="T21"/>
                <a:gd fmla="*/ 168 w 273" name="T22"/>
                <a:gd fmla="*/ 16 h 369" name="T23"/>
                <a:gd fmla="*/ 160 w 273" name="T24"/>
                <a:gd fmla="*/ 0 h 369" name="T25"/>
                <a:gd fmla="*/ 144 w 273" name="T26"/>
                <a:gd fmla="*/ 0 h 369" name="T27"/>
                <a:gd fmla="*/ 144 w 273" name="T28"/>
                <a:gd fmla="*/ 8 h 369" name="T29"/>
                <a:gd fmla="*/ 112 w 273" name="T30"/>
                <a:gd fmla="*/ 16 h 369" name="T31"/>
                <a:gd fmla="*/ 112 w 273" name="T32"/>
                <a:gd fmla="*/ 32 h 369" name="T33"/>
                <a:gd fmla="*/ 80 w 273" name="T34"/>
                <a:gd fmla="*/ 32 h 369" name="T35"/>
                <a:gd fmla="*/ 64 w 273" name="T36"/>
                <a:gd fmla="*/ 48 h 369" name="T37"/>
                <a:gd fmla="*/ 64 w 273" name="T38"/>
                <a:gd fmla="*/ 72 h 369" name="T39"/>
                <a:gd fmla="*/ 72 w 273" name="T40"/>
                <a:gd fmla="*/ 88 h 369" name="T41"/>
                <a:gd fmla="*/ 48 w 273" name="T42"/>
                <a:gd fmla="*/ 112 h 369" name="T43"/>
                <a:gd fmla="*/ 40 w 273" name="T44"/>
                <a:gd fmla="*/ 112 h 369" name="T45"/>
                <a:gd fmla="*/ 32 w 273" name="T46"/>
                <a:gd fmla="*/ 144 h 369" name="T47"/>
                <a:gd fmla="*/ 32 w 273" name="T48"/>
                <a:gd fmla="*/ 160 h 369" name="T49"/>
                <a:gd fmla="*/ 32 w 273" name="T50"/>
                <a:gd fmla="*/ 176 h 369" name="T51"/>
                <a:gd fmla="*/ 16 w 273" name="T52"/>
                <a:gd fmla="*/ 200 h 369" name="T53"/>
                <a:gd fmla="*/ 8 w 273" name="T54"/>
                <a:gd fmla="*/ 216 h 369" name="T55"/>
                <a:gd fmla="*/ 0 w 273" name="T56"/>
                <a:gd fmla="*/ 256 h 369" name="T57"/>
                <a:gd fmla="*/ 8 w 273" name="T58"/>
                <a:gd fmla="*/ 272 h 369" name="T59"/>
                <a:gd fmla="*/ 56 w 273" name="T60"/>
                <a:gd fmla="*/ 272 h 369" name="T61"/>
                <a:gd fmla="*/ 80 w 273" name="T62"/>
                <a:gd fmla="*/ 328 h 369" name="T63"/>
                <a:gd fmla="*/ 88 w 273" name="T64"/>
                <a:gd fmla="*/ 368 h 369" name="T65"/>
                <a:gd fmla="*/ 112 w 273" name="T66"/>
                <a:gd fmla="*/ 328 h 369" name="T67"/>
                <a:gd fmla="*/ 120 w 273" name="T68"/>
                <a:gd fmla="*/ 336 h 369" name="T69"/>
                <a:gd fmla="*/ 152 w 273" name="T70"/>
                <a:gd fmla="*/ 304 h 369" name="T71"/>
                <a:gd fmla="*/ 152 w 273" name="T72"/>
                <a:gd fmla="*/ 280 h 369" name="T73"/>
                <a:gd fmla="*/ 184 w 273" name="T74"/>
                <a:gd fmla="*/ 272 h 369" name="T75"/>
                <a:gd fmla="*/ 200 w 273" name="T76"/>
                <a:gd fmla="*/ 232 h 369" name="T77"/>
                <a:gd fmla="*/ 216 w 273" name="T78"/>
                <a:gd fmla="*/ 224 h 369" name="T79"/>
                <a:gd fmla="*/ 216 w 273" name="T80"/>
                <a:gd fmla="*/ 200 h 369" name="T81"/>
                <a:gd fmla="*/ 240 w 273" name="T82"/>
                <a:gd fmla="*/ 200 h 369" name="T83"/>
                <a:gd fmla="*/ 248 w 273" name="T84"/>
                <a:gd fmla="*/ 160 h 369" name="T85"/>
                <a:gd fmla="*/ 240 w 273" name="T86"/>
                <a:gd fmla="*/ 128 h 369" name="T87"/>
                <a:gd fmla="*/ 248 w 273" name="T88"/>
                <a:gd fmla="*/ 120 h 369" name="T89"/>
                <a:gd fmla="*/ 232 w 273" name="T90"/>
                <a:gd fmla="*/ 104 h 369" name="T91"/>
                <a:gd fmla="*/ 248 w 273" name="T92"/>
                <a:gd fmla="*/ 96 h 369" name="T93"/>
                <a:gd fmla="*/ 256 w 273" name="T94"/>
                <a:gd fmla="*/ 104 h 369" name="T95"/>
                <a:gd fmla="*/ 272 w 273" name="T96"/>
                <a:gd fmla="*/ 80 h 369" name="T97"/>
                <a:gd fmla="*/ 272 w 273" name="T98"/>
                <a:gd fmla="*/ 56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8" name="Freeform 19"/>
            <p:cNvSpPr/>
            <p:nvPr/>
          </p:nvSpPr>
          <p:spPr bwMode="gray">
            <a:xfrm>
              <a:off x="3298186" y="3997371"/>
              <a:ext cx="804178" cy="477784"/>
            </a:xfrm>
            <a:custGeom>
              <a:gdLst>
                <a:gd fmla="*/ 496 w 505" name="T0"/>
                <a:gd fmla="*/ 96 h 385" name="T1"/>
                <a:gd fmla="*/ 424 w 505" name="T2"/>
                <a:gd fmla="*/ 40 h 385" name="T3"/>
                <a:gd fmla="*/ 408 w 505" name="T4"/>
                <a:gd fmla="*/ 56 h 385" name="T5"/>
                <a:gd fmla="*/ 376 w 505" name="T6"/>
                <a:gd fmla="*/ 40 h 385" name="T7"/>
                <a:gd fmla="*/ 312 w 505" name="T8"/>
                <a:gd fmla="*/ 56 h 385" name="T9"/>
                <a:gd fmla="*/ 312 w 505" name="T10"/>
                <a:gd fmla="*/ 0 h 385" name="T11"/>
                <a:gd fmla="*/ 280 w 505" name="T12"/>
                <a:gd fmla="*/ 0 h 385" name="T13"/>
                <a:gd fmla="*/ 216 w 505" name="T14"/>
                <a:gd fmla="*/ 8 h 385" name="T15"/>
                <a:gd fmla="*/ 208 w 505" name="T16"/>
                <a:gd fmla="*/ 40 h 385" name="T17"/>
                <a:gd fmla="*/ 168 w 505" name="T18"/>
                <a:gd fmla="*/ 24 h 385" name="T19"/>
                <a:gd fmla="*/ 144 w 505" name="T20"/>
                <a:gd fmla="*/ 48 h 385" name="T21"/>
                <a:gd fmla="*/ 152 w 505" name="T22"/>
                <a:gd fmla="*/ 88 h 385" name="T23"/>
                <a:gd fmla="*/ 144 w 505" name="T24"/>
                <a:gd fmla="*/ 112 h 385" name="T25"/>
                <a:gd fmla="*/ 112 w 505" name="T26"/>
                <a:gd fmla="*/ 168 h 385" name="T27"/>
                <a:gd fmla="*/ 72 w 505" name="T28"/>
                <a:gd fmla="*/ 224 h 385" name="T29"/>
                <a:gd fmla="*/ 32 w 505" name="T30"/>
                <a:gd fmla="*/ 272 h 385" name="T31"/>
                <a:gd fmla="*/ 0 w 505" name="T32"/>
                <a:gd fmla="*/ 296 h 385" name="T33"/>
                <a:gd fmla="*/ 8 w 505" name="T34"/>
                <a:gd fmla="*/ 312 h 385" name="T35"/>
                <a:gd fmla="*/ 16 w 505" name="T36"/>
                <a:gd fmla="*/ 360 h 385" name="T37"/>
                <a:gd fmla="*/ 56 w 505" name="T38"/>
                <a:gd fmla="*/ 384 h 385" name="T39"/>
                <a:gd fmla="*/ 40 w 505" name="T40"/>
                <a:gd fmla="*/ 344 h 385" name="T41"/>
                <a:gd fmla="*/ 80 w 505" name="T42"/>
                <a:gd fmla="*/ 304 h 385" name="T43"/>
                <a:gd fmla="*/ 152 w 505" name="T44"/>
                <a:gd fmla="*/ 280 h 385" name="T45"/>
                <a:gd fmla="*/ 192 w 505" name="T46"/>
                <a:gd fmla="*/ 296 h 385" name="T47"/>
                <a:gd fmla="*/ 240 w 505" name="T48"/>
                <a:gd fmla="*/ 248 h 385" name="T49"/>
                <a:gd fmla="*/ 264 w 505" name="T50"/>
                <a:gd fmla="*/ 240 h 385" name="T51"/>
                <a:gd fmla="*/ 264 w 505" name="T52"/>
                <a:gd fmla="*/ 216 h 385" name="T53"/>
                <a:gd fmla="*/ 280 w 505" name="T54"/>
                <a:gd fmla="*/ 208 h 385" name="T55"/>
                <a:gd fmla="*/ 336 w 505" name="T56"/>
                <a:gd fmla="*/ 232 h 385" name="T57"/>
                <a:gd fmla="*/ 336 w 505" name="T58"/>
                <a:gd fmla="*/ 200 h 385" name="T59"/>
                <a:gd fmla="*/ 376 w 505" name="T60"/>
                <a:gd fmla="*/ 192 h 385" name="T61"/>
                <a:gd fmla="*/ 392 w 505" name="T62"/>
                <a:gd fmla="*/ 200 h 385" name="T63"/>
                <a:gd fmla="*/ 400 w 505" name="T64"/>
                <a:gd fmla="*/ 184 h 385" name="T65"/>
                <a:gd fmla="*/ 448 w 505" name="T66"/>
                <a:gd fmla="*/ 176 h 385" name="T67"/>
                <a:gd fmla="*/ 480 w 505" name="T68"/>
                <a:gd fmla="*/ 13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/>
            <a:lstStyle/>
            <a:p>
              <a:endPara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9" name="Freeform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gdLst>
                <a:gd fmla="*/ 344 w 497" name="T0"/>
                <a:gd fmla="*/ 344 h 385" name="T1"/>
                <a:gd fmla="*/ 416 w 497" name="T2"/>
                <a:gd fmla="*/ 296 h 385" name="T3"/>
                <a:gd fmla="*/ 448 w 497" name="T4"/>
                <a:gd fmla="*/ 240 h 385" name="T5"/>
                <a:gd fmla="*/ 480 w 497" name="T6"/>
                <a:gd fmla="*/ 184 h 385" name="T7"/>
                <a:gd fmla="*/ 496 w 497" name="T8"/>
                <a:gd fmla="*/ 160 h 385" name="T9"/>
                <a:gd fmla="*/ 480 w 497" name="T10"/>
                <a:gd fmla="*/ 128 h 385" name="T11"/>
                <a:gd fmla="*/ 456 w 497" name="T12"/>
                <a:gd fmla="*/ 96 h 385" name="T13"/>
                <a:gd fmla="*/ 440 w 497" name="T14"/>
                <a:gd fmla="*/ 112 h 385" name="T15"/>
                <a:gd fmla="*/ 424 w 497" name="T16"/>
                <a:gd fmla="*/ 104 h 385" name="T17"/>
                <a:gd fmla="*/ 440 w 497" name="T18"/>
                <a:gd fmla="*/ 56 h 385" name="T19"/>
                <a:gd fmla="*/ 440 w 497" name="T20"/>
                <a:gd fmla="*/ 16 h 385" name="T21"/>
                <a:gd fmla="*/ 408 w 497" name="T22"/>
                <a:gd fmla="*/ 8 h 385" name="T23"/>
                <a:gd fmla="*/ 376 w 497" name="T24"/>
                <a:gd fmla="*/ 24 h 385" name="T25"/>
                <a:gd fmla="*/ 360 w 497" name="T26"/>
                <a:gd fmla="*/ 24 h 385" name="T27"/>
                <a:gd fmla="*/ 320 w 497" name="T28"/>
                <a:gd fmla="*/ 32 h 385" name="T29"/>
                <a:gd fmla="*/ 288 w 497" name="T30"/>
                <a:gd fmla="*/ 64 h 385" name="T31"/>
                <a:gd fmla="*/ 264 w 497" name="T32"/>
                <a:gd fmla="*/ 72 h 385" name="T33"/>
                <a:gd fmla="*/ 224 w 497" name="T34"/>
                <a:gd fmla="*/ 96 h 385" name="T35"/>
                <a:gd fmla="*/ 184 w 497" name="T36"/>
                <a:gd fmla="*/ 88 h 385" name="T37"/>
                <a:gd fmla="*/ 160 w 497" name="T38"/>
                <a:gd fmla="*/ 72 h 385" name="T39"/>
                <a:gd fmla="*/ 144 w 497" name="T40"/>
                <a:gd fmla="*/ 88 h 385" name="T41"/>
                <a:gd fmla="*/ 96 w 497" name="T42"/>
                <a:gd fmla="*/ 128 h 385" name="T43"/>
                <a:gd fmla="*/ 32 w 497" name="T44"/>
                <a:gd fmla="*/ 112 h 385" name="T45"/>
                <a:gd fmla="*/ 0 w 497" name="T46"/>
                <a:gd fmla="*/ 128 h 385" name="T47"/>
                <a:gd fmla="*/ 32 w 497" name="T48"/>
                <a:gd fmla="*/ 144 h 385" name="T49"/>
                <a:gd fmla="*/ 88 w 497" name="T50"/>
                <a:gd fmla="*/ 168 h 385" name="T51"/>
                <a:gd fmla="*/ 104 w 497" name="T52"/>
                <a:gd fmla="*/ 208 h 385" name="T53"/>
                <a:gd fmla="*/ 56 w 497" name="T54"/>
                <a:gd fmla="*/ 224 h 385" name="T55"/>
                <a:gd fmla="*/ 88 w 497" name="T56"/>
                <a:gd fmla="*/ 248 h 385" name="T57"/>
                <a:gd fmla="*/ 136 w 497" name="T58"/>
                <a:gd fmla="*/ 280 h 385" name="T59"/>
                <a:gd fmla="*/ 136 w 497" name="T60"/>
                <a:gd fmla="*/ 304 h 385" name="T61"/>
                <a:gd fmla="*/ 208 w 497" name="T62"/>
                <a:gd fmla="*/ 360 h 385" name="T63"/>
                <a:gd fmla="*/ 248 w 497" name="T64"/>
                <a:gd fmla="*/ 360 h 385" name="T65"/>
                <a:gd fmla="*/ 256 w 497" name="T66"/>
                <a:gd fmla="*/ 344 h 385" name="T67"/>
                <a:gd fmla="*/ 296 w 497" name="T68"/>
                <a:gd fmla="*/ 376 h 385" name="T69"/>
                <a:gd fmla="*/ 336 w 497" name="T70"/>
                <a:gd fmla="*/ 368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0" name="Freeform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gdLst>
                <a:gd fmla="*/ 48 w 369" name="T0"/>
                <a:gd fmla="*/ 320 h 353" name="T1"/>
                <a:gd fmla="*/ 32 w 369" name="T2"/>
                <a:gd fmla="*/ 264 h 353" name="T3"/>
                <a:gd fmla="*/ 56 w 369" name="T4"/>
                <a:gd fmla="*/ 192 h 353" name="T5"/>
                <a:gd fmla="*/ 8 w 369" name="T6"/>
                <a:gd fmla="*/ 160 h 353" name="T7"/>
                <a:gd fmla="*/ 16 w 369" name="T8"/>
                <a:gd fmla="*/ 136 h 353" name="T9"/>
                <a:gd fmla="*/ 48 w 369" name="T10"/>
                <a:gd fmla="*/ 136 h 353" name="T11"/>
                <a:gd fmla="*/ 104 w 369" name="T12"/>
                <a:gd fmla="*/ 120 h 353" name="T13"/>
                <a:gd fmla="*/ 168 w 369" name="T14"/>
                <a:gd fmla="*/ 112 h 353" name="T15"/>
                <a:gd fmla="*/ 136 w 369" name="T16"/>
                <a:gd fmla="*/ 80 h 353" name="T17"/>
                <a:gd fmla="*/ 144 w 369" name="T18"/>
                <a:gd fmla="*/ 40 h 353" name="T19"/>
                <a:gd fmla="*/ 184 w 369" name="T20"/>
                <a:gd fmla="*/ 40 h 353" name="T21"/>
                <a:gd fmla="*/ 208 w 369" name="T22"/>
                <a:gd fmla="*/ 48 h 353" name="T23"/>
                <a:gd fmla="*/ 232 w 369" name="T24"/>
                <a:gd fmla="*/ 40 h 353" name="T25"/>
                <a:gd fmla="*/ 248 w 369" name="T26"/>
                <a:gd fmla="*/ 0 h 353" name="T27"/>
                <a:gd fmla="*/ 288 w 369" name="T28"/>
                <a:gd fmla="*/ 16 h 353" name="T29"/>
                <a:gd fmla="*/ 320 w 369" name="T30"/>
                <a:gd fmla="*/ 72 h 353" name="T31"/>
                <a:gd fmla="*/ 344 w 369" name="T32"/>
                <a:gd fmla="*/ 88 h 353" name="T33"/>
                <a:gd fmla="*/ 360 w 369" name="T34"/>
                <a:gd fmla="*/ 64 h 353" name="T35"/>
                <a:gd fmla="*/ 360 w 369" name="T36"/>
                <a:gd fmla="*/ 96 h 353" name="T37"/>
                <a:gd fmla="*/ 360 w 369" name="T38"/>
                <a:gd fmla="*/ 128 h 353" name="T39"/>
                <a:gd fmla="*/ 336 w 369" name="T40"/>
                <a:gd fmla="*/ 168 h 353" name="T41"/>
                <a:gd fmla="*/ 368 w 369" name="T42"/>
                <a:gd fmla="*/ 184 h 353" name="T43"/>
                <a:gd fmla="*/ 360 w 369" name="T44"/>
                <a:gd fmla="*/ 208 h 353" name="T45"/>
                <a:gd fmla="*/ 368 w 369" name="T46"/>
                <a:gd fmla="*/ 232 h 353" name="T47"/>
                <a:gd fmla="*/ 344 w 369" name="T48"/>
                <a:gd fmla="*/ 256 h 353" name="T49"/>
                <a:gd fmla="*/ 344 w 369" name="T50"/>
                <a:gd fmla="*/ 280 h 353" name="T51"/>
                <a:gd fmla="*/ 312 w 369" name="T52"/>
                <a:gd fmla="*/ 288 h 353" name="T53"/>
                <a:gd fmla="*/ 272 w 369" name="T54"/>
                <a:gd fmla="*/ 312 h 353" name="T55"/>
                <a:gd fmla="*/ 232 w 369" name="T56"/>
                <a:gd fmla="*/ 304 h 353" name="T57"/>
                <a:gd fmla="*/ 208 w 369" name="T58"/>
                <a:gd fmla="*/ 288 h 353" name="T59"/>
                <a:gd fmla="*/ 192 w 369" name="T60"/>
                <a:gd fmla="*/ 304 h 353" name="T61"/>
                <a:gd fmla="*/ 144 w 369" name="T62"/>
                <a:gd fmla="*/ 352 h 353" name="T63"/>
                <a:gd fmla="*/ 80 w 369" name="T64"/>
                <a:gd fmla="*/ 328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1" name="Freeform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gdLst>
                <a:gd fmla="*/ 528 w 569" name="T0"/>
                <a:gd fmla="*/ 448 h 617" name="T1"/>
                <a:gd fmla="*/ 560 w 569" name="T2"/>
                <a:gd fmla="*/ 416 h 617" name="T3"/>
                <a:gd fmla="*/ 528 w 569" name="T4"/>
                <a:gd fmla="*/ 408 h 617" name="T5"/>
                <a:gd fmla="*/ 496 w 569" name="T6"/>
                <a:gd fmla="*/ 384 h 617" name="T7"/>
                <a:gd fmla="*/ 464 w 569" name="T8"/>
                <a:gd fmla="*/ 360 h 617" name="T9"/>
                <a:gd fmla="*/ 480 w 569" name="T10"/>
                <a:gd fmla="*/ 320 h 617" name="T11"/>
                <a:gd fmla="*/ 472 w 569" name="T12"/>
                <a:gd fmla="*/ 248 h 617" name="T13"/>
                <a:gd fmla="*/ 424 w 569" name="T14"/>
                <a:gd fmla="*/ 224 h 617" name="T15"/>
                <a:gd fmla="*/ 416 w 569" name="T16"/>
                <a:gd fmla="*/ 176 h 617" name="T17"/>
                <a:gd fmla="*/ 448 w 569" name="T18"/>
                <a:gd fmla="*/ 168 h 617" name="T19"/>
                <a:gd fmla="*/ 512 w 569" name="T20"/>
                <a:gd fmla="*/ 160 h 617" name="T21"/>
                <a:gd fmla="*/ 512 w 569" name="T22"/>
                <a:gd fmla="*/ 112 h 617" name="T23"/>
                <a:gd fmla="*/ 464 w 569" name="T24"/>
                <a:gd fmla="*/ 112 h 617" name="T25"/>
                <a:gd fmla="*/ 432 w 569" name="T26"/>
                <a:gd fmla="*/ 64 h 617" name="T27"/>
                <a:gd fmla="*/ 408 w 569" name="T28"/>
                <a:gd fmla="*/ 96 h 617" name="T29"/>
                <a:gd fmla="*/ 384 w 569" name="T30"/>
                <a:gd fmla="*/ 144 h 617" name="T31"/>
                <a:gd fmla="*/ 368 w 569" name="T32"/>
                <a:gd fmla="*/ 240 h 617" name="T33"/>
                <a:gd fmla="*/ 336 w 569" name="T34"/>
                <a:gd fmla="*/ 224 h 617" name="T35"/>
                <a:gd fmla="*/ 288 w 569" name="T36"/>
                <a:gd fmla="*/ 240 h 617" name="T37"/>
                <a:gd fmla="*/ 272 w 569" name="T38"/>
                <a:gd fmla="*/ 224 h 617" name="T39"/>
                <a:gd fmla="*/ 232 w 569" name="T40"/>
                <a:gd fmla="*/ 104 h 617" name="T41"/>
                <a:gd fmla="*/ 216 w 569" name="T42"/>
                <a:gd fmla="*/ 112 h 617" name="T43"/>
                <a:gd fmla="*/ 208 w 569" name="T44"/>
                <a:gd fmla="*/ 72 h 617" name="T45"/>
                <a:gd fmla="*/ 160 w 569" name="T46"/>
                <a:gd fmla="*/ 40 h 617" name="T47"/>
                <a:gd fmla="*/ 136 w 569" name="T48"/>
                <a:gd fmla="*/ 80 h 617" name="T49"/>
                <a:gd fmla="*/ 136 w 569" name="T50"/>
                <a:gd fmla="*/ 0 h 617" name="T51"/>
                <a:gd fmla="*/ 112 w 569" name="T52"/>
                <a:gd fmla="*/ 0 h 617" name="T53"/>
                <a:gd fmla="*/ 96 w 569" name="T54"/>
                <a:gd fmla="*/ 32 h 617" name="T55"/>
                <a:gd fmla="*/ 88 w 569" name="T56"/>
                <a:gd fmla="*/ 64 h 617" name="T57"/>
                <a:gd fmla="*/ 80 w 569" name="T58"/>
                <a:gd fmla="*/ 96 h 617" name="T59"/>
                <a:gd fmla="*/ 104 w 569" name="T60"/>
                <a:gd fmla="*/ 112 h 617" name="T61"/>
                <a:gd fmla="*/ 88 w 569" name="T62"/>
                <a:gd fmla="*/ 240 h 617" name="T63"/>
                <a:gd fmla="*/ 24 w 569" name="T64"/>
                <a:gd fmla="*/ 280 h 617" name="T65"/>
                <a:gd fmla="*/ 8 w 569" name="T66"/>
                <a:gd fmla="*/ 312 h 617" name="T67"/>
                <a:gd fmla="*/ 0 w 569" name="T68"/>
                <a:gd fmla="*/ 376 h 617" name="T69"/>
                <a:gd fmla="*/ 48 w 569" name="T70"/>
                <a:gd fmla="*/ 368 h 617" name="T71"/>
                <a:gd fmla="*/ 80 w 569" name="T72"/>
                <a:gd fmla="*/ 392 h 617" name="T73"/>
                <a:gd fmla="*/ 88 w 569" name="T74"/>
                <a:gd fmla="*/ 408 h 617" name="T75"/>
                <a:gd fmla="*/ 96 w 569" name="T76"/>
                <a:gd fmla="*/ 448 h 617" name="T77"/>
                <a:gd fmla="*/ 120 w 569" name="T78"/>
                <a:gd fmla="*/ 464 h 617" name="T79"/>
                <a:gd fmla="*/ 112 w 569" name="T80"/>
                <a:gd fmla="*/ 504 h 617" name="T81"/>
                <a:gd fmla="*/ 104 w 569" name="T82"/>
                <a:gd fmla="*/ 528 h 617" name="T83"/>
                <a:gd fmla="*/ 144 w 569" name="T84"/>
                <a:gd fmla="*/ 560 h 617" name="T85"/>
                <a:gd fmla="*/ 200 w 569" name="T86"/>
                <a:gd fmla="*/ 576 h 617" name="T87"/>
                <a:gd fmla="*/ 224 w 569" name="T88"/>
                <a:gd fmla="*/ 568 h 617" name="T89"/>
                <a:gd fmla="*/ 232 w 569" name="T90"/>
                <a:gd fmla="*/ 600 h 617" name="T91"/>
                <a:gd fmla="*/ 264 w 569" name="T92"/>
                <a:gd fmla="*/ 592 h 617" name="T93"/>
                <a:gd fmla="*/ 272 w 569" name="T94"/>
                <a:gd fmla="*/ 512 h 617" name="T95"/>
                <a:gd fmla="*/ 328 w 569" name="T96"/>
                <a:gd fmla="*/ 504 h 617" name="T97"/>
                <a:gd fmla="*/ 352 w 569" name="T98"/>
                <a:gd fmla="*/ 512 h 617" name="T99"/>
                <a:gd fmla="*/ 384 w 569" name="T100"/>
                <a:gd fmla="*/ 512 h 617" name="T101"/>
                <a:gd fmla="*/ 416 w 569" name="T102"/>
                <a:gd fmla="*/ 520 h 617" name="T103"/>
                <a:gd fmla="*/ 440 w 569" name="T104"/>
                <a:gd fmla="*/ 504 h 617" name="T105"/>
                <a:gd fmla="*/ 488 w 569" name="T106"/>
                <a:gd fmla="*/ 472 h 617" name="T107"/>
                <a:gd fmla="*/ 520 w 569" name="T108"/>
                <a:gd fmla="*/ 464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2" name="Freeform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gdLst>
                <a:gd fmla="*/ 1184 w 1209" name="T0"/>
                <a:gd fmla="*/ 728 h 785" name="T1"/>
                <a:gd fmla="*/ 1160 w 1209" name="T2"/>
                <a:gd fmla="*/ 728 h 785" name="T3"/>
                <a:gd fmla="*/ 1160 w 1209" name="T4"/>
                <a:gd fmla="*/ 784 h 785" name="T5"/>
                <a:gd fmla="*/ 1112 w 1209" name="T6"/>
                <a:gd fmla="*/ 760 h 785" name="T7"/>
                <a:gd fmla="*/ 1088 w 1209" name="T8"/>
                <a:gd fmla="*/ 752 h 785" name="T9"/>
                <a:gd fmla="*/ 1024 w 1209" name="T10"/>
                <a:gd fmla="*/ 720 h 785" name="T11"/>
                <a:gd fmla="*/ 1040 w 1209" name="T12"/>
                <a:gd fmla="*/ 696 h 785" name="T13"/>
                <a:gd fmla="*/ 1032 w 1209" name="T14"/>
                <a:gd fmla="*/ 680 h 785" name="T15"/>
                <a:gd fmla="*/ 1000 w 1209" name="T16"/>
                <a:gd fmla="*/ 664 h 785" name="T17"/>
                <a:gd fmla="*/ 976 w 1209" name="T18"/>
                <a:gd fmla="*/ 680 h 785" name="T19"/>
                <a:gd fmla="*/ 928 w 1209" name="T20"/>
                <a:gd fmla="*/ 648 h 785" name="T21"/>
                <a:gd fmla="*/ 832 w 1209" name="T22"/>
                <a:gd fmla="*/ 696 h 785" name="T23"/>
                <a:gd fmla="*/ 808 w 1209" name="T24"/>
                <a:gd fmla="*/ 720 h 785" name="T25"/>
                <a:gd fmla="*/ 728 w 1209" name="T26"/>
                <a:gd fmla="*/ 736 h 785" name="T27"/>
                <a:gd fmla="*/ 656 w 1209" name="T28"/>
                <a:gd fmla="*/ 712 h 785" name="T29"/>
                <a:gd fmla="*/ 632 w 1209" name="T30"/>
                <a:gd fmla="*/ 680 h 785" name="T31"/>
                <a:gd fmla="*/ 584 w 1209" name="T32"/>
                <a:gd fmla="*/ 704 h 785" name="T33"/>
                <a:gd fmla="*/ 536 w 1209" name="T34"/>
                <a:gd fmla="*/ 728 h 785" name="T35"/>
                <a:gd fmla="*/ 456 w 1209" name="T36"/>
                <a:gd fmla="*/ 672 h 785" name="T37"/>
                <a:gd fmla="*/ 408 w 1209" name="T38"/>
                <a:gd fmla="*/ 640 h 785" name="T39"/>
                <a:gd fmla="*/ 360 w 1209" name="T40"/>
                <a:gd fmla="*/ 624 h 785" name="T41"/>
                <a:gd fmla="*/ 320 w 1209" name="T42"/>
                <a:gd fmla="*/ 592 h 785" name="T43"/>
                <a:gd fmla="*/ 272 w 1209" name="T44"/>
                <a:gd fmla="*/ 520 h 785" name="T45"/>
                <a:gd fmla="*/ 248 w 1209" name="T46"/>
                <a:gd fmla="*/ 512 h 785" name="T47"/>
                <a:gd fmla="*/ 208 w 1209" name="T48"/>
                <a:gd fmla="*/ 456 h 785" name="T49"/>
                <a:gd fmla="*/ 160 w 1209" name="T50"/>
                <a:gd fmla="*/ 384 h 785" name="T51"/>
                <a:gd fmla="*/ 120 w 1209" name="T52"/>
                <a:gd fmla="*/ 408 h 785" name="T53"/>
                <a:gd fmla="*/ 64 w 1209" name="T54"/>
                <a:gd fmla="*/ 328 h 785" name="T55"/>
                <a:gd fmla="*/ 32 w 1209" name="T56"/>
                <a:gd fmla="*/ 272 h 785" name="T57"/>
                <a:gd fmla="*/ 0 w 1209" name="T58"/>
                <a:gd fmla="*/ 256 h 785" name="T59"/>
                <a:gd fmla="*/ 16 w 1209" name="T60"/>
                <a:gd fmla="*/ 176 h 785" name="T61"/>
                <a:gd fmla="*/ 48 w 1209" name="T62"/>
                <a:gd fmla="*/ 192 h 785" name="T63"/>
                <a:gd fmla="*/ 80 w 1209" name="T64"/>
                <a:gd fmla="*/ 184 h 785" name="T65"/>
                <a:gd fmla="*/ 80 w 1209" name="T66"/>
                <a:gd fmla="*/ 128 h 785" name="T67"/>
                <a:gd fmla="*/ 56 w 1209" name="T68"/>
                <a:gd fmla="*/ 96 h 785" name="T69"/>
                <a:gd fmla="*/ 80 w 1209" name="T70"/>
                <a:gd fmla="*/ 48 h 785" name="T71"/>
                <a:gd fmla="*/ 152 w 1209" name="T72"/>
                <a:gd fmla="*/ 40 h 785" name="T73"/>
                <a:gd fmla="*/ 208 w 1209" name="T74"/>
                <a:gd fmla="*/ 8 h 785" name="T75"/>
                <a:gd fmla="*/ 288 w 1209" name="T76"/>
                <a:gd fmla="*/ 16 h 785" name="T77"/>
                <a:gd fmla="*/ 344 w 1209" name="T78"/>
                <a:gd fmla="*/ 56 h 785" name="T79"/>
                <a:gd fmla="*/ 432 w 1209" name="T80"/>
                <a:gd fmla="*/ 56 h 785" name="T81"/>
                <a:gd fmla="*/ 528 w 1209" name="T82"/>
                <a:gd fmla="*/ 40 h 785" name="T83"/>
                <a:gd fmla="*/ 664 w 1209" name="T84"/>
                <a:gd fmla="*/ 56 h 785" name="T85"/>
                <a:gd fmla="*/ 712 w 1209" name="T86"/>
                <a:gd fmla="*/ 72 h 785" name="T87"/>
                <a:gd fmla="*/ 704 w 1209" name="T88"/>
                <a:gd fmla="*/ 96 h 785" name="T89"/>
                <a:gd fmla="*/ 728 w 1209" name="T90"/>
                <a:gd fmla="*/ 136 h 785" name="T91"/>
                <a:gd fmla="*/ 712 w 1209" name="T92"/>
                <a:gd fmla="*/ 184 h 785" name="T93"/>
                <a:gd fmla="*/ 696 w 1209" name="T94"/>
                <a:gd fmla="*/ 248 h 785" name="T95"/>
                <a:gd fmla="*/ 736 w 1209" name="T96"/>
                <a:gd fmla="*/ 320 h 785" name="T97"/>
                <a:gd fmla="*/ 832 w 1209" name="T98"/>
                <a:gd fmla="*/ 368 h 785" name="T99"/>
                <a:gd fmla="*/ 936 w 1209" name="T100"/>
                <a:gd fmla="*/ 416 h 785" name="T101"/>
                <a:gd fmla="*/ 992 w 1209" name="T102"/>
                <a:gd fmla="*/ 424 h 785" name="T103"/>
                <a:gd fmla="*/ 1008 w 1209" name="T104"/>
                <a:gd fmla="*/ 480 h 785" name="T105"/>
                <a:gd fmla="*/ 1040 w 1209" name="T106"/>
                <a:gd fmla="*/ 496 h 785" name="T107"/>
                <a:gd fmla="*/ 1056 w 1209" name="T108"/>
                <a:gd fmla="*/ 472 h 785" name="T109"/>
                <a:gd fmla="*/ 1080 w 1209" name="T110"/>
                <a:gd fmla="*/ 480 h 785" name="T111"/>
                <a:gd fmla="*/ 1096 w 1209" name="T112"/>
                <a:gd fmla="*/ 464 h 785" name="T113"/>
                <a:gd fmla="*/ 1136 w 1209" name="T114"/>
                <a:gd fmla="*/ 440 h 785" name="T115"/>
                <a:gd fmla="*/ 1176 w 1209" name="T116"/>
                <a:gd fmla="*/ 456 h 785" name="T117"/>
                <a:gd fmla="*/ 1208 w 1209" name="T118"/>
                <a:gd fmla="*/ 536 h 785" name="T119"/>
                <a:gd fmla="*/ 1208 w 1209" name="T120"/>
                <a:gd fmla="*/ 576 h 785" name="T121"/>
                <a:gd fmla="*/ 1200 w 1209" name="T122"/>
                <a:gd fmla="*/ 712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3" name="Freeform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gdLst>
                <a:gd fmla="*/ 696 w 761" name="T0"/>
                <a:gd fmla="*/ 488 h 633" name="T1"/>
                <a:gd fmla="*/ 672 w 761" name="T2"/>
                <a:gd fmla="*/ 504 h 633" name="T3"/>
                <a:gd fmla="*/ 656 w 761" name="T4"/>
                <a:gd fmla="*/ 488 h 633" name="T5"/>
                <a:gd fmla="*/ 608 w 761" name="T6"/>
                <a:gd fmla="*/ 432 h 633" name="T7"/>
                <a:gd fmla="*/ 584 w 761" name="T8"/>
                <a:gd fmla="*/ 424 h 633" name="T9"/>
                <a:gd fmla="*/ 552 w 761" name="T10"/>
                <a:gd fmla="*/ 440 h 633" name="T11"/>
                <a:gd fmla="*/ 536 w 761" name="T12"/>
                <a:gd fmla="*/ 472 h 633" name="T13"/>
                <a:gd fmla="*/ 512 w 761" name="T14"/>
                <a:gd fmla="*/ 464 h 633" name="T15"/>
                <a:gd fmla="*/ 472 w 761" name="T16"/>
                <a:gd fmla="*/ 472 h 633" name="T17"/>
                <a:gd fmla="*/ 504 w 761" name="T18"/>
                <a:gd fmla="*/ 496 h 633" name="T19"/>
                <a:gd fmla="*/ 456 w 761" name="T20"/>
                <a:gd fmla="*/ 528 h 633" name="T21"/>
                <a:gd fmla="*/ 416 w 761" name="T22"/>
                <a:gd fmla="*/ 520 h 633" name="T23"/>
                <a:gd fmla="*/ 392 w 761" name="T24"/>
                <a:gd fmla="*/ 456 h 633" name="T25"/>
                <a:gd fmla="*/ 360 w 761" name="T26"/>
                <a:gd fmla="*/ 488 h 633" name="T27"/>
                <a:gd fmla="*/ 336 w 761" name="T28"/>
                <a:gd fmla="*/ 504 h 633" name="T29"/>
                <a:gd fmla="*/ 296 w 761" name="T30"/>
                <a:gd fmla="*/ 536 h 633" name="T31"/>
                <a:gd fmla="*/ 272 w 761" name="T32"/>
                <a:gd fmla="*/ 632 h 633" name="T33"/>
                <a:gd fmla="*/ 248 w 761" name="T34"/>
                <a:gd fmla="*/ 632 h 633" name="T35"/>
                <a:gd fmla="*/ 216 w 761" name="T36"/>
                <a:gd fmla="*/ 624 h 633" name="T37"/>
                <a:gd fmla="*/ 200 w 761" name="T38"/>
                <a:gd fmla="*/ 576 h 633" name="T39"/>
                <a:gd fmla="*/ 144 w 761" name="T40"/>
                <a:gd fmla="*/ 496 h 633" name="T41"/>
                <a:gd fmla="*/ 128 w 761" name="T42"/>
                <a:gd fmla="*/ 480 h 633" name="T43"/>
                <a:gd fmla="*/ 104 w 761" name="T44"/>
                <a:gd fmla="*/ 424 h 633" name="T45"/>
                <a:gd fmla="*/ 80 w 761" name="T46"/>
                <a:gd fmla="*/ 464 h 633" name="T47"/>
                <a:gd fmla="*/ 72 w 761" name="T48"/>
                <a:gd fmla="*/ 248 h 633" name="T49"/>
                <a:gd fmla="*/ 72 w 761" name="T50"/>
                <a:gd fmla="*/ 216 h 633" name="T51"/>
                <a:gd fmla="*/ 40 w 761" name="T52"/>
                <a:gd fmla="*/ 136 h 633" name="T53"/>
                <a:gd fmla="*/ 0 w 761" name="T54"/>
                <a:gd fmla="*/ 104 h 633" name="T55"/>
                <a:gd fmla="*/ 8 w 761" name="T56"/>
                <a:gd fmla="*/ 64 h 633" name="T57"/>
                <a:gd fmla="*/ 16 w 761" name="T58"/>
                <a:gd fmla="*/ 32 h 633" name="T59"/>
                <a:gd fmla="*/ 32 w 761" name="T60"/>
                <a:gd fmla="*/ 0 h 633" name="T61"/>
                <a:gd fmla="*/ 64 w 761" name="T62"/>
                <a:gd fmla="*/ 16 h 633" name="T63"/>
                <a:gd fmla="*/ 88 w 761" name="T64"/>
                <a:gd fmla="*/ 80 h 633" name="T65"/>
                <a:gd fmla="*/ 128 w 761" name="T66"/>
                <a:gd fmla="*/ 120 h 633" name="T67"/>
                <a:gd fmla="*/ 152 w 761" name="T68"/>
                <a:gd fmla="*/ 104 h 633" name="T69"/>
                <a:gd fmla="*/ 176 w 761" name="T70"/>
                <a:gd fmla="*/ 128 h 633" name="T71"/>
                <a:gd fmla="*/ 224 w 761" name="T72"/>
                <a:gd fmla="*/ 96 h 633" name="T73"/>
                <a:gd fmla="*/ 288 w 761" name="T74"/>
                <a:gd fmla="*/ 96 h 633" name="T75"/>
                <a:gd fmla="*/ 296 w 761" name="T76"/>
                <a:gd fmla="*/ 40 h 633" name="T77"/>
                <a:gd fmla="*/ 320 w 761" name="T78"/>
                <a:gd fmla="*/ 32 h 633" name="T79"/>
                <a:gd fmla="*/ 344 w 761" name="T80"/>
                <a:gd fmla="*/ 48 h 633" name="T81"/>
                <a:gd fmla="*/ 400 w 761" name="T82"/>
                <a:gd fmla="*/ 72 h 633" name="T83"/>
                <a:gd fmla="*/ 416 w 761" name="T84"/>
                <a:gd fmla="*/ 136 h 633" name="T85"/>
                <a:gd fmla="*/ 472 w 761" name="T86"/>
                <a:gd fmla="*/ 160 h 633" name="T87"/>
                <a:gd fmla="*/ 512 w 761" name="T88"/>
                <a:gd fmla="*/ 136 h 633" name="T89"/>
                <a:gd fmla="*/ 552 w 761" name="T90"/>
                <a:gd fmla="*/ 144 h 633" name="T91"/>
                <a:gd fmla="*/ 624 w 761" name="T92"/>
                <a:gd fmla="*/ 184 h 633" name="T93"/>
                <a:gd fmla="*/ 704 w 761" name="T94"/>
                <a:gd fmla="*/ 224 h 633" name="T95"/>
                <a:gd fmla="*/ 760 w 761" name="T96"/>
                <a:gd fmla="*/ 256 h 633" name="T97"/>
                <a:gd fmla="*/ 744 w 761" name="T98"/>
                <a:gd fmla="*/ 296 h 633" name="T99"/>
                <a:gd fmla="*/ 664 w 761" name="T100"/>
                <a:gd fmla="*/ 312 h 633" name="T101"/>
                <a:gd fmla="*/ 648 w 761" name="T102"/>
                <a:gd fmla="*/ 336 h 633" name="T103"/>
                <a:gd fmla="*/ 656 w 761" name="T104"/>
                <a:gd fmla="*/ 360 h 633" name="T105"/>
                <a:gd fmla="*/ 656 w 761" name="T106"/>
                <a:gd fmla="*/ 376 h 633" name="T107"/>
                <a:gd fmla="*/ 704 w 761" name="T108"/>
                <a:gd fmla="*/ 456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4" name="Freeform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gdLst>
                <a:gd fmla="*/ 672 w 785" name="T0"/>
                <a:gd fmla="*/ 536 h 617" name="T1"/>
                <a:gd fmla="*/ 616 w 785" name="T2"/>
                <a:gd fmla="*/ 568 h 617" name="T3"/>
                <a:gd fmla="*/ 592 w 785" name="T4"/>
                <a:gd fmla="*/ 544 h 617" name="T5"/>
                <a:gd fmla="*/ 568 w 785" name="T6"/>
                <a:gd fmla="*/ 560 h 617" name="T7"/>
                <a:gd fmla="*/ 528 w 785" name="T8"/>
                <a:gd fmla="*/ 520 h 617" name="T9"/>
                <a:gd fmla="*/ 504 w 785" name="T10"/>
                <a:gd fmla="*/ 456 h 617" name="T11"/>
                <a:gd fmla="*/ 472 w 785" name="T12"/>
                <a:gd fmla="*/ 440 h 617" name="T13"/>
                <a:gd fmla="*/ 456 w 785" name="T14"/>
                <a:gd fmla="*/ 456 h 617" name="T15"/>
                <a:gd fmla="*/ 464 w 785" name="T16"/>
                <a:gd fmla="*/ 480 h 617" name="T17"/>
                <a:gd fmla="*/ 440 w 785" name="T18"/>
                <a:gd fmla="*/ 536 h 617" name="T19"/>
                <a:gd fmla="*/ 456 w 785" name="T20"/>
                <a:gd fmla="*/ 552 h 617" name="T21"/>
                <a:gd fmla="*/ 424 w 785" name="T22"/>
                <a:gd fmla="*/ 584 h 617" name="T23"/>
                <a:gd fmla="*/ 400 w 785" name="T24"/>
                <a:gd fmla="*/ 600 h 617" name="T25"/>
                <a:gd fmla="*/ 376 w 785" name="T26"/>
                <a:gd fmla="*/ 592 h 617" name="T27"/>
                <a:gd fmla="*/ 368 w 785" name="T28"/>
                <a:gd fmla="*/ 608 h 617" name="T29"/>
                <a:gd fmla="*/ 336 w 785" name="T30"/>
                <a:gd fmla="*/ 600 h 617" name="T31"/>
                <a:gd fmla="*/ 320 w 785" name="T32"/>
                <a:gd fmla="*/ 568 h 617" name="T33"/>
                <a:gd fmla="*/ 232 w 785" name="T34"/>
                <a:gd fmla="*/ 536 h 617" name="T35"/>
                <a:gd fmla="*/ 136 w 785" name="T36"/>
                <a:gd fmla="*/ 496 h 617" name="T37"/>
                <a:gd fmla="*/ 40 w 785" name="T38"/>
                <a:gd fmla="*/ 440 h 617" name="T39"/>
                <a:gd fmla="*/ 0 w 785" name="T40"/>
                <a:gd fmla="*/ 368 h 617" name="T41"/>
                <a:gd fmla="*/ 16 w 785" name="T42"/>
                <a:gd fmla="*/ 304 h 617" name="T43"/>
                <a:gd fmla="*/ 32 w 785" name="T44"/>
                <a:gd fmla="*/ 248 h 617" name="T45"/>
                <a:gd fmla="*/ 8 w 785" name="T46"/>
                <a:gd fmla="*/ 216 h 617" name="T47"/>
                <a:gd fmla="*/ 48 w 785" name="T48"/>
                <a:gd fmla="*/ 208 h 617" name="T49"/>
                <a:gd fmla="*/ 104 w 785" name="T50"/>
                <a:gd fmla="*/ 224 h 617" name="T51"/>
                <a:gd fmla="*/ 96 w 785" name="T52"/>
                <a:gd fmla="*/ 184 h 617" name="T53"/>
                <a:gd fmla="*/ 128 w 785" name="T54"/>
                <a:gd fmla="*/ 136 h 617" name="T55"/>
                <a:gd fmla="*/ 88 w 785" name="T56"/>
                <a:gd fmla="*/ 72 h 617" name="T57"/>
                <a:gd fmla="*/ 152 w 785" name="T58"/>
                <a:gd fmla="*/ 16 h 617" name="T59"/>
                <a:gd fmla="*/ 288 w 785" name="T60"/>
                <a:gd fmla="*/ 0 h 617" name="T61"/>
                <a:gd fmla="*/ 384 w 785" name="T62"/>
                <a:gd fmla="*/ 40 h 617" name="T63"/>
                <a:gd fmla="*/ 456 w 785" name="T64"/>
                <a:gd fmla="*/ 104 h 617" name="T65"/>
                <a:gd fmla="*/ 472 w 785" name="T66"/>
                <a:gd fmla="*/ 48 h 617" name="T67"/>
                <a:gd fmla="*/ 528 w 785" name="T68"/>
                <a:gd fmla="*/ 72 h 617" name="T69"/>
                <a:gd fmla="*/ 592 w 785" name="T70"/>
                <a:gd fmla="*/ 96 h 617" name="T71"/>
                <a:gd fmla="*/ 656 w 785" name="T72"/>
                <a:gd fmla="*/ 120 h 617" name="T73"/>
                <a:gd fmla="*/ 728 w 785" name="T74"/>
                <a:gd fmla="*/ 176 h 617" name="T75"/>
                <a:gd fmla="*/ 768 w 785" name="T76"/>
                <a:gd fmla="*/ 232 h 617" name="T77"/>
                <a:gd fmla="*/ 784 w 785" name="T78"/>
                <a:gd fmla="*/ 336 h 617" name="T79"/>
                <a:gd fmla="*/ 752 w 785" name="T80"/>
                <a:gd fmla="*/ 360 h 617" name="T81"/>
                <a:gd fmla="*/ 712 w 785" name="T82"/>
                <a:gd fmla="*/ 408 h 617" name="T83"/>
                <a:gd fmla="*/ 736 w 785" name="T84"/>
                <a:gd fmla="*/ 432 h 617" name="T85"/>
                <a:gd fmla="*/ 704 w 785" name="T86"/>
                <a:gd fmla="*/ 456 h 617" name="T87"/>
                <a:gd fmla="*/ 656 w 785" name="T88"/>
                <a:gd fmla="*/ 448 h 617" name="T89"/>
                <a:gd fmla="*/ 664 w 785" name="T90"/>
                <a:gd fmla="*/ 488 h 617" name="T91"/>
                <a:gd fmla="*/ 712 w 785" name="T92"/>
                <a:gd fmla="*/ 504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5" name="Freeform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gdLst>
                <a:gd fmla="*/ 272 w 305" name="T0"/>
                <a:gd fmla="*/ 40 h 425" name="T1"/>
                <a:gd fmla="*/ 280 w 305" name="T2"/>
                <a:gd fmla="*/ 72 h 425" name="T3"/>
                <a:gd fmla="*/ 304 w 305" name="T4"/>
                <a:gd fmla="*/ 88 h 425" name="T5"/>
                <a:gd fmla="*/ 304 w 305" name="T6"/>
                <a:gd fmla="*/ 136 h 425" name="T7"/>
                <a:gd fmla="*/ 272 w 305" name="T8"/>
                <a:gd fmla="*/ 152 h 425" name="T9"/>
                <a:gd fmla="*/ 272 w 305" name="T10"/>
                <a:gd fmla="*/ 160 h 425" name="T11"/>
                <a:gd fmla="*/ 240 w 305" name="T12"/>
                <a:gd fmla="*/ 160 h 425" name="T13"/>
                <a:gd fmla="*/ 224 w 305" name="T14"/>
                <a:gd fmla="*/ 176 h 425" name="T15"/>
                <a:gd fmla="*/ 224 w 305" name="T16"/>
                <a:gd fmla="*/ 200 h 425" name="T17"/>
                <a:gd fmla="*/ 232 w 305" name="T18"/>
                <a:gd fmla="*/ 208 h 425" name="T19"/>
                <a:gd fmla="*/ 208 w 305" name="T20"/>
                <a:gd fmla="*/ 240 h 425" name="T21"/>
                <a:gd fmla="*/ 192 w 305" name="T22"/>
                <a:gd fmla="*/ 240 h 425" name="T23"/>
                <a:gd fmla="*/ 192 w 305" name="T24"/>
                <a:gd fmla="*/ 272 h 425" name="T25"/>
                <a:gd fmla="*/ 192 w 305" name="T26"/>
                <a:gd fmla="*/ 280 h 425" name="T27"/>
                <a:gd fmla="*/ 192 w 305" name="T28"/>
                <a:gd fmla="*/ 304 h 425" name="T29"/>
                <a:gd fmla="*/ 176 w 305" name="T30"/>
                <a:gd fmla="*/ 320 h 425" name="T31"/>
                <a:gd fmla="*/ 168 w 305" name="T32"/>
                <a:gd fmla="*/ 360 h 425" name="T33"/>
                <a:gd fmla="*/ 160 w 305" name="T34"/>
                <a:gd fmla="*/ 384 h 425" name="T35"/>
                <a:gd fmla="*/ 160 w 305" name="T36"/>
                <a:gd fmla="*/ 392 h 425" name="T37"/>
                <a:gd fmla="*/ 152 w 305" name="T38"/>
                <a:gd fmla="*/ 416 h 425" name="T39"/>
                <a:gd fmla="*/ 136 w 305" name="T40"/>
                <a:gd fmla="*/ 416 h 425" name="T41"/>
                <a:gd fmla="*/ 128 w 305" name="T42"/>
                <a:gd fmla="*/ 408 h 425" name="T43"/>
                <a:gd fmla="*/ 64 w 305" name="T44"/>
                <a:gd fmla="*/ 424 h 425" name="T45"/>
                <a:gd fmla="*/ 56 w 305" name="T46"/>
                <a:gd fmla="*/ 416 h 425" name="T47"/>
                <a:gd fmla="*/ 80 w 305" name="T48"/>
                <a:gd fmla="*/ 368 h 425" name="T49"/>
                <a:gd fmla="*/ 56 w 305" name="T50"/>
                <a:gd fmla="*/ 360 h 425" name="T51"/>
                <a:gd fmla="*/ 40 w 305" name="T52"/>
                <a:gd fmla="*/ 368 h 425" name="T53"/>
                <a:gd fmla="*/ 24 w 305" name="T54"/>
                <a:gd fmla="*/ 360 h 425" name="T55"/>
                <a:gd fmla="*/ 24 w 305" name="T56"/>
                <a:gd fmla="*/ 320 h 425" name="T57"/>
                <a:gd fmla="*/ 40 w 305" name="T58"/>
                <a:gd fmla="*/ 312 h 425" name="T59"/>
                <a:gd fmla="*/ 48 w 305" name="T60"/>
                <a:gd fmla="*/ 312 h 425" name="T61"/>
                <a:gd fmla="*/ 48 w 305" name="T62"/>
                <a:gd fmla="*/ 288 h 425" name="T63"/>
                <a:gd fmla="*/ 32 w 305" name="T64"/>
                <a:gd fmla="*/ 288 h 425" name="T65"/>
                <a:gd fmla="*/ 32 w 305" name="T66"/>
                <a:gd fmla="*/ 272 h 425" name="T67"/>
                <a:gd fmla="*/ 16 w 305" name="T68"/>
                <a:gd fmla="*/ 264 h 425" name="T69"/>
                <a:gd fmla="*/ 16 w 305" name="T70"/>
                <a:gd fmla="*/ 216 h 425" name="T71"/>
                <a:gd fmla="*/ 0 w 305" name="T72"/>
                <a:gd fmla="*/ 200 h 425" name="T73"/>
                <a:gd fmla="*/ 8 w 305" name="T74"/>
                <a:gd fmla="*/ 176 h 425" name="T75"/>
                <a:gd fmla="*/ 32 w 305" name="T76"/>
                <a:gd fmla="*/ 152 h 425" name="T77"/>
                <a:gd fmla="*/ 32 w 305" name="T78"/>
                <a:gd fmla="*/ 128 h 425" name="T79"/>
                <a:gd fmla="*/ 24 w 305" name="T80"/>
                <a:gd fmla="*/ 120 h 425" name="T81"/>
                <a:gd fmla="*/ 32 w 305" name="T82"/>
                <a:gd fmla="*/ 104 h 425" name="T83"/>
                <a:gd fmla="*/ 16 w 305" name="T84"/>
                <a:gd fmla="*/ 80 h 425" name="T85"/>
                <a:gd fmla="*/ 32 w 305" name="T86"/>
                <a:gd fmla="*/ 64 h 425" name="T87"/>
                <a:gd fmla="*/ 56 w 305" name="T88"/>
                <a:gd fmla="*/ 56 h 425" name="T89"/>
                <a:gd fmla="*/ 112 w 305" name="T90"/>
                <a:gd fmla="*/ 24 h 425" name="T91"/>
                <a:gd fmla="*/ 144 w 305" name="T92"/>
                <a:gd fmla="*/ 8 h 425" name="T93"/>
                <a:gd fmla="*/ 168 w 305" name="T94"/>
                <a:gd fmla="*/ 8 h 425" name="T95"/>
                <a:gd fmla="*/ 184 w 305" name="T96"/>
                <a:gd fmla="*/ 0 h 425" name="T97"/>
                <a:gd fmla="*/ 192 w 305" name="T98"/>
                <a:gd fmla="*/ 8 h 425" name="T99"/>
                <a:gd fmla="*/ 184 w 305" name="T100"/>
                <a:gd fmla="*/ 16 h 425" name="T101"/>
                <a:gd fmla="*/ 184 w 305" name="T102"/>
                <a:gd fmla="*/ 32 h 425" name="T103"/>
                <a:gd fmla="*/ 208 w 305" name="T104"/>
                <a:gd fmla="*/ 32 h 425" name="T105"/>
                <a:gd fmla="*/ 208 w 305" name="T106"/>
                <a:gd fmla="*/ 16 h 425" name="T107"/>
                <a:gd fmla="*/ 216 w 305" name="T108"/>
                <a:gd fmla="*/ 0 h 425" name="T109"/>
                <a:gd fmla="*/ 232 w 305" name="T110"/>
                <a:gd fmla="*/ 16 h 425" name="T111"/>
                <a:gd fmla="*/ 240 w 305" name="T112"/>
                <a:gd fmla="*/ 32 h 425" name="T113"/>
                <a:gd fmla="*/ 272 w 305" name="T114"/>
                <a:gd fmla="*/ 32 h 425" name="T115"/>
                <a:gd fmla="*/ 272 w 305" name="T116"/>
                <a:gd fmla="*/ 40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6" name="Freeform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gdLst>
                <a:gd fmla="*/ 336 w 353" name="T0"/>
                <a:gd fmla="*/ 104 h 417" name="T1"/>
                <a:gd fmla="*/ 344 w 353" name="T2"/>
                <a:gd fmla="*/ 128 h 417" name="T3"/>
                <a:gd fmla="*/ 312 w 353" name="T4"/>
                <a:gd fmla="*/ 176 h 417" name="T5"/>
                <a:gd fmla="*/ 320 w 353" name="T6"/>
                <a:gd fmla="*/ 216 h 417" name="T7"/>
                <a:gd fmla="*/ 320 w 353" name="T8"/>
                <a:gd fmla="*/ 264 h 417" name="T9"/>
                <a:gd fmla="*/ 328 w 353" name="T10"/>
                <a:gd fmla="*/ 288 h 417" name="T11"/>
                <a:gd fmla="*/ 352 w 353" name="T12"/>
                <a:gd fmla="*/ 312 h 417" name="T13"/>
                <a:gd fmla="*/ 328 w 353" name="T14"/>
                <a:gd fmla="*/ 320 h 417" name="T15"/>
                <a:gd fmla="*/ 320 w 353" name="T16"/>
                <a:gd fmla="*/ 368 h 417" name="T17"/>
                <a:gd fmla="*/ 272 w 353" name="T18"/>
                <a:gd fmla="*/ 400 h 417" name="T19"/>
                <a:gd fmla="*/ 224 w 353" name="T20"/>
                <a:gd fmla="*/ 376 h 417" name="T21"/>
                <a:gd fmla="*/ 216 w 353" name="T22"/>
                <a:gd fmla="*/ 408 h 417" name="T23"/>
                <a:gd fmla="*/ 192 w 353" name="T24"/>
                <a:gd fmla="*/ 416 h 417" name="T25"/>
                <a:gd fmla="*/ 168 w 353" name="T26"/>
                <a:gd fmla="*/ 384 h 417" name="T27"/>
                <a:gd fmla="*/ 152 w 353" name="T28"/>
                <a:gd fmla="*/ 400 h 417" name="T29"/>
                <a:gd fmla="*/ 144 w 353" name="T30"/>
                <a:gd fmla="*/ 352 h 417" name="T31"/>
                <a:gd fmla="*/ 152 w 353" name="T32"/>
                <a:gd fmla="*/ 312 h 417" name="T33"/>
                <a:gd fmla="*/ 144 w 353" name="T34"/>
                <a:gd fmla="*/ 288 h 417" name="T35"/>
                <a:gd fmla="*/ 96 w 353" name="T36"/>
                <a:gd fmla="*/ 312 h 417" name="T37"/>
                <a:gd fmla="*/ 64 w 353" name="T38"/>
                <a:gd fmla="*/ 304 h 417" name="T39"/>
                <a:gd fmla="*/ 32 w 353" name="T40"/>
                <a:gd fmla="*/ 312 h 417" name="T41"/>
                <a:gd fmla="*/ 24 w 353" name="T42"/>
                <a:gd fmla="*/ 304 h 417" name="T43"/>
                <a:gd fmla="*/ 16 w 353" name="T44"/>
                <a:gd fmla="*/ 264 h 417" name="T45"/>
                <a:gd fmla="*/ 24 w 353" name="T46"/>
                <a:gd fmla="*/ 240 h 417" name="T47"/>
                <a:gd fmla="*/ 0 w 353" name="T48"/>
                <a:gd fmla="*/ 224 h 417" name="T49"/>
                <a:gd fmla="*/ 24 w 353" name="T50"/>
                <a:gd fmla="*/ 168 h 417" name="T51"/>
                <a:gd fmla="*/ 24 w 353" name="T52"/>
                <a:gd fmla="*/ 136 h 417" name="T53"/>
                <a:gd fmla="*/ 24 w 353" name="T54"/>
                <a:gd fmla="*/ 120 h 417" name="T55"/>
                <a:gd fmla="*/ 48 w 353" name="T56"/>
                <a:gd fmla="*/ 32 h 417" name="T57"/>
                <a:gd fmla="*/ 104 w 353" name="T58"/>
                <a:gd fmla="*/ 40 h 417" name="T59"/>
                <a:gd fmla="*/ 112 w 353" name="T60"/>
                <a:gd fmla="*/ 0 h 417" name="T61"/>
                <a:gd fmla="*/ 184 w 353" name="T62"/>
                <a:gd fmla="*/ 16 h 417" name="T63"/>
                <a:gd fmla="*/ 248 w 353" name="T64"/>
                <a:gd fmla="*/ 40 h 417" name="T65"/>
                <a:gd fmla="*/ 288 w 353" name="T66"/>
                <a:gd fmla="*/ 32 h 417" name="T67"/>
                <a:gd fmla="*/ 304 w 353" name="T68"/>
                <a:gd fmla="*/ 80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7" name="Freeform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gdLst>
                <a:gd fmla="*/ 488 w 489" name="T0"/>
                <a:gd fmla="*/ 248 h 321" name="T1"/>
                <a:gd fmla="*/ 448 w 489" name="T2"/>
                <a:gd fmla="*/ 264 h 321" name="T3"/>
                <a:gd fmla="*/ 392 w 489" name="T4"/>
                <a:gd fmla="*/ 296 h 321" name="T5"/>
                <a:gd fmla="*/ 368 w 489" name="T6"/>
                <a:gd fmla="*/ 304 h 321" name="T7"/>
                <a:gd fmla="*/ 352 w 489" name="T8"/>
                <a:gd fmla="*/ 320 h 321" name="T9"/>
                <a:gd fmla="*/ 328 w 489" name="T10"/>
                <a:gd fmla="*/ 320 h 321" name="T11"/>
                <a:gd fmla="*/ 336 w 489" name="T12"/>
                <a:gd fmla="*/ 272 h 321" name="T13"/>
                <a:gd fmla="*/ 320 w 489" name="T14"/>
                <a:gd fmla="*/ 272 h 321" name="T15"/>
                <a:gd fmla="*/ 288 w 489" name="T16"/>
                <a:gd fmla="*/ 288 h 321" name="T17"/>
                <a:gd fmla="*/ 280 w 489" name="T18"/>
                <a:gd fmla="*/ 280 h 321" name="T19"/>
                <a:gd fmla="*/ 240 w 489" name="T20"/>
                <a:gd fmla="*/ 280 h 321" name="T21"/>
                <a:gd fmla="*/ 224 w 489" name="T22"/>
                <a:gd fmla="*/ 256 h 321" name="T23"/>
                <a:gd fmla="*/ 184 w 489" name="T24"/>
                <a:gd fmla="*/ 256 h 321" name="T25"/>
                <a:gd fmla="*/ 144 w 489" name="T26"/>
                <a:gd fmla="*/ 240 h 321" name="T27"/>
                <a:gd fmla="*/ 128 w 489" name="T28"/>
                <a:gd fmla="*/ 248 h 321" name="T29"/>
                <a:gd fmla="*/ 136 w 489" name="T30"/>
                <a:gd fmla="*/ 280 h 321" name="T31"/>
                <a:gd fmla="*/ 112 w 489" name="T32"/>
                <a:gd fmla="*/ 272 h 321" name="T33"/>
                <a:gd fmla="*/ 80 w 489" name="T34"/>
                <a:gd fmla="*/ 272 h 321" name="T35"/>
                <a:gd fmla="*/ 48 w 489" name="T36"/>
                <a:gd fmla="*/ 320 h 321" name="T37"/>
                <a:gd fmla="*/ 8 w 489" name="T38"/>
                <a:gd fmla="*/ 272 h 321" name="T39"/>
                <a:gd fmla="*/ 0 w 489" name="T40"/>
                <a:gd fmla="*/ 272 h 321" name="T41"/>
                <a:gd fmla="*/ 8 w 489" name="T42"/>
                <a:gd fmla="*/ 256 h 321" name="T43"/>
                <a:gd fmla="*/ 16 w 489" name="T44"/>
                <a:gd fmla="*/ 248 h 321" name="T45"/>
                <a:gd fmla="*/ 0 w 489" name="T46"/>
                <a:gd fmla="*/ 232 h 321" name="T47"/>
                <a:gd fmla="*/ 0 w 489" name="T48"/>
                <a:gd fmla="*/ 224 h 321" name="T49"/>
                <a:gd fmla="*/ 16 w 489" name="T50"/>
                <a:gd fmla="*/ 208 h 321" name="T51"/>
                <a:gd fmla="*/ 72 w 489" name="T52"/>
                <a:gd fmla="*/ 208 h 321" name="T53"/>
                <a:gd fmla="*/ 96 w 489" name="T54"/>
                <a:gd fmla="*/ 192 h 321" name="T55"/>
                <a:gd fmla="*/ 112 w 489" name="T56"/>
                <a:gd fmla="*/ 184 h 321" name="T57"/>
                <a:gd fmla="*/ 112 w 489" name="T58"/>
                <a:gd fmla="*/ 160 h 321" name="T59"/>
                <a:gd fmla="*/ 80 w 489" name="T60"/>
                <a:gd fmla="*/ 120 h 321" name="T61"/>
                <a:gd fmla="*/ 72 w 489" name="T62"/>
                <a:gd fmla="*/ 80 h 321" name="T63"/>
                <a:gd fmla="*/ 88 w 489" name="T64"/>
                <a:gd fmla="*/ 56 h 321" name="T65"/>
                <a:gd fmla="*/ 88 w 489" name="T66"/>
                <a:gd fmla="*/ 40 h 321" name="T67"/>
                <a:gd fmla="*/ 72 w 489" name="T68"/>
                <a:gd fmla="*/ 8 h 321" name="T69"/>
                <a:gd fmla="*/ 128 w 489" name="T70"/>
                <a:gd fmla="*/ 8 h 321" name="T71"/>
                <a:gd fmla="*/ 144 w 489" name="T72"/>
                <a:gd fmla="*/ 16 h 321" name="T73"/>
                <a:gd fmla="*/ 168 w 489" name="T74"/>
                <a:gd fmla="*/ 0 h 321" name="T75"/>
                <a:gd fmla="*/ 208 w 489" name="T76"/>
                <a:gd fmla="*/ 72 h 321" name="T77"/>
                <a:gd fmla="*/ 280 w 489" name="T78"/>
                <a:gd fmla="*/ 72 h 321" name="T79"/>
                <a:gd fmla="*/ 296 w 489" name="T80"/>
                <a:gd fmla="*/ 80 h 321" name="T81"/>
                <a:gd fmla="*/ 312 w 489" name="T82"/>
                <a:gd fmla="*/ 72 h 321" name="T83"/>
                <a:gd fmla="*/ 336 w 489" name="T84"/>
                <a:gd fmla="*/ 88 h 321" name="T85"/>
                <a:gd fmla="*/ 336 w 489" name="T86"/>
                <a:gd fmla="*/ 112 h 321" name="T87"/>
                <a:gd fmla="*/ 352 w 489" name="T88"/>
                <a:gd fmla="*/ 128 h 321" name="T89"/>
                <a:gd fmla="*/ 360 w 489" name="T90"/>
                <a:gd fmla="*/ 112 h 321" name="T91"/>
                <a:gd fmla="*/ 376 w 489" name="T92"/>
                <a:gd fmla="*/ 128 h 321" name="T93"/>
                <a:gd fmla="*/ 408 w 489" name="T94"/>
                <a:gd fmla="*/ 128 h 321" name="T95"/>
                <a:gd fmla="*/ 416 w 489" name="T96"/>
                <a:gd fmla="*/ 120 h 321" name="T97"/>
                <a:gd fmla="*/ 464 w 489" name="T98"/>
                <a:gd fmla="*/ 152 h 321" name="T99"/>
                <a:gd fmla="*/ 472 w 489" name="T100"/>
                <a:gd fmla="*/ 192 h 321" name="T101"/>
                <a:gd fmla="*/ 472 w 489" name="T102"/>
                <a:gd fmla="*/ 216 h 321" name="T103"/>
                <a:gd fmla="*/ 488 w 489" name="T104"/>
                <a:gd fmla="*/ 248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8" name="Freeform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gdLst>
                <a:gd fmla="*/ 88 w 305" name="T0"/>
                <a:gd fmla="*/ 0 h 385" name="T1"/>
                <a:gd fmla="*/ 128 w 305" name="T2"/>
                <a:gd fmla="*/ 32 h 385" name="T3"/>
                <a:gd fmla="*/ 176 w 305" name="T4"/>
                <a:gd fmla="*/ 64 h 385" name="T5"/>
                <a:gd fmla="*/ 200 w 305" name="T6"/>
                <a:gd fmla="*/ 96 h 385" name="T7"/>
                <a:gd fmla="*/ 240 w 305" name="T8"/>
                <a:gd fmla="*/ 136 h 385" name="T9"/>
                <a:gd fmla="*/ 272 w 305" name="T10"/>
                <a:gd fmla="*/ 144 h 385" name="T11"/>
                <a:gd fmla="*/ 248 w 305" name="T12"/>
                <a:gd fmla="*/ 144 h 385" name="T13"/>
                <a:gd fmla="*/ 232 w 305" name="T14"/>
                <a:gd fmla="*/ 176 h 385" name="T15"/>
                <a:gd fmla="*/ 248 w 305" name="T16"/>
                <a:gd fmla="*/ 224 h 385" name="T17"/>
                <a:gd fmla="*/ 288 w 305" name="T18"/>
                <a:gd fmla="*/ 248 h 385" name="T19"/>
                <a:gd fmla="*/ 288 w 305" name="T20"/>
                <a:gd fmla="*/ 296 h 385" name="T21"/>
                <a:gd fmla="*/ 280 w 305" name="T22"/>
                <a:gd fmla="*/ 320 h 385" name="T23"/>
                <a:gd fmla="*/ 264 w 305" name="T24"/>
                <a:gd fmla="*/ 312 h 385" name="T25"/>
                <a:gd fmla="*/ 272 w 305" name="T26"/>
                <a:gd fmla="*/ 344 h 385" name="T27"/>
                <a:gd fmla="*/ 264 w 305" name="T28"/>
                <a:gd fmla="*/ 360 h 385" name="T29"/>
                <a:gd fmla="*/ 224 w 305" name="T30"/>
                <a:gd fmla="*/ 384 h 385" name="T31"/>
                <a:gd fmla="*/ 184 w 305" name="T32"/>
                <a:gd fmla="*/ 384 h 385" name="T33"/>
                <a:gd fmla="*/ 152 w 305" name="T34"/>
                <a:gd fmla="*/ 368 h 385" name="T35"/>
                <a:gd fmla="*/ 128 w 305" name="T36"/>
                <a:gd fmla="*/ 384 h 385" name="T37"/>
                <a:gd fmla="*/ 136 w 305" name="T38"/>
                <a:gd fmla="*/ 360 h 385" name="T39"/>
                <a:gd fmla="*/ 120 w 305" name="T40"/>
                <a:gd fmla="*/ 368 h 385" name="T41"/>
                <a:gd fmla="*/ 80 w 305" name="T42"/>
                <a:gd fmla="*/ 312 h 385" name="T43"/>
                <a:gd fmla="*/ 72 w 305" name="T44"/>
                <a:gd fmla="*/ 264 h 385" name="T45"/>
                <a:gd fmla="*/ 72 w 305" name="T46"/>
                <a:gd fmla="*/ 216 h 385" name="T47"/>
                <a:gd fmla="*/ 72 w 305" name="T48"/>
                <a:gd fmla="*/ 160 h 385" name="T49"/>
                <a:gd fmla="*/ 24 w 305" name="T50"/>
                <a:gd fmla="*/ 152 h 385" name="T51"/>
                <a:gd fmla="*/ 0 w 305" name="T52"/>
                <a:gd fmla="*/ 136 h 385" name="T53"/>
                <a:gd fmla="*/ 32 w 305" name="T54"/>
                <a:gd fmla="*/ 120 h 385" name="T55"/>
                <a:gd fmla="*/ 40 w 305" name="T56"/>
                <a:gd fmla="*/ 40 h 385" name="T57"/>
                <a:gd fmla="*/ 72 w 305" name="T58"/>
                <a:gd fmla="*/ 56 h 385" name="T59"/>
                <a:gd fmla="*/ 104 w 305" name="T60"/>
                <a:gd fmla="*/ 48 h 385" name="T61"/>
                <a:gd fmla="*/ 80 w 305" name="T62"/>
                <a:gd fmla="*/ 16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9" name="Freeform 30"/>
            <p:cNvSpPr/>
            <p:nvPr/>
          </p:nvSpPr>
          <p:spPr bwMode="gray">
            <a:xfrm>
              <a:off x="3363103" y="2963292"/>
              <a:ext cx="600154" cy="447503"/>
            </a:xfrm>
            <a:custGeom>
              <a:gdLst>
                <a:gd fmla="*/ 200 w 377" name="T0"/>
                <a:gd fmla="*/ 8 h 361" name="T1"/>
                <a:gd fmla="*/ 248 w 377" name="T2"/>
                <a:gd fmla="*/ 0 h 361" name="T3"/>
                <a:gd fmla="*/ 264 w 377" name="T4"/>
                <a:gd fmla="*/ 16 h 361" name="T5"/>
                <a:gd fmla="*/ 304 w 377" name="T6"/>
                <a:gd fmla="*/ 24 h 361" name="T7"/>
                <a:gd fmla="*/ 320 w 377" name="T8"/>
                <a:gd fmla="*/ 16 h 361" name="T9"/>
                <a:gd fmla="*/ 336 w 377" name="T10"/>
                <a:gd fmla="*/ 16 h 361" name="T11"/>
                <a:gd fmla="*/ 280 w 377" name="T12"/>
                <a:gd fmla="*/ 64 h 361" name="T13"/>
                <a:gd fmla="*/ 272 w 377" name="T14"/>
                <a:gd fmla="*/ 88 h 361" name="T15"/>
                <a:gd fmla="*/ 280 w 377" name="T16"/>
                <a:gd fmla="*/ 96 h 361" name="T17"/>
                <a:gd fmla="*/ 288 w 377" name="T18"/>
                <a:gd fmla="*/ 96 h 361" name="T19"/>
                <a:gd fmla="*/ 320 w 377" name="T20"/>
                <a:gd fmla="*/ 128 h 361" name="T21"/>
                <a:gd fmla="*/ 352 w 377" name="T22"/>
                <a:gd fmla="*/ 128 h 361" name="T23"/>
                <a:gd fmla="*/ 352 w 377" name="T24"/>
                <a:gd fmla="*/ 144 h 361" name="T25"/>
                <a:gd fmla="*/ 376 w 377" name="T26"/>
                <a:gd fmla="*/ 152 h 361" name="T27"/>
                <a:gd fmla="*/ 376 w 377" name="T28"/>
                <a:gd fmla="*/ 168 h 361" name="T29"/>
                <a:gd fmla="*/ 352 w 377" name="T30"/>
                <a:gd fmla="*/ 192 h 361" name="T31"/>
                <a:gd fmla="*/ 352 w 377" name="T32"/>
                <a:gd fmla="*/ 176 h 361" name="T33"/>
                <a:gd fmla="*/ 328 w 377" name="T34"/>
                <a:gd fmla="*/ 160 h 361" name="T35"/>
                <a:gd fmla="*/ 312 w 377" name="T36"/>
                <a:gd fmla="*/ 160 h 361" name="T37"/>
                <a:gd fmla="*/ 312 w 377" name="T38"/>
                <a:gd fmla="*/ 208 h 361" name="T39"/>
                <a:gd fmla="*/ 304 w 377" name="T40"/>
                <a:gd fmla="*/ 240 h 361" name="T41"/>
                <a:gd fmla="*/ 280 w 377" name="T42"/>
                <a:gd fmla="*/ 240 h 361" name="T43"/>
                <a:gd fmla="*/ 272 w 377" name="T44"/>
                <a:gd fmla="*/ 248 h 361" name="T45"/>
                <a:gd fmla="*/ 288 w 377" name="T46"/>
                <a:gd fmla="*/ 256 h 361" name="T47"/>
                <a:gd fmla="*/ 296 w 377" name="T48"/>
                <a:gd fmla="*/ 272 h 361" name="T49"/>
                <a:gd fmla="*/ 320 w 377" name="T50"/>
                <a:gd fmla="*/ 288 h 361" name="T51"/>
                <a:gd fmla="*/ 344 w 377" name="T52"/>
                <a:gd fmla="*/ 280 h 361" name="T53"/>
                <a:gd fmla="*/ 352 w 377" name="T54"/>
                <a:gd fmla="*/ 336 h 361" name="T55"/>
                <a:gd fmla="*/ 304 w 377" name="T56"/>
                <a:gd fmla="*/ 360 h 361" name="T57"/>
                <a:gd fmla="*/ 296 w 377" name="T58"/>
                <a:gd fmla="*/ 352 h 361" name="T59"/>
                <a:gd fmla="*/ 288 w 377" name="T60"/>
                <a:gd fmla="*/ 360 h 361" name="T61"/>
                <a:gd fmla="*/ 256 w 377" name="T62"/>
                <a:gd fmla="*/ 360 h 361" name="T63"/>
                <a:gd fmla="*/ 240 w 377" name="T64"/>
                <a:gd fmla="*/ 344 h 361" name="T65"/>
                <a:gd fmla="*/ 232 w 377" name="T66"/>
                <a:gd fmla="*/ 360 h 361" name="T67"/>
                <a:gd fmla="*/ 216 w 377" name="T68"/>
                <a:gd fmla="*/ 344 h 361" name="T69"/>
                <a:gd fmla="*/ 216 w 377" name="T70"/>
                <a:gd fmla="*/ 320 h 361" name="T71"/>
                <a:gd fmla="*/ 192 w 377" name="T72"/>
                <a:gd fmla="*/ 304 h 361" name="T73"/>
                <a:gd fmla="*/ 176 w 377" name="T74"/>
                <a:gd fmla="*/ 312 h 361" name="T75"/>
                <a:gd fmla="*/ 160 w 377" name="T76"/>
                <a:gd fmla="*/ 304 h 361" name="T77"/>
                <a:gd fmla="*/ 88 w 377" name="T78"/>
                <a:gd fmla="*/ 296 h 361" name="T79"/>
                <a:gd fmla="*/ 48 w 377" name="T80"/>
                <a:gd fmla="*/ 232 h 361" name="T81"/>
                <a:gd fmla="*/ 16 w 377" name="T82"/>
                <a:gd fmla="*/ 184 h 361" name="T83"/>
                <a:gd fmla="*/ 0 w 377" name="T84"/>
                <a:gd fmla="*/ 128 h 361" name="T85"/>
                <a:gd fmla="*/ 32 w 377" name="T86"/>
                <a:gd fmla="*/ 128 h 361" name="T87"/>
                <a:gd fmla="*/ 112 w 377" name="T88"/>
                <a:gd fmla="*/ 80 h 361" name="T89"/>
                <a:gd fmla="*/ 136 w 377" name="T90"/>
                <a:gd fmla="*/ 80 h 361" name="T91"/>
                <a:gd fmla="*/ 168 w 377" name="T92"/>
                <a:gd fmla="*/ 80 h 361" name="T93"/>
                <a:gd fmla="*/ 192 w 377" name="T94"/>
                <a:gd fmla="*/ 48 h 361" name="T95"/>
                <a:gd fmla="*/ 200 w 377" name="T96"/>
                <a:gd fmla="*/ 8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0" name="Freeform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gdLst>
                <a:gd fmla="*/ 208 w 249" name="T0"/>
                <a:gd fmla="*/ 336 h 457" name="T1"/>
                <a:gd fmla="*/ 200 w 249" name="T2"/>
                <a:gd fmla="*/ 376 h 457" name="T3"/>
                <a:gd fmla="*/ 176 w 249" name="T4"/>
                <a:gd fmla="*/ 408 h 457" name="T5"/>
                <a:gd fmla="*/ 136 w 249" name="T6"/>
                <a:gd fmla="*/ 400 h 457" name="T7"/>
                <a:gd fmla="*/ 80 w 249" name="T8"/>
                <a:gd fmla="*/ 432 h 457" name="T9"/>
                <a:gd fmla="*/ 40 w 249" name="T10"/>
                <a:gd fmla="*/ 456 h 457" name="T11"/>
                <a:gd fmla="*/ 8 w 249" name="T12"/>
                <a:gd fmla="*/ 456 h 457" name="T13"/>
                <a:gd fmla="*/ 0 w 249" name="T14"/>
                <a:gd fmla="*/ 448 h 457" name="T15"/>
                <a:gd fmla="*/ 16 w 249" name="T16"/>
                <a:gd fmla="*/ 384 h 457" name="T17"/>
                <a:gd fmla="*/ 24 w 249" name="T18"/>
                <a:gd fmla="*/ 368 h 457" name="T19"/>
                <a:gd fmla="*/ 8 w 249" name="T20"/>
                <a:gd fmla="*/ 328 h 457" name="T21"/>
                <a:gd fmla="*/ 16 w 249" name="T22"/>
                <a:gd fmla="*/ 264 h 457" name="T23"/>
                <a:gd fmla="*/ 24 w 249" name="T24"/>
                <a:gd fmla="*/ 224 h 457" name="T25"/>
                <a:gd fmla="*/ 32 w 249" name="T26"/>
                <a:gd fmla="*/ 208 h 457" name="T27"/>
                <a:gd fmla="*/ 16 w 249" name="T28"/>
                <a:gd fmla="*/ 192 h 457" name="T29"/>
                <a:gd fmla="*/ 32 w 249" name="T30"/>
                <a:gd fmla="*/ 160 h 457" name="T31"/>
                <a:gd fmla="*/ 56 w 249" name="T32"/>
                <a:gd fmla="*/ 112 h 457" name="T33"/>
                <a:gd fmla="*/ 56 w 249" name="T34"/>
                <a:gd fmla="*/ 80 h 457" name="T35"/>
                <a:gd fmla="*/ 72 w 249" name="T36"/>
                <a:gd fmla="*/ 80 h 457" name="T37"/>
                <a:gd fmla="*/ 120 w 249" name="T38"/>
                <a:gd fmla="*/ 24 h 457" name="T39"/>
                <a:gd fmla="*/ 144 w 249" name="T40"/>
                <a:gd fmla="*/ 16 h 457" name="T41"/>
                <a:gd fmla="*/ 168 w 249" name="T42"/>
                <a:gd fmla="*/ 0 h 457" name="T43"/>
                <a:gd fmla="*/ 176 w 249" name="T44"/>
                <a:gd fmla="*/ 8 h 457" name="T45"/>
                <a:gd fmla="*/ 216 w 249" name="T46"/>
                <a:gd fmla="*/ 0 h 457" name="T47"/>
                <a:gd fmla="*/ 240 w 249" name="T48"/>
                <a:gd fmla="*/ 24 h 457" name="T49"/>
                <a:gd fmla="*/ 216 w 249" name="T50"/>
                <a:gd fmla="*/ 32 h 457" name="T51"/>
                <a:gd fmla="*/ 208 w 249" name="T52"/>
                <a:gd fmla="*/ 48 h 457" name="T53"/>
                <a:gd fmla="*/ 240 w 249" name="T54"/>
                <a:gd fmla="*/ 48 h 457" name="T55"/>
                <a:gd fmla="*/ 248 w 249" name="T56"/>
                <a:gd fmla="*/ 88 h 457" name="T57"/>
                <a:gd fmla="*/ 232 w 249" name="T58"/>
                <a:gd fmla="*/ 120 h 457" name="T59"/>
                <a:gd fmla="*/ 216 w 249" name="T60"/>
                <a:gd fmla="*/ 104 h 457" name="T61"/>
                <a:gd fmla="*/ 192 w 249" name="T62"/>
                <a:gd fmla="*/ 120 h 457" name="T63"/>
                <a:gd fmla="*/ 200 w 249" name="T64"/>
                <a:gd fmla="*/ 136 h 457" name="T65"/>
                <a:gd fmla="*/ 184 w 249" name="T66"/>
                <a:gd fmla="*/ 160 h 457" name="T67"/>
                <a:gd fmla="*/ 224 w 249" name="T68"/>
                <a:gd fmla="*/ 216 h 457" name="T69"/>
                <a:gd fmla="*/ 192 w 249" name="T70"/>
                <a:gd fmla="*/ 304 h 457" name="T71"/>
                <a:gd fmla="*/ 208 w 249" name="T72"/>
                <a:gd fmla="*/ 336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1" name="Freeform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gdLst>
                <a:gd fmla="*/ 320 w 321" name="T0"/>
                <a:gd fmla="*/ 480 h 609" name="T1"/>
                <a:gd fmla="*/ 296 w 321" name="T2"/>
                <a:gd fmla="*/ 496 h 609" name="T3"/>
                <a:gd fmla="*/ 280 w 321" name="T4"/>
                <a:gd fmla="*/ 488 h 609" name="T5"/>
                <a:gd fmla="*/ 224 w 321" name="T6"/>
                <a:gd fmla="*/ 488 h 609" name="T7"/>
                <a:gd fmla="*/ 240 w 321" name="T8"/>
                <a:gd fmla="*/ 520 h 609" name="T9"/>
                <a:gd fmla="*/ 224 w 321" name="T10"/>
                <a:gd fmla="*/ 560 h 609" name="T11"/>
                <a:gd fmla="*/ 232 w 321" name="T12"/>
                <a:gd fmla="*/ 608 h 609" name="T13"/>
                <a:gd fmla="*/ 200 w 321" name="T14"/>
                <a:gd fmla="*/ 600 h 609" name="T15"/>
                <a:gd fmla="*/ 152 w 321" name="T16"/>
                <a:gd fmla="*/ 568 h 609" name="T17"/>
                <a:gd fmla="*/ 96 w 321" name="T18"/>
                <a:gd fmla="*/ 552 h 609" name="T19"/>
                <a:gd fmla="*/ 56 w 321" name="T20"/>
                <a:gd fmla="*/ 520 h 609" name="T21"/>
                <a:gd fmla="*/ 16 w 321" name="T22"/>
                <a:gd fmla="*/ 520 h 609" name="T23"/>
                <a:gd fmla="*/ 16 w 321" name="T24"/>
                <a:gd fmla="*/ 512 h 609" name="T25"/>
                <a:gd fmla="*/ 0 w 321" name="T26"/>
                <a:gd fmla="*/ 504 h 609" name="T27"/>
                <a:gd fmla="*/ 8 w 321" name="T28"/>
                <a:gd fmla="*/ 496 h 609" name="T29"/>
                <a:gd fmla="*/ 8 w 321" name="T30"/>
                <a:gd fmla="*/ 472 h 609" name="T31"/>
                <a:gd fmla="*/ 0 w 321" name="T32"/>
                <a:gd fmla="*/ 464 h 609" name="T33"/>
                <a:gd fmla="*/ 16 w 321" name="T34"/>
                <a:gd fmla="*/ 456 h 609" name="T35"/>
                <a:gd fmla="*/ 48 w 321" name="T36"/>
                <a:gd fmla="*/ 456 h 609" name="T37"/>
                <a:gd fmla="*/ 48 w 321" name="T38"/>
                <a:gd fmla="*/ 344 h 609" name="T39"/>
                <a:gd fmla="*/ 88 w 321" name="T40"/>
                <a:gd fmla="*/ 344 h 609" name="T41"/>
                <a:gd fmla="*/ 88 w 321" name="T42"/>
                <a:gd fmla="*/ 360 h 609" name="T43"/>
                <a:gd fmla="*/ 112 w 321" name="T44"/>
                <a:gd fmla="*/ 360 h 609" name="T45"/>
                <a:gd fmla="*/ 112 w 321" name="T46"/>
                <a:gd fmla="*/ 328 h 609" name="T47"/>
                <a:gd fmla="*/ 160 w 321" name="T48"/>
                <a:gd fmla="*/ 328 h 609" name="T49"/>
                <a:gd fmla="*/ 168 w 321" name="T50"/>
                <a:gd fmla="*/ 280 h 609" name="T51"/>
                <a:gd fmla="*/ 168 w 321" name="T52"/>
                <a:gd fmla="*/ 248 h 609" name="T53"/>
                <a:gd fmla="*/ 144 w 321" name="T54"/>
                <a:gd fmla="*/ 232 h 609" name="T55"/>
                <a:gd fmla="*/ 112 w 321" name="T56"/>
                <a:gd fmla="*/ 208 h 609" name="T57"/>
                <a:gd fmla="*/ 96 w 321" name="T58"/>
                <a:gd fmla="*/ 184 h 609" name="T59"/>
                <a:gd fmla="*/ 104 w 321" name="T60"/>
                <a:gd fmla="*/ 144 h 609" name="T61"/>
                <a:gd fmla="*/ 120 w 321" name="T62"/>
                <a:gd fmla="*/ 128 h 609" name="T63"/>
                <a:gd fmla="*/ 144 w 321" name="T64"/>
                <a:gd fmla="*/ 144 h 609" name="T65"/>
                <a:gd fmla="*/ 176 w 321" name="T66"/>
                <a:gd fmla="*/ 144 h 609" name="T67"/>
                <a:gd fmla="*/ 184 w 321" name="T68"/>
                <a:gd fmla="*/ 120 h 609" name="T69"/>
                <a:gd fmla="*/ 200 w 321" name="T70"/>
                <a:gd fmla="*/ 120 h 609" name="T71"/>
                <a:gd fmla="*/ 192 w 321" name="T72"/>
                <a:gd fmla="*/ 88 h 609" name="T73"/>
                <a:gd fmla="*/ 248 w 321" name="T74"/>
                <a:gd fmla="*/ 32 h 609" name="T75"/>
                <a:gd fmla="*/ 248 w 321" name="T76"/>
                <a:gd fmla="*/ 16 h 609" name="T77"/>
                <a:gd fmla="*/ 280 w 321" name="T78"/>
                <a:gd fmla="*/ 16 h 609" name="T79"/>
                <a:gd fmla="*/ 288 w 321" name="T80"/>
                <a:gd fmla="*/ 24 h 609" name="T81"/>
                <a:gd fmla="*/ 296 w 321" name="T82"/>
                <a:gd fmla="*/ 8 h 609" name="T83"/>
                <a:gd fmla="*/ 304 w 321" name="T84"/>
                <a:gd fmla="*/ 0 h 609" name="T85"/>
                <a:gd fmla="*/ 320 w 321" name="T86"/>
                <a:gd fmla="*/ 24 h 609" name="T87"/>
                <a:gd fmla="*/ 320 w 321" name="T88"/>
                <a:gd fmla="*/ 32 h 609" name="T89"/>
                <a:gd fmla="*/ 280 w 321" name="T90"/>
                <a:gd fmla="*/ 112 h 609" name="T91"/>
                <a:gd fmla="*/ 296 w 321" name="T92"/>
                <a:gd fmla="*/ 128 h 609" name="T93"/>
                <a:gd fmla="*/ 280 w 321" name="T94"/>
                <a:gd fmla="*/ 184 h 609" name="T95"/>
                <a:gd fmla="*/ 272 w 321" name="T96"/>
                <a:gd fmla="*/ 248 h 609" name="T97"/>
                <a:gd fmla="*/ 288 w 321" name="T98"/>
                <a:gd fmla="*/ 288 h 609" name="T99"/>
                <a:gd fmla="*/ 264 w 321" name="T100"/>
                <a:gd fmla="*/ 360 h 609" name="T101"/>
                <a:gd fmla="*/ 272 w 321" name="T102"/>
                <a:gd fmla="*/ 376 h 609" name="T103"/>
                <a:gd fmla="*/ 288 w 321" name="T104"/>
                <a:gd fmla="*/ 432 h 609" name="T105"/>
                <a:gd fmla="*/ 320 w 321" name="T106"/>
                <a:gd fmla="*/ 480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2" name="Freeform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gdLst>
                <a:gd fmla="*/ 176 w 177" name="T0"/>
                <a:gd fmla="*/ 120 h 313" name="T1"/>
                <a:gd fmla="*/ 160 w 177" name="T2"/>
                <a:gd fmla="*/ 104 h 313" name="T3"/>
                <a:gd fmla="*/ 120 w 177" name="T4"/>
                <a:gd fmla="*/ 88 h 313" name="T5"/>
                <a:gd fmla="*/ 136 w 177" name="T6"/>
                <a:gd fmla="*/ 32 h 313" name="T7"/>
                <a:gd fmla="*/ 128 w 177" name="T8"/>
                <a:gd fmla="*/ 0 h 313" name="T9"/>
                <a:gd fmla="*/ 72 w 177" name="T10"/>
                <a:gd fmla="*/ 56 h 313" name="T11"/>
                <a:gd fmla="*/ 64 w 177" name="T12"/>
                <a:gd fmla="*/ 112 h 313" name="T13"/>
                <a:gd fmla="*/ 40 w 177" name="T14"/>
                <a:gd fmla="*/ 120 h 313" name="T15"/>
                <a:gd fmla="*/ 8 w 177" name="T16"/>
                <a:gd fmla="*/ 144 h 313" name="T17"/>
                <a:gd fmla="*/ 0 w 177" name="T18"/>
                <a:gd fmla="*/ 168 h 313" name="T19"/>
                <a:gd fmla="*/ 40 w 177" name="T20"/>
                <a:gd fmla="*/ 192 h 313" name="T21"/>
                <a:gd fmla="*/ 40 w 177" name="T22"/>
                <a:gd fmla="*/ 224 h 313" name="T23"/>
                <a:gd fmla="*/ 48 w 177" name="T24"/>
                <a:gd fmla="*/ 240 h 313" name="T25"/>
                <a:gd fmla="*/ 40 w 177" name="T26"/>
                <a:gd fmla="*/ 264 h 313" name="T27"/>
                <a:gd fmla="*/ 48 w 177" name="T28"/>
                <a:gd fmla="*/ 280 h 313" name="T29"/>
                <a:gd fmla="*/ 96 w 177" name="T30"/>
                <a:gd fmla="*/ 312 h 313" name="T31"/>
                <a:gd fmla="*/ 112 w 177" name="T32"/>
                <a:gd fmla="*/ 312 h 313" name="T33"/>
                <a:gd fmla="*/ 112 w 177" name="T34"/>
                <a:gd fmla="*/ 296 h 313" name="T35"/>
                <a:gd fmla="*/ 128 w 177" name="T36"/>
                <a:gd fmla="*/ 272 h 313" name="T37"/>
                <a:gd fmla="*/ 120 w 177" name="T38"/>
                <a:gd fmla="*/ 240 h 313" name="T39"/>
                <a:gd fmla="*/ 112 w 177" name="T40"/>
                <a:gd fmla="*/ 240 h 313" name="T41"/>
                <a:gd fmla="*/ 104 w 177" name="T42"/>
                <a:gd fmla="*/ 208 h 313" name="T43"/>
                <a:gd fmla="*/ 120 w 177" name="T44"/>
                <a:gd fmla="*/ 208 h 313" name="T45"/>
                <a:gd fmla="*/ 120 w 177" name="T46"/>
                <a:gd fmla="*/ 176 h 313" name="T47"/>
                <a:gd fmla="*/ 136 w 177" name="T48"/>
                <a:gd fmla="*/ 176 h 313" name="T49"/>
                <a:gd fmla="*/ 152 w 177" name="T50"/>
                <a:gd fmla="*/ 184 h 313" name="T51"/>
                <a:gd fmla="*/ 160 w 177" name="T52"/>
                <a:gd fmla="*/ 136 h 313" name="T53"/>
                <a:gd fmla="*/ 176 w 177" name="T54"/>
                <a:gd fmla="*/ 120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3" name="Freeform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gdLst>
                <a:gd fmla="*/ 632 w 857" name="T0"/>
                <a:gd fmla="*/ 480 h 841" name="T1"/>
                <a:gd fmla="*/ 672 w 857" name="T2"/>
                <a:gd fmla="*/ 536 h 841" name="T3"/>
                <a:gd fmla="*/ 672 w 857" name="T4"/>
                <a:gd fmla="*/ 568 h 841" name="T5"/>
                <a:gd fmla="*/ 736 w 857" name="T6"/>
                <a:gd fmla="*/ 624 h 841" name="T7"/>
                <a:gd fmla="*/ 744 w 857" name="T8"/>
                <a:gd fmla="*/ 600 h 841" name="T9"/>
                <a:gd fmla="*/ 752 w 857" name="T10"/>
                <a:gd fmla="*/ 552 h 841" name="T11"/>
                <a:gd fmla="*/ 736 w 857" name="T12"/>
                <a:gd fmla="*/ 520 h 841" name="T13"/>
                <a:gd fmla="*/ 752 w 857" name="T14"/>
                <a:gd fmla="*/ 488 h 841" name="T15"/>
                <a:gd fmla="*/ 800 w 857" name="T16"/>
                <a:gd fmla="*/ 512 h 841" name="T17"/>
                <a:gd fmla="*/ 856 w 857" name="T18"/>
                <a:gd fmla="*/ 552 h 841" name="T19"/>
                <a:gd fmla="*/ 800 w 857" name="T20"/>
                <a:gd fmla="*/ 632 h 841" name="T21"/>
                <a:gd fmla="*/ 776 w 857" name="T22"/>
                <a:gd fmla="*/ 664 h 841" name="T23"/>
                <a:gd fmla="*/ 736 w 857" name="T24"/>
                <a:gd fmla="*/ 648 h 841" name="T25"/>
                <a:gd fmla="*/ 704 w 857" name="T26"/>
                <a:gd fmla="*/ 752 h 841" name="T27"/>
                <a:gd fmla="*/ 696 w 857" name="T28"/>
                <a:gd fmla="*/ 776 h 841" name="T29"/>
                <a:gd fmla="*/ 688 w 857" name="T30"/>
                <a:gd fmla="*/ 808 h 841" name="T31"/>
                <a:gd fmla="*/ 632 w 857" name="T32"/>
                <a:gd fmla="*/ 840 h 841" name="T33"/>
                <a:gd fmla="*/ 592 w 857" name="T34"/>
                <a:gd fmla="*/ 760 h 841" name="T35"/>
                <a:gd fmla="*/ 576 w 857" name="T36"/>
                <a:gd fmla="*/ 752 h 841" name="T37"/>
                <a:gd fmla="*/ 528 w 857" name="T38"/>
                <a:gd fmla="*/ 696 h 841" name="T39"/>
                <a:gd fmla="*/ 496 w 857" name="T40"/>
                <a:gd fmla="*/ 712 h 841" name="T41"/>
                <a:gd fmla="*/ 488 w 857" name="T42"/>
                <a:gd fmla="*/ 728 h 841" name="T43"/>
                <a:gd fmla="*/ 480 w 857" name="T44"/>
                <a:gd fmla="*/ 776 h 841" name="T45"/>
                <a:gd fmla="*/ 464 w 857" name="T46"/>
                <a:gd fmla="*/ 744 h 841" name="T47"/>
                <a:gd fmla="*/ 416 w 857" name="T48"/>
                <a:gd fmla="*/ 728 h 841" name="T49"/>
                <a:gd fmla="*/ 408 w 857" name="T50"/>
                <a:gd fmla="*/ 688 h 841" name="T51"/>
                <a:gd fmla="*/ 456 w 857" name="T52"/>
                <a:gd fmla="*/ 696 h 841" name="T53"/>
                <a:gd fmla="*/ 488 w 857" name="T54"/>
                <a:gd fmla="*/ 672 h 841" name="T55"/>
                <a:gd fmla="*/ 464 w 857" name="T56"/>
                <a:gd fmla="*/ 640 h 841" name="T57"/>
                <a:gd fmla="*/ 504 w 857" name="T58"/>
                <a:gd fmla="*/ 600 h 841" name="T59"/>
                <a:gd fmla="*/ 536 w 857" name="T60"/>
                <a:gd fmla="*/ 568 h 841" name="T61"/>
                <a:gd fmla="*/ 480 w 857" name="T62"/>
                <a:gd fmla="*/ 408 h 841" name="T63"/>
                <a:gd fmla="*/ 408 w 857" name="T64"/>
                <a:gd fmla="*/ 360 h 841" name="T65"/>
                <a:gd fmla="*/ 344 w 857" name="T66"/>
                <a:gd fmla="*/ 336 h 841" name="T67"/>
                <a:gd fmla="*/ 280 w 857" name="T68"/>
                <a:gd fmla="*/ 312 h 841" name="T69"/>
                <a:gd fmla="*/ 208 w 857" name="T70"/>
                <a:gd fmla="*/ 336 h 841" name="T71"/>
                <a:gd fmla="*/ 48 w 857" name="T72"/>
                <a:gd fmla="*/ 240 h 841" name="T73"/>
                <a:gd fmla="*/ 8 w 857" name="T74"/>
                <a:gd fmla="*/ 160 h 841" name="T75"/>
                <a:gd fmla="*/ 48 w 857" name="T76"/>
                <a:gd fmla="*/ 152 h 841" name="T77"/>
                <a:gd fmla="*/ 112 w 857" name="T78"/>
                <a:gd fmla="*/ 96 h 841" name="T79"/>
                <a:gd fmla="*/ 136 w 857" name="T80"/>
                <a:gd fmla="*/ 64 h 841" name="T81"/>
                <a:gd fmla="*/ 216 w 857" name="T82"/>
                <a:gd fmla="*/ 32 h 841" name="T83"/>
                <a:gd fmla="*/ 232 w 857" name="T84"/>
                <a:gd fmla="*/ 0 h 841" name="T85"/>
                <a:gd fmla="*/ 288 w 857" name="T86"/>
                <a:gd fmla="*/ 72 h 841" name="T87"/>
                <a:gd fmla="*/ 296 w 857" name="T88"/>
                <a:gd fmla="*/ 128 h 841" name="T89"/>
                <a:gd fmla="*/ 312 w 857" name="T90"/>
                <a:gd fmla="*/ 176 h 841" name="T91"/>
                <a:gd fmla="*/ 336 w 857" name="T92"/>
                <a:gd fmla="*/ 192 h 841" name="T93"/>
                <a:gd fmla="*/ 408 w 857" name="T94"/>
                <a:gd fmla="*/ 176 h 841" name="T95"/>
                <a:gd fmla="*/ 408 w 857" name="T96"/>
                <a:gd fmla="*/ 216 h 841" name="T97"/>
                <a:gd fmla="*/ 384 w 857" name="T98"/>
                <a:gd fmla="*/ 256 h 841" name="T99"/>
                <a:gd fmla="*/ 432 w 857" name="T100"/>
                <a:gd fmla="*/ 328 h 841" name="T101"/>
                <a:gd fmla="*/ 496 w 857" name="T102"/>
                <a:gd fmla="*/ 344 h 841" name="T103"/>
                <a:gd fmla="*/ 528 w 857" name="T104"/>
                <a:gd fmla="*/ 320 h 841" name="T105"/>
                <a:gd fmla="*/ 584 w 857" name="T106"/>
                <a:gd fmla="*/ 320 h 841" name="T107"/>
                <a:gd fmla="*/ 624 w 857" name="T108"/>
                <a:gd fmla="*/ 336 h 841" name="T109"/>
                <a:gd fmla="*/ 576 w 857" name="T110"/>
                <a:gd fmla="*/ 392 h 841" name="T111"/>
                <a:gd fmla="*/ 600 w 857" name="T112"/>
                <a:gd fmla="*/ 456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4" name="Freeform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gdLst>
                <a:gd fmla="*/ 16 w 1425" name="T0"/>
                <a:gd fmla="*/ 896 h 1241" name="T1"/>
                <a:gd fmla="*/ 64 w 1425" name="T2"/>
                <a:gd fmla="*/ 968 h 1241" name="T3"/>
                <a:gd fmla="*/ 136 w 1425" name="T4"/>
                <a:gd fmla="*/ 976 h 1241" name="T5"/>
                <a:gd fmla="*/ 112 w 1425" name="T6"/>
                <a:gd fmla="*/ 1032 h 1241" name="T7"/>
                <a:gd fmla="*/ 216 w 1425" name="T8"/>
                <a:gd fmla="*/ 1128 h 1241" name="T9"/>
                <a:gd fmla="*/ 256 w 1425" name="T10"/>
                <a:gd fmla="*/ 1096 h 1241" name="T11"/>
                <a:gd fmla="*/ 352 w 1425" name="T12"/>
                <a:gd fmla="*/ 1104 h 1241" name="T13"/>
                <a:gd fmla="*/ 328 w 1425" name="T14"/>
                <a:gd fmla="*/ 1240 h 1241" name="T15"/>
                <a:gd fmla="*/ 424 w 1425" name="T16"/>
                <a:gd fmla="*/ 1200 h 1241" name="T17"/>
                <a:gd fmla="*/ 496 w 1425" name="T18"/>
                <a:gd fmla="*/ 1112 h 1241" name="T19"/>
                <a:gd fmla="*/ 560 w 1425" name="T20"/>
                <a:gd fmla="*/ 1224 h 1241" name="T21"/>
                <a:gd fmla="*/ 600 w 1425" name="T22"/>
                <a:gd fmla="*/ 1200 h 1241" name="T23"/>
                <a:gd fmla="*/ 664 w 1425" name="T24"/>
                <a:gd fmla="*/ 1112 h 1241" name="T25"/>
                <a:gd fmla="*/ 704 w 1425" name="T26"/>
                <a:gd fmla="*/ 1096 h 1241" name="T27"/>
                <a:gd fmla="*/ 736 w 1425" name="T28"/>
                <a:gd fmla="*/ 1096 h 1241" name="T29"/>
                <a:gd fmla="*/ 800 w 1425" name="T30"/>
                <a:gd fmla="*/ 1024 h 1241" name="T31"/>
                <a:gd fmla="*/ 864 w 1425" name="T32"/>
                <a:gd fmla="*/ 1008 h 1241" name="T33"/>
                <a:gd fmla="*/ 896 w 1425" name="T34"/>
                <a:gd fmla="*/ 920 h 1241" name="T35"/>
                <a:gd fmla="*/ 944 w 1425" name="T36"/>
                <a:gd fmla="*/ 912 h 1241" name="T37"/>
                <a:gd fmla="*/ 1008 w 1425" name="T38"/>
                <a:gd fmla="*/ 872 h 1241" name="T39"/>
                <a:gd fmla="*/ 1088 w 1425" name="T40"/>
                <a:gd fmla="*/ 824 h 1241" name="T41"/>
                <a:gd fmla="*/ 1128 w 1425" name="T42"/>
                <a:gd fmla="*/ 920 h 1241" name="T43"/>
                <a:gd fmla="*/ 1176 w 1425" name="T44"/>
                <a:gd fmla="*/ 888 h 1241" name="T45"/>
                <a:gd fmla="*/ 1176 w 1425" name="T46"/>
                <a:gd fmla="*/ 840 h 1241" name="T47"/>
                <a:gd fmla="*/ 1352 w 1425" name="T48"/>
                <a:gd fmla="*/ 784 h 1241" name="T49"/>
                <a:gd fmla="*/ 1376 w 1425" name="T50"/>
                <a:gd fmla="*/ 728 h 1241" name="T51"/>
                <a:gd fmla="*/ 1312 w 1425" name="T52"/>
                <a:gd fmla="*/ 672 h 1241" name="T53"/>
                <a:gd fmla="*/ 1264 w 1425" name="T54"/>
                <a:gd fmla="*/ 560 h 1241" name="T55"/>
                <a:gd fmla="*/ 1336 w 1425" name="T56"/>
                <a:gd fmla="*/ 560 h 1241" name="T57"/>
                <a:gd fmla="*/ 1352 w 1425" name="T58"/>
                <a:gd fmla="*/ 472 h 1241" name="T59"/>
                <a:gd fmla="*/ 1296 w 1425" name="T60"/>
                <a:gd fmla="*/ 432 h 1241" name="T61"/>
                <a:gd fmla="*/ 1392 w 1425" name="T62"/>
                <a:gd fmla="*/ 296 h 1241" name="T63"/>
                <a:gd fmla="*/ 1424 w 1425" name="T64"/>
                <a:gd fmla="*/ 128 h 1241" name="T65"/>
                <a:gd fmla="*/ 1344 w 1425" name="T66"/>
                <a:gd fmla="*/ 128 h 1241" name="T67"/>
                <a:gd fmla="*/ 1264 w 1425" name="T68"/>
                <a:gd fmla="*/ 72 h 1241" name="T69"/>
                <a:gd fmla="*/ 1192 w 1425" name="T70"/>
                <a:gd fmla="*/ 64 h 1241" name="T71"/>
                <a:gd fmla="*/ 1168 w 1425" name="T72"/>
                <a:gd fmla="*/ 0 h 1241" name="T73"/>
                <a:gd fmla="*/ 1160 w 1425" name="T74"/>
                <a:gd fmla="*/ 64 h 1241" name="T75"/>
                <a:gd fmla="*/ 1128 w 1425" name="T76"/>
                <a:gd fmla="*/ 168 h 1241" name="T77"/>
                <a:gd fmla="*/ 1120 w 1425" name="T78"/>
                <a:gd fmla="*/ 240 h 1241" name="T79"/>
                <a:gd fmla="*/ 992 w 1425" name="T80"/>
                <a:gd fmla="*/ 280 h 1241" name="T81"/>
                <a:gd fmla="*/ 992 w 1425" name="T82"/>
                <a:gd fmla="*/ 432 h 1241" name="T83"/>
                <a:gd fmla="*/ 1056 w 1425" name="T84"/>
                <a:gd fmla="*/ 416 h 1241" name="T85"/>
                <a:gd fmla="*/ 1136 w 1425" name="T86"/>
                <a:gd fmla="*/ 448 h 1241" name="T87"/>
                <a:gd fmla="*/ 1136 w 1425" name="T88"/>
                <a:gd fmla="*/ 504 h 1241" name="T89"/>
                <a:gd fmla="*/ 1040 w 1425" name="T90"/>
                <a:gd fmla="*/ 536 h 1241" name="T91"/>
                <a:gd fmla="*/ 992 w 1425" name="T92"/>
                <a:gd fmla="*/ 592 h 1241" name="T93"/>
                <a:gd fmla="*/ 864 w 1425" name="T94"/>
                <a:gd fmla="*/ 664 h 1241" name="T95"/>
                <a:gd fmla="*/ 760 w 1425" name="T96"/>
                <a:gd fmla="*/ 648 h 1241" name="T97"/>
                <a:gd fmla="*/ 768 w 1425" name="T98"/>
                <a:gd fmla="*/ 752 h 1241" name="T99"/>
                <a:gd fmla="*/ 640 w 1425" name="T100"/>
                <a:gd fmla="*/ 848 h 1241" name="T101"/>
                <a:gd fmla="*/ 456 w 1425" name="T102"/>
                <a:gd fmla="*/ 880 h 1241" name="T103"/>
                <a:gd fmla="*/ 352 w 1425" name="T104"/>
                <a:gd fmla="*/ 888 h 1241" name="T105"/>
                <a:gd fmla="*/ 248 w 1425" name="T106"/>
                <a:gd fmla="*/ 864 h 1241" name="T107"/>
                <a:gd fmla="*/ 96 w 1425" name="T108"/>
                <a:gd fmla="*/ 816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5" name="Freeform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gdLst>
                <a:gd fmla="*/ 1256 w 1273" name="T0"/>
                <a:gd fmla="*/ 576 h 1033" name="T1"/>
                <a:gd fmla="*/ 1240 w 1273" name="T2"/>
                <a:gd fmla="*/ 632 h 1033" name="T3"/>
                <a:gd fmla="*/ 1176 w 1273" name="T4"/>
                <a:gd fmla="*/ 632 h 1033" name="T5"/>
                <a:gd fmla="*/ 1152 w 1273" name="T6"/>
                <a:gd fmla="*/ 664 h 1033" name="T7"/>
                <a:gd fmla="*/ 1080 w 1273" name="T8"/>
                <a:gd fmla="*/ 720 h 1033" name="T9"/>
                <a:gd fmla="*/ 1048 w 1273" name="T10"/>
                <a:gd fmla="*/ 728 h 1033" name="T11"/>
                <a:gd fmla="*/ 936 w 1273" name="T12"/>
                <a:gd fmla="*/ 824 h 1033" name="T13"/>
                <a:gd fmla="*/ 880 w 1273" name="T14"/>
                <a:gd fmla="*/ 880 h 1033" name="T15"/>
                <a:gd fmla="*/ 920 w 1273" name="T16"/>
                <a:gd fmla="*/ 944 h 1033" name="T17"/>
                <a:gd fmla="*/ 888 w 1273" name="T18"/>
                <a:gd fmla="*/ 992 h 1033" name="T19"/>
                <a:gd fmla="*/ 896 w 1273" name="T20"/>
                <a:gd fmla="*/ 1032 h 1033" name="T21"/>
                <a:gd fmla="*/ 840 w 1273" name="T22"/>
                <a:gd fmla="*/ 1016 h 1033" name="T23"/>
                <a:gd fmla="*/ 808 w 1273" name="T24"/>
                <a:gd fmla="*/ 1000 h 1033" name="T25"/>
                <a:gd fmla="*/ 736 w 1273" name="T26"/>
                <a:gd fmla="*/ 960 h 1033" name="T27"/>
                <a:gd fmla="*/ 600 w 1273" name="T28"/>
                <a:gd fmla="*/ 984 h 1033" name="T29"/>
                <a:gd fmla="*/ 512 w 1273" name="T30"/>
                <a:gd fmla="*/ 992 h 1033" name="T31"/>
                <a:gd fmla="*/ 432 w 1273" name="T32"/>
                <a:gd fmla="*/ 952 h 1033" name="T33"/>
                <a:gd fmla="*/ 368 w 1273" name="T34"/>
                <a:gd fmla="*/ 960 h 1033" name="T35"/>
                <a:gd fmla="*/ 272 w 1273" name="T36"/>
                <a:gd fmla="*/ 928 h 1033" name="T37"/>
                <a:gd fmla="*/ 216 w 1273" name="T38"/>
                <a:gd fmla="*/ 984 h 1033" name="T39"/>
                <a:gd fmla="*/ 152 w 1273" name="T40"/>
                <a:gd fmla="*/ 944 h 1033" name="T41"/>
                <a:gd fmla="*/ 104 w 1273" name="T42"/>
                <a:gd fmla="*/ 864 h 1033" name="T43"/>
                <a:gd fmla="*/ 56 w 1273" name="T44"/>
                <a:gd fmla="*/ 800 h 1033" name="T45"/>
                <a:gd fmla="*/ 64 w 1273" name="T46"/>
                <a:gd fmla="*/ 776 h 1033" name="T47"/>
                <a:gd fmla="*/ 40 w 1273" name="T48"/>
                <a:gd fmla="*/ 712 h 1033" name="T49"/>
                <a:gd fmla="*/ 0 w 1273" name="T50"/>
                <a:gd fmla="*/ 688 h 1033" name="T51"/>
                <a:gd fmla="*/ 32 w 1273" name="T52"/>
                <a:gd fmla="*/ 688 h 1033" name="T53"/>
                <a:gd fmla="*/ 32 w 1273" name="T54"/>
                <a:gd fmla="*/ 616 h 1033" name="T55"/>
                <a:gd fmla="*/ 24 w 1273" name="T56"/>
                <a:gd fmla="*/ 568 h 1033" name="T57"/>
                <a:gd fmla="*/ 0 w 1273" name="T58"/>
                <a:gd fmla="*/ 520 h 1033" name="T59"/>
                <a:gd fmla="*/ 88 w 1273" name="T60"/>
                <a:gd fmla="*/ 464 h 1033" name="T61"/>
                <a:gd fmla="*/ 136 w 1273" name="T62"/>
                <a:gd fmla="*/ 456 h 1033" name="T63"/>
                <a:gd fmla="*/ 152 w 1273" name="T64"/>
                <a:gd fmla="*/ 480 h 1033" name="T65"/>
                <a:gd fmla="*/ 200 w 1273" name="T66"/>
                <a:gd fmla="*/ 480 h 1033" name="T67"/>
                <a:gd fmla="*/ 304 w 1273" name="T68"/>
                <a:gd fmla="*/ 456 h 1033" name="T69"/>
                <a:gd fmla="*/ 416 w 1273" name="T70"/>
                <a:gd fmla="*/ 424 h 1033" name="T71"/>
                <a:gd fmla="*/ 424 w 1273" name="T72"/>
                <a:gd fmla="*/ 376 h 1033" name="T73"/>
                <a:gd fmla="*/ 472 w 1273" name="T74"/>
                <a:gd fmla="*/ 232 h 1033" name="T75"/>
                <a:gd fmla="*/ 456 w 1273" name="T76"/>
                <a:gd fmla="*/ 200 h 1033" name="T77"/>
                <a:gd fmla="*/ 592 w 1273" name="T78"/>
                <a:gd fmla="*/ 224 h 1033" name="T79"/>
                <a:gd fmla="*/ 664 w 1273" name="T80"/>
                <a:gd fmla="*/ 96 h 1033" name="T81"/>
                <a:gd fmla="*/ 784 w 1273" name="T82"/>
                <a:gd fmla="*/ 128 h 1033" name="T83"/>
                <a:gd fmla="*/ 784 w 1273" name="T84"/>
                <a:gd fmla="*/ 80 h 1033" name="T85"/>
                <a:gd fmla="*/ 840 w 1273" name="T86"/>
                <a:gd fmla="*/ 40 h 1033" name="T87"/>
                <a:gd fmla="*/ 880 w 1273" name="T88"/>
                <a:gd fmla="*/ 0 h 1033" name="T89"/>
                <a:gd fmla="*/ 928 w 1273" name="T90"/>
                <a:gd fmla="*/ 16 h 1033" name="T91"/>
                <a:gd fmla="*/ 928 w 1273" name="T92"/>
                <a:gd fmla="*/ 48 h 1033" name="T93"/>
                <a:gd fmla="*/ 960 w 1273" name="T94"/>
                <a:gd fmla="*/ 112 h 1033" name="T95"/>
                <a:gd fmla="*/ 1024 w 1273" name="T96"/>
                <a:gd fmla="*/ 144 h 1033" name="T97"/>
                <a:gd fmla="*/ 1040 w 1273" name="T98"/>
                <a:gd fmla="*/ 248 h 1033" name="T99"/>
                <a:gd fmla="*/ 1016 w 1273" name="T100"/>
                <a:gd fmla="*/ 336 h 1033" name="T101"/>
                <a:gd fmla="*/ 1112 w 1273" name="T102"/>
                <a:gd fmla="*/ 368 h 1033" name="T103"/>
                <a:gd fmla="*/ 1208 w 1273" name="T104"/>
                <a:gd fmla="*/ 440 h 1033" name="T105"/>
                <a:gd fmla="*/ 1232 w 1273" name="T106"/>
                <a:gd fmla="*/ 480 h 1033" name="T107"/>
                <a:gd fmla="*/ 1272 w 1273" name="T108"/>
                <a:gd fmla="*/ 568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6" name="Freeform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gdLst>
                <a:gd fmla="*/ 24 w 129" name="T0"/>
                <a:gd fmla="*/ 232 h 257" name="T1"/>
                <a:gd fmla="*/ 32 w 129" name="T2"/>
                <a:gd fmla="*/ 248 h 257" name="T3"/>
                <a:gd fmla="*/ 56 w 129" name="T4"/>
                <a:gd fmla="*/ 256 h 257" name="T5"/>
                <a:gd fmla="*/ 64 w 129" name="T6"/>
                <a:gd fmla="*/ 224 h 257" name="T7"/>
                <a:gd fmla="*/ 104 w 129" name="T8"/>
                <a:gd fmla="*/ 184 h 257" name="T9"/>
                <a:gd fmla="*/ 104 w 129" name="T10"/>
                <a:gd fmla="*/ 128 h 257" name="T11"/>
                <a:gd fmla="*/ 120 w 129" name="T12"/>
                <a:gd fmla="*/ 96 h 257" name="T13"/>
                <a:gd fmla="*/ 128 w 129" name="T14"/>
                <a:gd fmla="*/ 72 h 257" name="T15"/>
                <a:gd fmla="*/ 112 w 129" name="T16"/>
                <a:gd fmla="*/ 56 h 257" name="T17"/>
                <a:gd fmla="*/ 104 w 129" name="T18"/>
                <a:gd fmla="*/ 0 h 257" name="T19"/>
                <a:gd fmla="*/ 64 w 129" name="T20"/>
                <a:gd fmla="*/ 24 h 257" name="T21"/>
                <a:gd fmla="*/ 48 w 129" name="T22"/>
                <a:gd fmla="*/ 24 h 257" name="T23"/>
                <a:gd fmla="*/ 56 w 129" name="T24"/>
                <a:gd fmla="*/ 40 h 257" name="T25"/>
                <a:gd fmla="*/ 24 w 129" name="T26"/>
                <a:gd fmla="*/ 72 h 257" name="T27"/>
                <a:gd fmla="*/ 24 w 129" name="T28"/>
                <a:gd fmla="*/ 112 h 257" name="T29"/>
                <a:gd fmla="*/ 0 w 129" name="T30"/>
                <a:gd fmla="*/ 136 h 257" name="T31"/>
                <a:gd fmla="*/ 8 w 129" name="T32"/>
                <a:gd fmla="*/ 168 h 257" name="T33"/>
                <a:gd fmla="*/ 16 w 129" name="T34"/>
                <a:gd fmla="*/ 224 h 257" name="T35"/>
                <a:gd fmla="*/ 24 w 129" name="T36"/>
                <a:gd fmla="*/ 232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cap="rnd" cmpd="sng" w="6350">
              <a:solidFill>
                <a:schemeClr val="bg1">
                  <a:lumMod val="6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黑龙江</a:t>
              </a:r>
            </a:p>
          </p:txBody>
        </p:sp>
        <p:sp>
          <p:nvSpPr>
            <p:cNvPr id="108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吉林</a:t>
              </a:r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辽宁</a:t>
              </a:r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河北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invGray">
            <a:xfrm>
              <a:off x="3970177" y="2903849"/>
              <a:ext cx="238890" cy="1289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defTabSz="804863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山东</a:t>
              </a: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福建</a:t>
              </a:r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江西</a:t>
              </a:r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defTabSz="804863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安徽</a:t>
              </a:r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湖北</a:t>
              </a:r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invGray">
            <a:xfrm>
              <a:off x="3373868" y="3697719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湖南</a:t>
              </a: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广东</a:t>
              </a: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广西</a:t>
              </a:r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invGray">
            <a:xfrm>
              <a:off x="4547597" y="3391382"/>
              <a:ext cx="261685" cy="979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上海</a:t>
              </a:r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河南</a:t>
              </a:r>
            </a:p>
          </p:txBody>
        </p:sp>
        <p:sp>
          <p:nvSpPr>
            <p:cNvPr id="121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山西</a:t>
              </a:r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内蒙古</a:t>
              </a:r>
            </a:p>
          </p:txBody>
        </p:sp>
        <p:sp>
          <p:nvSpPr>
            <p:cNvPr id="123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陕西</a:t>
              </a:r>
            </a:p>
          </p:txBody>
        </p:sp>
        <p:sp>
          <p:nvSpPr>
            <p:cNvPr id="124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defTabSz="804863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宁夏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甘肃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青海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0" hangingPunct="0">
                <a:lnSpc>
                  <a:spcPts val="1138"/>
                </a:lnSpc>
              </a:pPr>
              <a:r>
                <a:rPr altLang="en-US" lang="zh-CN" smtClean="0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四川</a:t>
              </a:r>
            </a:p>
          </p:txBody>
        </p:sp>
        <p:sp>
          <p:nvSpPr>
            <p:cNvPr id="128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贵州</a:t>
              </a:r>
            </a:p>
          </p:txBody>
        </p:sp>
        <p:sp>
          <p:nvSpPr>
            <p:cNvPr id="129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云南</a:t>
              </a:r>
            </a:p>
          </p:txBody>
        </p:sp>
        <p:sp>
          <p:nvSpPr>
            <p:cNvPr id="130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西藏</a:t>
              </a:r>
            </a:p>
          </p:txBody>
        </p:sp>
        <p:sp>
          <p:nvSpPr>
            <p:cNvPr id="131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  <a:extLst/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新疆</a:t>
              </a:r>
            </a:p>
          </p:txBody>
        </p:sp>
        <p:sp>
          <p:nvSpPr>
            <p:cNvPr id="201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江苏</a:t>
              </a:r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invGray">
            <a:xfrm>
              <a:off x="4248101" y="3639592"/>
              <a:ext cx="25756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/>
                  <a:ea typeface="微软雅黑"/>
                  <a:cs typeface="+mn-ea"/>
                  <a:sym typeface="微软雅黑"/>
                </a:rPr>
                <a:t>浙江</a:t>
              </a:r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invGray">
            <a:xfrm>
              <a:off x="4118817" y="2655984"/>
              <a:ext cx="255871" cy="1188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北京</a:t>
              </a:r>
            </a:p>
          </p:txBody>
        </p:sp>
        <p:sp>
          <p:nvSpPr>
            <p:cNvPr id="204" name="Rectangle 66"/>
            <p:cNvSpPr>
              <a:spLocks noChangeArrowheads="1"/>
            </p:cNvSpPr>
            <p:nvPr/>
          </p:nvSpPr>
          <p:spPr bwMode="invGray">
            <a:xfrm rot="18521104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>
              <a:lvl1pPr defTabSz="804863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defTabSz="804863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defTabSz="804863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defTabSz="804863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defTabSz="804863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804863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804863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804863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804863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0" hangingPunct="0">
                <a:lnSpc>
                  <a:spcPts val="1138"/>
                </a:lnSpc>
              </a:pPr>
              <a:r>
                <a:rPr altLang="en-US" lang="zh-CN"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台湾</a:t>
              </a:r>
            </a:p>
          </p:txBody>
        </p:sp>
      </p:grpSp>
      <p:sp>
        <p:nvSpPr>
          <p:cNvPr id="205" name="KSO_Shape"/>
          <p:cNvSpPr/>
          <p:nvPr/>
        </p:nvSpPr>
        <p:spPr>
          <a:xfrm>
            <a:off x="1635809" y="2042047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6" name="KSO_Shape"/>
          <p:cNvSpPr/>
          <p:nvPr/>
        </p:nvSpPr>
        <p:spPr>
          <a:xfrm>
            <a:off x="2417638" y="2252801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7" name="KSO_Shape"/>
          <p:cNvSpPr/>
          <p:nvPr/>
        </p:nvSpPr>
        <p:spPr>
          <a:xfrm>
            <a:off x="1608615" y="3092417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8" name="KSO_Shape"/>
          <p:cNvSpPr/>
          <p:nvPr/>
        </p:nvSpPr>
        <p:spPr>
          <a:xfrm>
            <a:off x="2390444" y="2715764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9" name="KSO_Shape"/>
          <p:cNvSpPr/>
          <p:nvPr/>
        </p:nvSpPr>
        <p:spPr>
          <a:xfrm>
            <a:off x="3243657" y="2653913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0" name="KSO_Shape"/>
          <p:cNvSpPr/>
          <p:nvPr/>
        </p:nvSpPr>
        <p:spPr>
          <a:xfrm>
            <a:off x="3508799" y="2218808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1" name="KSO_Shape"/>
          <p:cNvSpPr/>
          <p:nvPr/>
        </p:nvSpPr>
        <p:spPr>
          <a:xfrm>
            <a:off x="4039083" y="2572330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2" name="KSO_Shape"/>
          <p:cNvSpPr/>
          <p:nvPr/>
        </p:nvSpPr>
        <p:spPr>
          <a:xfrm>
            <a:off x="3773941" y="2725298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3" name="KSO_Shape"/>
          <p:cNvSpPr/>
          <p:nvPr/>
        </p:nvSpPr>
        <p:spPr>
          <a:xfrm>
            <a:off x="3512198" y="2987041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4" name="KSO_Shape"/>
          <p:cNvSpPr/>
          <p:nvPr/>
        </p:nvSpPr>
        <p:spPr>
          <a:xfrm>
            <a:off x="3896315" y="3017634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5" name="KSO_Shape"/>
          <p:cNvSpPr/>
          <p:nvPr/>
        </p:nvSpPr>
        <p:spPr>
          <a:xfrm>
            <a:off x="4290628" y="2752492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6" name="KSO_Shape"/>
          <p:cNvSpPr/>
          <p:nvPr/>
        </p:nvSpPr>
        <p:spPr>
          <a:xfrm>
            <a:off x="4433397" y="2490749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7" name="KSO_Shape"/>
          <p:cNvSpPr/>
          <p:nvPr/>
        </p:nvSpPr>
        <p:spPr>
          <a:xfrm>
            <a:off x="4644151" y="2127029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8" name="KSO_Shape"/>
          <p:cNvSpPr/>
          <p:nvPr/>
        </p:nvSpPr>
        <p:spPr>
          <a:xfrm>
            <a:off x="4882099" y="1885681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9" name="KSO_Shape"/>
          <p:cNvSpPr/>
          <p:nvPr/>
        </p:nvSpPr>
        <p:spPr>
          <a:xfrm>
            <a:off x="4990875" y="1501565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0" name="KSO_Shape"/>
          <p:cNvSpPr/>
          <p:nvPr/>
        </p:nvSpPr>
        <p:spPr>
          <a:xfrm>
            <a:off x="3852125" y="3330366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1" name="KSO_Shape"/>
          <p:cNvSpPr/>
          <p:nvPr/>
        </p:nvSpPr>
        <p:spPr>
          <a:xfrm>
            <a:off x="2998911" y="3374556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2" name="KSO_Shape"/>
          <p:cNvSpPr/>
          <p:nvPr/>
        </p:nvSpPr>
        <p:spPr>
          <a:xfrm>
            <a:off x="3722953" y="3626101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3" name="KSO_Shape"/>
          <p:cNvSpPr/>
          <p:nvPr/>
        </p:nvSpPr>
        <p:spPr>
          <a:xfrm>
            <a:off x="4164856" y="3571712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4" name="KSO_Shape"/>
          <p:cNvSpPr/>
          <p:nvPr/>
        </p:nvSpPr>
        <p:spPr>
          <a:xfrm>
            <a:off x="4294027" y="3245383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5" name="KSO_Shape"/>
          <p:cNvSpPr/>
          <p:nvPr/>
        </p:nvSpPr>
        <p:spPr>
          <a:xfrm>
            <a:off x="4463990" y="3038029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6" name="KSO_Shape"/>
          <p:cNvSpPr/>
          <p:nvPr/>
        </p:nvSpPr>
        <p:spPr>
          <a:xfrm>
            <a:off x="4684942" y="3313369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7" name="KSO_Shape"/>
          <p:cNvSpPr/>
          <p:nvPr/>
        </p:nvSpPr>
        <p:spPr>
          <a:xfrm>
            <a:off x="4569837" y="3547942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8" name="KSO_Shape"/>
          <p:cNvSpPr/>
          <p:nvPr/>
        </p:nvSpPr>
        <p:spPr>
          <a:xfrm>
            <a:off x="3270852" y="3762071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9" name="KSO_Shape"/>
          <p:cNvSpPr/>
          <p:nvPr/>
        </p:nvSpPr>
        <p:spPr>
          <a:xfrm>
            <a:off x="2737169" y="3949030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0" name="KSO_Shape"/>
          <p:cNvSpPr/>
          <p:nvPr/>
        </p:nvSpPr>
        <p:spPr>
          <a:xfrm>
            <a:off x="3515598" y="4061206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1" name="KSO_Shape"/>
          <p:cNvSpPr/>
          <p:nvPr/>
        </p:nvSpPr>
        <p:spPr>
          <a:xfrm>
            <a:off x="3981297" y="4057806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2" name="KSO_Shape"/>
          <p:cNvSpPr/>
          <p:nvPr/>
        </p:nvSpPr>
        <p:spPr>
          <a:xfrm>
            <a:off x="4406204" y="3785866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3" name="KSO_Shape"/>
          <p:cNvSpPr/>
          <p:nvPr/>
        </p:nvSpPr>
        <p:spPr>
          <a:xfrm>
            <a:off x="4654349" y="4003418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4" name="KSO_Shape"/>
          <p:cNvSpPr/>
          <p:nvPr/>
        </p:nvSpPr>
        <p:spPr>
          <a:xfrm>
            <a:off x="3543878" y="4598534"/>
            <a:ext cx="94242" cy="134312"/>
          </a:xfrm>
          <a:custGeom>
            <a:gdLst>
              <a:gd fmla="*/ 586581 w 1173161" name="connsiteX0"/>
              <a:gd fmla="*/ 0 h 1672438" name="connsiteY0"/>
              <a:gd fmla="*/ 1001356 w 1173161" name="connsiteX1"/>
              <a:gd fmla="*/ 171806 h 1672438" name="connsiteY1"/>
              <a:gd fmla="*/ 1001356 w 1173161" name="connsiteX2"/>
              <a:gd fmla="*/ 1001357 h 1672438" name="connsiteY2"/>
              <a:gd fmla="*/ 586581 w 1173161" name="connsiteX3"/>
              <a:gd fmla="*/ 1672438 h 1672438" name="connsiteY3"/>
              <a:gd fmla="*/ 171805 w 1173161" name="connsiteX4"/>
              <a:gd fmla="*/ 1001357 h 1672438" name="connsiteY4"/>
              <a:gd fmla="*/ 171805 w 1173161" name="connsiteX5"/>
              <a:gd fmla="*/ 171806 h 1672438" name="connsiteY5"/>
              <a:gd fmla="*/ 586581 w 1173161" name="connsiteX6"/>
              <a:gd fmla="*/ 0 h 16724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672438" w="1173161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6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5" name="圆角矩形 234"/>
          <p:cNvSpPr/>
          <p:nvPr/>
        </p:nvSpPr>
        <p:spPr>
          <a:xfrm>
            <a:off x="5940152" y="1481385"/>
            <a:ext cx="2448272" cy="3029150"/>
          </a:xfrm>
          <a:prstGeom prst="roundRect">
            <a:avLst>
              <a:gd fmla="val 4715" name="adj"/>
            </a:avLst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0825" lIns="101652" rIns="101652" rtlCol="0" tIns="50825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346112" y="1286364"/>
            <a:ext cx="1775762" cy="403215"/>
            <a:chOff x="4139952" y="1201376"/>
            <a:chExt cx="1053084" cy="362613"/>
          </a:xfrm>
        </p:grpSpPr>
        <p:sp>
          <p:nvSpPr>
            <p:cNvPr id="237" name="圆角矩形 236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CC0000"/>
            </a:solidFill>
            <a:ln w="15875">
              <a:noFill/>
            </a:ln>
            <a:effectLst>
              <a:outerShdw algn="tr" blurRad="381000" dir="2700000" dist="1016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prstClr val="white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159712" y="1201376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altLang="en-US" b="1" lang="zh-CN" smtClean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总体概述业绩</a:t>
              </a: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6022996" y="1851670"/>
            <a:ext cx="2282584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50825" lIns="101652" rIns="101652" t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altLang="en-US" lang="zh-CN" sz="130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在此输入相关文字，在此输入相关文字，在此输入相关文字，在此输入相关文字， 。</a:t>
            </a:r>
          </a:p>
        </p:txBody>
      </p:sp>
    </p:spTree>
    <p:custDataLst>
      <p:tags r:id="rId3"/>
    </p:custDataLst>
    <p:extLst>
      <p:ext uri="{BB962C8B-B14F-4D97-AF65-F5344CB8AC3E}">
        <p14:creationId val="3116989678"/>
      </p:ext>
    </p:extLst>
  </p:cSld>
  <p:clrMapOvr>
    <a:masterClrMapping/>
  </p:clrMapOvr>
  <mc:AlternateContent>
    <mc:Choice Requires="p14">
      <p:transition p14:dur="1600"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7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3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6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8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6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78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8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82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205"/>
      <p:bldP grpId="0" spid="206"/>
      <p:bldP grpId="0" spid="207"/>
      <p:bldP grpId="0" spid="208"/>
      <p:bldP grpId="0" spid="209"/>
      <p:bldP grpId="0" spid="210"/>
      <p:bldP grpId="0" spid="211"/>
      <p:bldP grpId="0" spid="212"/>
      <p:bldP grpId="0" spid="213"/>
      <p:bldP grpId="0" spid="214"/>
      <p:bldP grpId="0" spid="215"/>
      <p:bldP grpId="0" spid="216"/>
      <p:bldP grpId="0" spid="217"/>
      <p:bldP grpId="0" spid="218"/>
      <p:bldP grpId="0" spid="219"/>
      <p:bldP grpId="0" spid="220"/>
      <p:bldP grpId="0" spid="221"/>
      <p:bldP grpId="0" spid="222"/>
      <p:bldP grpId="0" spid="223"/>
      <p:bldP grpId="0" spid="224"/>
      <p:bldP grpId="0" spid="225"/>
      <p:bldP grpId="0" spid="226"/>
      <p:bldP grpId="0" spid="227"/>
      <p:bldP grpId="0" spid="228"/>
      <p:bldP grpId="0" spid="229"/>
      <p:bldP grpId="0" spid="230"/>
      <p:bldP grpId="0" spid="231"/>
      <p:bldP grpId="0" spid="232"/>
      <p:bldP grpId="0" spid="233"/>
      <p:bldP grpId="0" spid="234"/>
      <p:bldP grpId="0" spid="235"/>
      <p:bldP grpId="0" spid="23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fmla="val 16199997" name="adj1"/>
              <a:gd fmla="val 8579964" name="adj2"/>
              <a:gd fmla="val 4527" name="adj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09"/>
            <a:ext cx="2240004" cy="2240002"/>
          </a:xfrm>
          <a:prstGeom prst="blockArc">
            <a:avLst>
              <a:gd fmla="val 16199997" name="adj1"/>
              <a:gd fmla="val 10552654" name="adj2"/>
              <a:gd fmla="val 5085" name="adj3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1" y="1715211"/>
            <a:ext cx="1960003" cy="1960001"/>
          </a:xfrm>
          <a:prstGeom prst="blockArc">
            <a:avLst>
              <a:gd fmla="val 16199997" name="adj1"/>
              <a:gd fmla="val 11627833" name="adj2"/>
              <a:gd fmla="val 5703" name="adj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09"/>
            <a:ext cx="1680004" cy="1680002"/>
          </a:xfrm>
          <a:prstGeom prst="blockArc">
            <a:avLst>
              <a:gd fmla="val 16199997" name="adj1"/>
              <a:gd fmla="val 13295224" name="adj2"/>
              <a:gd fmla="val 5800" name="adj3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587633" y="2167047"/>
            <a:ext cx="3861811" cy="1158358"/>
            <a:chOff x="2641409" y="2413000"/>
            <a:chExt cx="3861811" cy="115835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2641409" y="357135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29238" y="3571358"/>
              <a:ext cx="117398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/>
          <p:nvPr/>
        </p:nvSpPr>
        <p:spPr>
          <a:xfrm>
            <a:off x="3983710" y="2402007"/>
            <a:ext cx="1112520" cy="678180"/>
          </a:xfrm>
          <a:prstGeom prst="rect">
            <a:avLst/>
          </a:prstGeom>
        </p:spPr>
        <p:txBody>
          <a:bodyPr anchor="ctr" bIns="34290" lIns="68580" rIns="68580" tIns="3429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市场分析数据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444598" y="1379232"/>
            <a:ext cx="2159850" cy="2325256"/>
            <a:chOff x="6498374" y="1625185"/>
            <a:chExt cx="2397976" cy="2325255"/>
          </a:xfrm>
        </p:grpSpPr>
        <p:sp>
          <p:nvSpPr>
            <p:cNvPr id="78" name="矩形 77"/>
            <p:cNvSpPr/>
            <p:nvPr/>
          </p:nvSpPr>
          <p:spPr>
            <a:xfrm>
              <a:off x="6498374" y="1625185"/>
              <a:ext cx="2397976" cy="233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65%</a:t>
              </a:r>
            </a:p>
            <a:p>
              <a:r>
                <a:rPr altLang="zh-CN" lang="en-US" smtClean="0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点击输入标题</a:t>
              </a:r>
            </a:p>
            <a:p>
              <a:r>
                <a:rPr altLang="zh-CN" lang="en-US" smtClean="0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在此输入相关文字，在此输入相关文字，在此输入相关文字，在此输入相关文字，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498374" y="3088666"/>
              <a:ext cx="2397976" cy="233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80%</a:t>
              </a:r>
            </a:p>
            <a:p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点击输入标题</a:t>
              </a:r>
            </a:p>
            <a:p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在此输入相关文字，在此输入相关文字，在此输入相关文字，在此输入相关文字，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32629" y="1379232"/>
            <a:ext cx="2156682" cy="2335354"/>
            <a:chOff x="247650" y="1625185"/>
            <a:chExt cx="2395437" cy="2335353"/>
          </a:xfrm>
        </p:grpSpPr>
        <p:sp>
          <p:nvSpPr>
            <p:cNvPr id="81" name="矩形 80"/>
            <p:cNvSpPr/>
            <p:nvPr/>
          </p:nvSpPr>
          <p:spPr>
            <a:xfrm>
              <a:off x="247650" y="1625185"/>
              <a:ext cx="2395437" cy="233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85%</a:t>
              </a:r>
            </a:p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点击输入标题</a:t>
              </a:r>
            </a:p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在此输入相关文字，在此输入相关文字，在此输入相关文字，在此输入相关文字，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247650" y="3098764"/>
              <a:ext cx="2395437" cy="265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70%</a:t>
              </a:r>
            </a:p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点击输入标题</a:t>
              </a:r>
            </a:p>
            <a:p>
              <a:pPr algn="r"/>
              <a:r>
                <a:rPr altLang="zh-CN" lang="en-US" sz="21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在此输入相关文字，在此输入相关文字，在此输入相关文字，在此输入相关文字， 。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39552" y="427069"/>
            <a:ext cx="15087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市场分析数据</a:t>
            </a:r>
          </a:p>
        </p:txBody>
      </p:sp>
    </p:spTree>
    <p:extLst>
      <p:ext uri="{BB962C8B-B14F-4D97-AF65-F5344CB8AC3E}">
        <p14:creationId val="67993249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68"/>
      <p:bldP grpId="0" spid="69"/>
      <p:bldP grpId="0" spid="70"/>
      <p:bldP grpId="0" spid="76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400">
                <a:solidFill>
                  <a:srgbClr val="CC0000"/>
                </a:solidFill>
                <a:cs typeface="+mn-ea"/>
                <a:sym typeface="微软雅黑"/>
              </a:rPr>
              <a:t>发展计划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4315323" y="2576752"/>
            <a:ext cx="3898760" cy="4267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eaLnBrk="0" hangingPunct="0"/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请替换文字内容，点击添加相关标题文字，请替换文字内容，点击添加相关标题文字</a:t>
            </a:r>
          </a:p>
        </p:txBody>
      </p:sp>
      <p:sp>
        <p:nvSpPr>
          <p:cNvPr id="1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519228" y="761397"/>
            <a:ext cx="1750544" cy="175270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529220" y="2507786"/>
            <a:ext cx="1750544" cy="175162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394500" y="1637063"/>
            <a:ext cx="1751626" cy="1752708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zh-CN" b="1" lang="en-US" smtClean="0" sz="8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</a:p>
        </p:txBody>
      </p:sp>
    </p:spTree>
    <p:extLst>
      <p:ext uri="{BB962C8B-B14F-4D97-AF65-F5344CB8AC3E}">
        <p14:creationId val="3263450092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9"/>
      <p:bldP grpId="0" spid="22"/>
      <p:bldP grpId="0" spid="23"/>
      <p:bldP grpId="0" spid="24"/>
      <p:bldP grpId="0" spid="25"/>
      <p:bldP grpId="0" spid="26"/>
      <p:bldP grpId="0" spid="3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>
          <a:xfrm>
            <a:off x="734528" y="1616643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gdLst>
                <a:gd fmla="*/ 189 w 211" name="T0"/>
                <a:gd fmla="*/ 85 h 211" name="T1"/>
                <a:gd fmla="*/ 187 w 211" name="T2"/>
                <a:gd fmla="*/ 64 h 211" name="T3"/>
                <a:gd fmla="*/ 192 w 211" name="T4"/>
                <a:gd fmla="*/ 41 h 211" name="T5"/>
                <a:gd fmla="*/ 179 w 211" name="T6"/>
                <a:gd fmla="*/ 31 h 211" name="T7"/>
                <a:gd fmla="*/ 170 w 211" name="T8"/>
                <a:gd fmla="*/ 36 h 211" name="T9"/>
                <a:gd fmla="*/ 164 w 211" name="T10"/>
                <a:gd fmla="*/ 34 h 211" name="T11"/>
                <a:gd fmla="*/ 155 w 211" name="T12"/>
                <a:gd fmla="*/ 26 h 211" name="T13"/>
                <a:gd fmla="*/ 148 w 211" name="T14"/>
                <a:gd fmla="*/ 20 h 211" name="T15"/>
                <a:gd fmla="*/ 149 w 211" name="T16"/>
                <a:gd fmla="*/ 11 h 211" name="T17"/>
                <a:gd fmla="*/ 125 w 211" name="T18"/>
                <a:gd fmla="*/ 5 h 211" name="T19"/>
                <a:gd fmla="*/ 106 w 211" name="T20"/>
                <a:gd fmla="*/ 1 h 211" name="T21"/>
                <a:gd fmla="*/ 89 w 211" name="T22"/>
                <a:gd fmla="*/ 2 h 211" name="T23"/>
                <a:gd fmla="*/ 88 w 211" name="T24"/>
                <a:gd fmla="*/ 7 h 211" name="T25"/>
                <a:gd fmla="*/ 99 w 211" name="T26"/>
                <a:gd fmla="*/ 3 h 211" name="T27"/>
                <a:gd fmla="*/ 101 w 211" name="T28"/>
                <a:gd fmla="*/ 13 h 211" name="T29"/>
                <a:gd fmla="*/ 83 w 211" name="T30"/>
                <a:gd fmla="*/ 23 h 211" name="T31"/>
                <a:gd fmla="*/ 87 w 211" name="T32"/>
                <a:gd fmla="*/ 31 h 211" name="T33"/>
                <a:gd fmla="*/ 96 w 211" name="T34"/>
                <a:gd fmla="*/ 25 h 211" name="T35"/>
                <a:gd fmla="*/ 108 w 211" name="T36"/>
                <a:gd fmla="*/ 30 h 211" name="T37"/>
                <a:gd fmla="*/ 118 w 211" name="T38"/>
                <a:gd fmla="*/ 29 h 211" name="T39"/>
                <a:gd fmla="*/ 130 w 211" name="T40"/>
                <a:gd fmla="*/ 32 h 211" name="T41"/>
                <a:gd fmla="*/ 128 w 211" name="T42"/>
                <a:gd fmla="*/ 37 h 211" name="T43"/>
                <a:gd fmla="*/ 116 w 211" name="T44"/>
                <a:gd fmla="*/ 43 h 211" name="T45"/>
                <a:gd fmla="*/ 117 w 211" name="T46"/>
                <a:gd fmla="*/ 50 h 211" name="T47"/>
                <a:gd fmla="*/ 113 w 211" name="T48"/>
                <a:gd fmla="*/ 58 h 211" name="T49"/>
                <a:gd fmla="*/ 110 w 211" name="T50"/>
                <a:gd fmla="*/ 91 h 211" name="T51"/>
                <a:gd fmla="*/ 104 w 211" name="T52"/>
                <a:gd fmla="*/ 97 h 211" name="T53"/>
                <a:gd fmla="*/ 88 w 211" name="T54"/>
                <a:gd fmla="*/ 77 h 211" name="T55"/>
                <a:gd fmla="*/ 57 w 211" name="T56"/>
                <a:gd fmla="*/ 83 h 211" name="T57"/>
                <a:gd fmla="*/ 73 w 211" name="T58"/>
                <a:gd fmla="*/ 89 h 211" name="T59"/>
                <a:gd fmla="*/ 75 w 211" name="T60"/>
                <a:gd fmla="*/ 94 h 211" name="T61"/>
                <a:gd fmla="*/ 63 w 211" name="T62"/>
                <a:gd fmla="*/ 97 h 211" name="T63"/>
                <a:gd fmla="*/ 62 w 211" name="T64"/>
                <a:gd fmla="*/ 105 h 211" name="T65"/>
                <a:gd fmla="*/ 70 w 211" name="T66"/>
                <a:gd fmla="*/ 110 h 211" name="T67"/>
                <a:gd fmla="*/ 84 w 211" name="T68"/>
                <a:gd fmla="*/ 107 h 211" name="T69"/>
                <a:gd fmla="*/ 99 w 211" name="T70"/>
                <a:gd fmla="*/ 114 h 211" name="T71"/>
                <a:gd fmla="*/ 116 w 211" name="T72"/>
                <a:gd fmla="*/ 109 h 211" name="T73"/>
                <a:gd fmla="*/ 118 w 211" name="T74"/>
                <a:gd fmla="*/ 131 h 211" name="T75"/>
                <a:gd fmla="*/ 109 w 211" name="T76"/>
                <a:gd fmla="*/ 159 h 211" name="T77"/>
                <a:gd fmla="*/ 90 w 211" name="T78"/>
                <a:gd fmla="*/ 189 h 211" name="T79"/>
                <a:gd fmla="*/ 82 w 211" name="T80"/>
                <a:gd fmla="*/ 197 h 211" name="T81"/>
                <a:gd fmla="*/ 79 w 211" name="T82"/>
                <a:gd fmla="*/ 181 h 211" name="T83"/>
                <a:gd fmla="*/ 78 w 211" name="T84"/>
                <a:gd fmla="*/ 159 h 211" name="T85"/>
                <a:gd fmla="*/ 63 w 211" name="T86"/>
                <a:gd fmla="*/ 132 h 211" name="T87"/>
                <a:gd fmla="*/ 72 w 211" name="T88"/>
                <a:gd fmla="*/ 125 h 211" name="T89"/>
                <a:gd fmla="*/ 60 w 211" name="T90"/>
                <a:gd fmla="*/ 115 h 211" name="T91"/>
                <a:gd fmla="*/ 55 w 211" name="T92"/>
                <a:gd fmla="*/ 102 h 211" name="T93"/>
                <a:gd fmla="*/ 50 w 211" name="T94"/>
                <a:gd fmla="*/ 89 h 211" name="T95"/>
                <a:gd fmla="*/ 38 w 211" name="T96"/>
                <a:gd fmla="*/ 78 h 211" name="T97"/>
                <a:gd fmla="*/ 37 w 211" name="T98"/>
                <a:gd fmla="*/ 91 h 211" name="T99"/>
                <a:gd fmla="*/ 30 w 211" name="T100"/>
                <a:gd fmla="*/ 91 h 211" name="T101"/>
                <a:gd fmla="*/ 32 w 211" name="T102"/>
                <a:gd fmla="*/ 52 h 211" name="T103"/>
                <a:gd fmla="*/ 20 w 211" name="T104"/>
                <a:gd fmla="*/ 148 h 211" name="T105"/>
                <a:gd fmla="*/ 167 w 211" name="T106"/>
                <a:gd fmla="*/ 185 h 211" name="T107"/>
                <a:gd fmla="*/ 160 w 211" name="T108"/>
                <a:gd fmla="*/ 127 h 211" name="T109"/>
                <a:gd fmla="*/ 184 w 211" name="T110"/>
                <a:gd fmla="*/ 133 h 211" name="T111"/>
                <a:gd fmla="*/ 201 w 211" name="T112"/>
                <a:gd fmla="*/ 146 h 211" name="T113"/>
                <a:gd fmla="*/ 206 w 211" name="T114"/>
                <a:gd fmla="*/ 109 h 21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1" w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gdLst>
                <a:gd fmla="*/ 176 w 352" name="T0"/>
                <a:gd fmla="*/ 0 h 352" name="T1"/>
                <a:gd fmla="*/ 0 w 352" name="T2"/>
                <a:gd fmla="*/ 176 h 352" name="T3"/>
                <a:gd fmla="*/ 176 w 352" name="T4"/>
                <a:gd fmla="*/ 352 h 352" name="T5"/>
                <a:gd fmla="*/ 352 w 352" name="T6"/>
                <a:gd fmla="*/ 176 h 352" name="T7"/>
                <a:gd fmla="*/ 176 w 352" name="T8"/>
                <a:gd fmla="*/ 0 h 352" name="T9"/>
                <a:gd fmla="*/ 258 w 352" name="T10"/>
                <a:gd fmla="*/ 261 h 352" name="T11"/>
                <a:gd fmla="*/ 188 w 352" name="T12"/>
                <a:gd fmla="*/ 294 h 352" name="T13"/>
                <a:gd fmla="*/ 96 w 352" name="T14"/>
                <a:gd fmla="*/ 263 h 352" name="T15"/>
                <a:gd fmla="*/ 59 w 352" name="T16"/>
                <a:gd fmla="*/ 189 h 352" name="T17"/>
                <a:gd fmla="*/ 157 w 352" name="T18"/>
                <a:gd fmla="*/ 60 h 352" name="T19"/>
                <a:gd fmla="*/ 175 w 352" name="T20"/>
                <a:gd fmla="*/ 58 h 352" name="T21"/>
                <a:gd fmla="*/ 176 w 352" name="T22"/>
                <a:gd fmla="*/ 58 h 352" name="T23"/>
                <a:gd fmla="*/ 196 w 352" name="T24"/>
                <a:gd fmla="*/ 60 h 352" name="T25"/>
                <a:gd fmla="*/ 272 w 352" name="T26"/>
                <a:gd fmla="*/ 108 h 352" name="T27"/>
                <a:gd fmla="*/ 293 w 352" name="T28"/>
                <a:gd fmla="*/ 162 h 352" name="T29"/>
                <a:gd fmla="*/ 258 w 352" name="T30"/>
                <a:gd fmla="*/ 261 h 3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2" w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>
          <a:xfrm>
            <a:off x="734527" y="2664984"/>
            <a:ext cx="324088" cy="324302"/>
            <a:chOff x="4427538" y="3192463"/>
            <a:chExt cx="823913" cy="825500"/>
          </a:xfrm>
          <a:solidFill>
            <a:schemeClr val="bg1">
              <a:lumMod val="50000"/>
            </a:schemeClr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gdLst>
                <a:gd fmla="*/ 143 w 286" name="T0"/>
                <a:gd fmla="*/ 0 h 287" name="T1"/>
                <a:gd fmla="*/ 0 w 286" name="T2"/>
                <a:gd fmla="*/ 143 h 287" name="T3"/>
                <a:gd fmla="*/ 143 w 286" name="T4"/>
                <a:gd fmla="*/ 287 h 287" name="T5"/>
                <a:gd fmla="*/ 286 w 286" name="T6"/>
                <a:gd fmla="*/ 143 h 287" name="T7"/>
                <a:gd fmla="*/ 143 w 286" name="T8"/>
                <a:gd fmla="*/ 0 h 287" name="T9"/>
                <a:gd fmla="*/ 201 w 286" name="T10"/>
                <a:gd fmla="*/ 234 h 287" name="T11"/>
                <a:gd fmla="*/ 187 w 286" name="T12"/>
                <a:gd fmla="*/ 248 h 287" name="T13"/>
                <a:gd fmla="*/ 101 w 286" name="T14"/>
                <a:gd fmla="*/ 248 h 287" name="T15"/>
                <a:gd fmla="*/ 87 w 286" name="T16"/>
                <a:gd fmla="*/ 234 h 287" name="T17"/>
                <a:gd fmla="*/ 87 w 286" name="T18"/>
                <a:gd fmla="*/ 60 h 287" name="T19"/>
                <a:gd fmla="*/ 101 w 286" name="T20"/>
                <a:gd fmla="*/ 46 h 287" name="T21"/>
                <a:gd fmla="*/ 187 w 286" name="T22"/>
                <a:gd fmla="*/ 46 h 287" name="T23"/>
                <a:gd fmla="*/ 201 w 286" name="T24"/>
                <a:gd fmla="*/ 60 h 287" name="T25"/>
                <a:gd fmla="*/ 201 w 286" name="T26"/>
                <a:gd fmla="*/ 234 h 2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7" w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  <a:extLst/>
          </p:spPr>
          <p:txBody>
            <a:bodyPr bIns="34290" lIns="68580" rIns="68580" t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894997" y="1591493"/>
            <a:ext cx="323858" cy="324702"/>
          </a:xfrm>
          <a:custGeom>
            <a:gdLst>
              <a:gd fmla="*/ 2147483647 w 280" name="T0"/>
              <a:gd fmla="*/ 0 h 280" name="T1"/>
              <a:gd fmla="*/ 0 w 280" name="T2"/>
              <a:gd fmla="*/ 2147483647 h 280" name="T3"/>
              <a:gd fmla="*/ 2147483647 w 280" name="T4"/>
              <a:gd fmla="*/ 2147483647 h 280" name="T5"/>
              <a:gd fmla="*/ 2147483647 w 280" name="T6"/>
              <a:gd fmla="*/ 2147483647 h 280" name="T7"/>
              <a:gd fmla="*/ 2147483647 w 280" name="T8"/>
              <a:gd fmla="*/ 0 h 280" name="T9"/>
              <a:gd fmla="*/ 2147483647 w 280" name="T10"/>
              <a:gd fmla="*/ 2147483647 h 280" name="T11"/>
              <a:gd fmla="*/ 2147483647 w 280" name="T12"/>
              <a:gd fmla="*/ 2147483647 h 280" name="T13"/>
              <a:gd fmla="*/ 2147483647 w 280" name="T14"/>
              <a:gd fmla="*/ 2147483647 h 280" name="T15"/>
              <a:gd fmla="*/ 2147483647 w 280" name="T16"/>
              <a:gd fmla="*/ 2147483647 h 280" name="T17"/>
              <a:gd fmla="*/ 2147483647 w 280" name="T18"/>
              <a:gd fmla="*/ 2147483647 h 280" name="T19"/>
              <a:gd fmla="*/ 2147483647 w 280" name="T20"/>
              <a:gd fmla="*/ 2147483647 h 280" name="T21"/>
              <a:gd fmla="*/ 2147483647 w 280" name="T22"/>
              <a:gd fmla="*/ 2147483647 h 280" name="T23"/>
              <a:gd fmla="*/ 2147483647 w 280" name="T24"/>
              <a:gd fmla="*/ 2147483647 h 280" name="T25"/>
              <a:gd fmla="*/ 2147483647 w 280" name="T26"/>
              <a:gd fmla="*/ 2147483647 h 280" name="T27"/>
              <a:gd fmla="*/ 2147483647 w 280" name="T28"/>
              <a:gd fmla="*/ 2147483647 h 280" name="T29"/>
              <a:gd fmla="*/ 2147483647 w 280" name="T30"/>
              <a:gd fmla="*/ 2147483647 h 280" name="T31"/>
              <a:gd fmla="*/ 2147483647 w 280" name="T32"/>
              <a:gd fmla="*/ 2147483647 h 280" name="T33"/>
              <a:gd fmla="*/ 2147483647 w 280" name="T34"/>
              <a:gd fmla="*/ 2147483647 h 280" name="T35"/>
              <a:gd fmla="*/ 2147483647 w 280" name="T36"/>
              <a:gd fmla="*/ 2147483647 h 280" name="T37"/>
              <a:gd fmla="*/ 2147483647 w 280" name="T38"/>
              <a:gd fmla="*/ 2147483647 h 280" name="T39"/>
              <a:gd fmla="*/ 2147483647 w 280" name="T40"/>
              <a:gd fmla="*/ 2147483647 h 280" name="T41"/>
              <a:gd fmla="*/ 2147483647 w 280" name="T42"/>
              <a:gd fmla="*/ 2147483647 h 280" name="T43"/>
              <a:gd fmla="*/ 2147483647 w 280" name="T44"/>
              <a:gd fmla="*/ 2147483647 h 280" name="T45"/>
              <a:gd fmla="*/ 2147483647 w 280" name="T46"/>
              <a:gd fmla="*/ 2147483647 h 280" name="T47"/>
              <a:gd fmla="*/ 2147483647 w 280" name="T48"/>
              <a:gd fmla="*/ 2147483647 h 280" name="T49"/>
              <a:gd fmla="*/ 2147483647 w 280" name="T50"/>
              <a:gd fmla="*/ 2147483647 h 280" name="T51"/>
              <a:gd fmla="*/ 2147483647 w 280" name="T52"/>
              <a:gd fmla="*/ 2147483647 h 280" name="T53"/>
              <a:gd fmla="*/ 2147483647 w 280" name="T54"/>
              <a:gd fmla="*/ 2147483647 h 280" name="T55"/>
              <a:gd fmla="*/ 2147483647 w 280" name="T56"/>
              <a:gd fmla="*/ 2147483647 h 280" name="T57"/>
              <a:gd fmla="*/ 2147483647 w 280" name="T58"/>
              <a:gd fmla="*/ 2147483647 h 280" name="T59"/>
              <a:gd fmla="*/ 2147483647 w 280" name="T60"/>
              <a:gd fmla="*/ 2147483647 h 280" name="T61"/>
              <a:gd fmla="*/ 2147483647 w 280" name="T62"/>
              <a:gd fmla="*/ 2147483647 h 280" name="T63"/>
              <a:gd fmla="*/ 2147483647 w 280" name="T64"/>
              <a:gd fmla="*/ 2147483647 h 280" name="T65"/>
              <a:gd fmla="*/ 2147483647 w 280" name="T66"/>
              <a:gd fmla="*/ 2147483647 h 280" name="T67"/>
              <a:gd fmla="*/ 2147483647 w 280" name="T68"/>
              <a:gd fmla="*/ 2147483647 h 280" name="T69"/>
              <a:gd fmla="*/ 2147483647 w 280" name="T70"/>
              <a:gd fmla="*/ 2147483647 h 280" name="T71"/>
              <a:gd fmla="*/ 2147483647 w 280" name="T72"/>
              <a:gd fmla="*/ 2147483647 h 280" name="T73"/>
              <a:gd fmla="*/ 2147483647 w 280" name="T74"/>
              <a:gd fmla="*/ 2147483647 h 280" name="T75"/>
              <a:gd fmla="*/ 2147483647 w 280" name="T76"/>
              <a:gd fmla="*/ 2147483647 h 280" name="T77"/>
              <a:gd fmla="*/ 2147483647 w 280" name="T78"/>
              <a:gd fmla="*/ 2147483647 h 280" name="T79"/>
              <a:gd fmla="*/ 2147483647 w 280" name="T80"/>
              <a:gd fmla="*/ 2147483647 h 280" name="T81"/>
              <a:gd fmla="*/ 2147483647 w 280" name="T82"/>
              <a:gd fmla="*/ 2147483647 h 280" name="T83"/>
              <a:gd fmla="*/ 2147483647 w 280" name="T84"/>
              <a:gd fmla="*/ 2147483647 h 280" name="T85"/>
              <a:gd fmla="*/ 2147483647 w 280" name="T86"/>
              <a:gd fmla="*/ 2147483647 h 280" name="T87"/>
              <a:gd fmla="*/ 2147483647 w 280" name="T88"/>
              <a:gd fmla="*/ 2147483647 h 280" name="T89"/>
              <a:gd fmla="*/ 2147483647 w 280" name="T90"/>
              <a:gd fmla="*/ 2147483647 h 280" name="T91"/>
              <a:gd fmla="*/ 2147483647 w 280" name="T92"/>
              <a:gd fmla="*/ 2147483647 h 280" name="T93"/>
              <a:gd fmla="*/ 2147483647 w 280" name="T94"/>
              <a:gd fmla="*/ 2147483647 h 280" name="T95"/>
              <a:gd fmla="*/ 2147483647 w 280" name="T96"/>
              <a:gd fmla="*/ 2147483647 h 280" name="T97"/>
              <a:gd fmla="*/ 2147483647 w 280" name="T98"/>
              <a:gd fmla="*/ 2147483647 h 280" name="T99"/>
              <a:gd fmla="*/ 2147483647 w 280" name="T100"/>
              <a:gd fmla="*/ 2147483647 h 280" name="T101"/>
              <a:gd fmla="*/ 2147483647 w 280" name="T102"/>
              <a:gd fmla="*/ 2147483647 h 280" name="T103"/>
              <a:gd fmla="*/ 2147483647 w 280" name="T104"/>
              <a:gd fmla="*/ 2147483647 h 280" name="T105"/>
              <a:gd fmla="*/ 2147483647 w 280" name="T106"/>
              <a:gd fmla="*/ 2147483647 h 280" name="T107"/>
              <a:gd fmla="*/ 2147483647 w 280" name="T108"/>
              <a:gd fmla="*/ 2147483647 h 280" name="T109"/>
              <a:gd fmla="*/ 2147483647 w 280" name="T110"/>
              <a:gd fmla="*/ 2147483647 h 28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280" name="T168"/>
              <a:gd fmla="*/ 0 h 280" name="T169"/>
              <a:gd fmla="*/ 280 w 280" name="T170"/>
              <a:gd fmla="*/ 280 h 28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280" w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25718" lIns="51435" rIns="51435" tIns="25718"/>
          <a:lstStyle/>
          <a:p>
            <a:endParaRPr altLang="en-US" lang="zh-CN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94997" y="2675431"/>
            <a:ext cx="323892" cy="323850"/>
          </a:xfrm>
          <a:custGeom>
            <a:gdLst>
              <a:gd fmla="*/ 0 w 342" name="T0"/>
              <a:gd fmla="*/ 171 h 342" name="T1"/>
              <a:gd fmla="*/ 342 w 342" name="T2"/>
              <a:gd fmla="*/ 171 h 342" name="T3"/>
              <a:gd fmla="*/ 48 w 342" name="T4"/>
              <a:gd fmla="*/ 140 h 342" name="T5"/>
              <a:gd fmla="*/ 108 w 342" name="T6"/>
              <a:gd fmla="*/ 164 h 342" name="T7"/>
              <a:gd fmla="*/ 48 w 342" name="T8"/>
              <a:gd fmla="*/ 140 h 342" name="T9"/>
              <a:gd fmla="*/ 109 w 342" name="T10"/>
              <a:gd fmla="*/ 171 h 342" name="T11"/>
              <a:gd fmla="*/ 66 w 342" name="T12"/>
              <a:gd fmla="*/ 209 h 342" name="T13"/>
              <a:gd fmla="*/ 95 w 342" name="T14"/>
              <a:gd fmla="*/ 283 h 342" name="T15"/>
              <a:gd fmla="*/ 95 w 342" name="T16"/>
              <a:gd fmla="*/ 245 h 342" name="T17"/>
              <a:gd fmla="*/ 95 w 342" name="T18"/>
              <a:gd fmla="*/ 283 h 342" name="T19"/>
              <a:gd fmla="*/ 67 w 342" name="T20"/>
              <a:gd fmla="*/ 216 h 342" name="T21"/>
              <a:gd fmla="*/ 114 w 342" name="T22"/>
              <a:gd fmla="*/ 239 h 342" name="T23"/>
              <a:gd fmla="*/ 169 w 342" name="T24"/>
              <a:gd fmla="*/ 239 h 342" name="T25"/>
              <a:gd fmla="*/ 120 w 342" name="T26"/>
              <a:gd fmla="*/ 216 h 342" name="T27"/>
              <a:gd fmla="*/ 169 w 342" name="T28"/>
              <a:gd fmla="*/ 239 h 342" name="T29"/>
              <a:gd fmla="*/ 119 w 342" name="T30"/>
              <a:gd fmla="*/ 209 h 342" name="T31"/>
              <a:gd fmla="*/ 175 w 342" name="T32"/>
              <a:gd fmla="*/ 171 h 342" name="T33"/>
              <a:gd fmla="*/ 116 w 342" name="T34"/>
              <a:gd fmla="*/ 164 h 342" name="T35"/>
              <a:gd fmla="*/ 177 w 342" name="T36"/>
              <a:gd fmla="*/ 140 h 342" name="T37"/>
              <a:gd fmla="*/ 116 w 342" name="T38"/>
              <a:gd fmla="*/ 164 h 342" name="T39"/>
              <a:gd fmla="*/ 177 w 342" name="T40"/>
              <a:gd fmla="*/ 264 h 342" name="T41"/>
              <a:gd fmla="*/ 215 w 342" name="T42"/>
              <a:gd fmla="*/ 264 h 342" name="T43"/>
              <a:gd fmla="*/ 217 w 342" name="T44"/>
              <a:gd fmla="*/ 239 h 342" name="T45"/>
              <a:gd fmla="*/ 178 w 342" name="T46"/>
              <a:gd fmla="*/ 216 h 342" name="T47"/>
              <a:gd fmla="*/ 217 w 342" name="T48"/>
              <a:gd fmla="*/ 239 h 342" name="T49"/>
              <a:gd fmla="*/ 179 w 342" name="T50"/>
              <a:gd fmla="*/ 209 h 342" name="T51"/>
              <a:gd fmla="*/ 235 w 342" name="T52"/>
              <a:gd fmla="*/ 171 h 342" name="T53"/>
              <a:gd fmla="*/ 283 w 342" name="T54"/>
              <a:gd fmla="*/ 126 h 342" name="T55"/>
              <a:gd fmla="*/ 241 w 342" name="T56"/>
              <a:gd fmla="*/ 149 h 342" name="T57"/>
              <a:gd fmla="*/ 182 w 342" name="T58"/>
              <a:gd fmla="*/ 164 h 342" name="T59"/>
              <a:gd fmla="*/ 220 w 342" name="T60"/>
              <a:gd fmla="*/ 140 h 342" name="T61"/>
              <a:gd fmla="*/ 252 w 342" name="T62"/>
              <a:gd fmla="*/ 107 h 342" name="T63"/>
              <a:gd fmla="*/ 260 w 342" name="T64"/>
              <a:gd fmla="*/ 103 h 342" name="T65"/>
              <a:gd fmla="*/ 283 w 342" name="T66"/>
              <a:gd fmla="*/ 126 h 34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42" w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25718" lIns="51435" rIns="51435" tIns="25718"/>
          <a:lstStyle/>
          <a:p>
            <a:pPr defTabSz="514316">
              <a:defRPr/>
            </a:pPr>
            <a:endParaRPr lang="id-ID" sz="500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35624" y="1568933"/>
            <a:ext cx="1246823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zh-CN" b="1" lang="en-US" sz="18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100家分店</a:t>
            </a:r>
          </a:p>
        </p:txBody>
      </p:sp>
      <p:sp>
        <p:nvSpPr>
          <p:cNvPr id="125" name="矩形 124"/>
          <p:cNvSpPr/>
          <p:nvPr/>
        </p:nvSpPr>
        <p:spPr>
          <a:xfrm>
            <a:off x="3273885" y="1563638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z="18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十大产业</a:t>
            </a:r>
          </a:p>
        </p:txBody>
      </p:sp>
      <p:sp>
        <p:nvSpPr>
          <p:cNvPr id="126" name="矩形 125"/>
          <p:cNvSpPr/>
          <p:nvPr/>
        </p:nvSpPr>
        <p:spPr>
          <a:xfrm>
            <a:off x="1136992" y="2624073"/>
            <a:ext cx="12801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z="18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科技创新奖</a:t>
            </a:r>
          </a:p>
        </p:txBody>
      </p:sp>
      <p:sp>
        <p:nvSpPr>
          <p:cNvPr id="127" name="矩形 126"/>
          <p:cNvSpPr/>
          <p:nvPr/>
        </p:nvSpPr>
        <p:spPr>
          <a:xfrm>
            <a:off x="3276148" y="2623638"/>
            <a:ext cx="15087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pPr algn="ctr" lvl="0"/>
            <a:r>
              <a:rPr altLang="en-US" b="1" lang="zh-CN" sz="18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年创利税破亿</a:t>
            </a:r>
          </a:p>
        </p:txBody>
      </p:sp>
      <p:sp>
        <p:nvSpPr>
          <p:cNvPr id="128" name="矩形 127"/>
          <p:cNvSpPr/>
          <p:nvPr/>
        </p:nvSpPr>
        <p:spPr>
          <a:xfrm>
            <a:off x="1130657" y="1876933"/>
            <a:ext cx="1481072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在这里输入您的内容，在这里输入您的内容。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3268681" y="1897170"/>
            <a:ext cx="1481072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在这里输入您的内容，在这里输入您的内容。</a:t>
            </a:r>
          </a:p>
        </p:txBody>
      </p:sp>
      <p:sp>
        <p:nvSpPr>
          <p:cNvPr id="130" name="矩形 129"/>
          <p:cNvSpPr/>
          <p:nvPr/>
        </p:nvSpPr>
        <p:spPr>
          <a:xfrm>
            <a:off x="1130657" y="2961933"/>
            <a:ext cx="1481072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在这里输入您的内容，在这里输入您的内容。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3268681" y="2936933"/>
            <a:ext cx="1481072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在这里输入您的内容，在这里输入您的内容。</a:t>
            </a:r>
          </a:p>
        </p:txBody>
      </p:sp>
      <p:sp>
        <p:nvSpPr>
          <p:cNvPr id="132" name="矩形 131"/>
          <p:cNvSpPr/>
          <p:nvPr/>
        </p:nvSpPr>
        <p:spPr>
          <a:xfrm>
            <a:off x="760082" y="3739791"/>
            <a:ext cx="4171958" cy="5044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cxnSp>
        <p:nvCxnSpPr>
          <p:cNvPr id="133" name="直接连接符 132"/>
          <p:cNvCxnSpPr/>
          <p:nvPr/>
        </p:nvCxnSpPr>
        <p:spPr>
          <a:xfrm>
            <a:off x="698610" y="3634828"/>
            <a:ext cx="4051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战略规划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140679" y="1432571"/>
            <a:ext cx="3240360" cy="2590804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val="152622579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" name="组合 80"/>
          <p:cNvGrpSpPr/>
          <p:nvPr/>
        </p:nvGrpSpPr>
        <p:grpSpPr>
          <a:xfrm flipV="1" rot="10800000">
            <a:off x="4019457" y="1130590"/>
            <a:ext cx="871008" cy="871008"/>
            <a:chOff x="769157" y="1878863"/>
            <a:chExt cx="648000" cy="648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82" name="椭圆 81"/>
            <p:cNvSpPr/>
            <p:nvPr/>
          </p:nvSpPr>
          <p:spPr>
            <a:xfrm>
              <a:off x="769157" y="1878863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3" name="Freeform 70"/>
            <p:cNvSpPr>
              <a:spLocks noEditPoints="1"/>
            </p:cNvSpPr>
            <p:nvPr/>
          </p:nvSpPr>
          <p:spPr bwMode="auto">
            <a:xfrm>
              <a:off x="931231" y="2040940"/>
              <a:ext cx="323851" cy="323851"/>
            </a:xfrm>
            <a:custGeom>
              <a:gdLst>
                <a:gd fmla="*/ 255 w 1019" name="T0"/>
                <a:gd fmla="*/ 21 h 1018" name="T1"/>
                <a:gd fmla="*/ 224 w 1019" name="T2"/>
                <a:gd fmla="*/ 748 h 1018" name="T3"/>
                <a:gd fmla="*/ 201 w 1019" name="T4"/>
                <a:gd fmla="*/ 763 h 1018" name="T5"/>
                <a:gd fmla="*/ 182 w 1019" name="T6"/>
                <a:gd fmla="*/ 264 h 1018" name="T7"/>
                <a:gd fmla="*/ 63 w 1019" name="T8"/>
                <a:gd fmla="*/ 260 h 1018" name="T9"/>
                <a:gd fmla="*/ 5 w 1019" name="T10"/>
                <a:gd fmla="*/ 320 h 1018" name="T11"/>
                <a:gd fmla="*/ 20 w 1019" name="T12"/>
                <a:gd fmla="*/ 934 h 1018" name="T13"/>
                <a:gd fmla="*/ 143 w 1019" name="T14"/>
                <a:gd fmla="*/ 1017 h 1018" name="T15"/>
                <a:gd fmla="*/ 907 w 1019" name="T16"/>
                <a:gd fmla="*/ 1011 h 1018" name="T17"/>
                <a:gd fmla="*/ 1011 w 1019" name="T18"/>
                <a:gd fmla="*/ 907 h 1018" name="T19"/>
                <a:gd fmla="*/ 1008 w 1019" name="T20"/>
                <a:gd fmla="*/ 48 h 1018" name="T21"/>
                <a:gd fmla="*/ 940 w 1019" name="T22"/>
                <a:gd fmla="*/ 1 h 1018" name="T23"/>
                <a:gd fmla="*/ 938 w 1019" name="T24"/>
                <a:gd fmla="*/ 913 h 1018" name="T25"/>
                <a:gd fmla="*/ 860 w 1019" name="T26"/>
                <a:gd fmla="*/ 955 h 1018" name="T27"/>
                <a:gd fmla="*/ 99 w 1019" name="T28"/>
                <a:gd fmla="*/ 932 h 1018" name="T29"/>
                <a:gd fmla="*/ 65 w 1019" name="T30"/>
                <a:gd fmla="*/ 346 h 1018" name="T31"/>
                <a:gd fmla="*/ 128 w 1019" name="T32"/>
                <a:gd fmla="*/ 319 h 1018" name="T33"/>
                <a:gd fmla="*/ 152 w 1019" name="T34"/>
                <a:gd fmla="*/ 804 h 1018" name="T35"/>
                <a:gd fmla="*/ 215 w 1019" name="T36"/>
                <a:gd fmla="*/ 827 h 1018" name="T37"/>
                <a:gd fmla="*/ 277 w 1019" name="T38"/>
                <a:gd fmla="*/ 785 h 1018" name="T39"/>
                <a:gd fmla="*/ 291 w 1019" name="T40"/>
                <a:gd fmla="*/ 76 h 1018" name="T41"/>
                <a:gd fmla="*/ 945 w 1019" name="T42"/>
                <a:gd fmla="*/ 69 h 1018" name="T43"/>
                <a:gd fmla="*/ 394 w 1019" name="T44"/>
                <a:gd fmla="*/ 443 h 1018" name="T45"/>
                <a:gd fmla="*/ 518 w 1019" name="T46"/>
                <a:gd fmla="*/ 436 h 1018" name="T47"/>
                <a:gd fmla="*/ 541 w 1019" name="T48"/>
                <a:gd fmla="*/ 445 h 1018" name="T49"/>
                <a:gd fmla="*/ 555 w 1019" name="T50"/>
                <a:gd fmla="*/ 442 h 1018" name="T51"/>
                <a:gd fmla="*/ 571 w 1019" name="T52"/>
                <a:gd fmla="*/ 424 h 1018" name="T53"/>
                <a:gd fmla="*/ 559 w 1019" name="T54"/>
                <a:gd fmla="*/ 133 h 1018" name="T55"/>
                <a:gd fmla="*/ 512 w 1019" name="T56"/>
                <a:gd fmla="*/ 147 h 1018" name="T57"/>
                <a:gd fmla="*/ 397 w 1019" name="T58"/>
                <a:gd fmla="*/ 132 h 1018" name="T59"/>
                <a:gd fmla="*/ 374 w 1019" name="T60"/>
                <a:gd fmla="*/ 130 h 1018" name="T61"/>
                <a:gd fmla="*/ 354 w 1019" name="T62"/>
                <a:gd fmla="*/ 145 h 1018" name="T63"/>
                <a:gd fmla="*/ 353 w 1019" name="T64"/>
                <a:gd fmla="*/ 426 h 1018" name="T65"/>
                <a:gd fmla="*/ 891 w 1019" name="T66"/>
                <a:gd fmla="*/ 668 h 1018" name="T67"/>
                <a:gd fmla="*/ 642 w 1019" name="T68"/>
                <a:gd fmla="*/ 142 h 1018" name="T69"/>
                <a:gd fmla="*/ 656 w 1019" name="T70"/>
                <a:gd fmla="*/ 189 h 1018" name="T71"/>
                <a:gd fmla="*/ 889 w 1019" name="T72"/>
                <a:gd fmla="*/ 172 h 1018" name="T73"/>
                <a:gd fmla="*/ 866 w 1019" name="T74"/>
                <a:gd fmla="*/ 129 h 1018" name="T75"/>
                <a:gd fmla="*/ 642 w 1019" name="T76"/>
                <a:gd fmla="*/ 269 h 1018" name="T77"/>
                <a:gd fmla="*/ 656 w 1019" name="T78"/>
                <a:gd fmla="*/ 316 h 1018" name="T79"/>
                <a:gd fmla="*/ 889 w 1019" name="T80"/>
                <a:gd fmla="*/ 299 h 1018" name="T81"/>
                <a:gd fmla="*/ 866 w 1019" name="T82"/>
                <a:gd fmla="*/ 255 h 1018" name="T83"/>
                <a:gd fmla="*/ 642 w 1019" name="T84"/>
                <a:gd fmla="*/ 396 h 1018" name="T85"/>
                <a:gd fmla="*/ 656 w 1019" name="T86"/>
                <a:gd fmla="*/ 443 h 1018" name="T87"/>
                <a:gd fmla="*/ 889 w 1019" name="T88"/>
                <a:gd fmla="*/ 426 h 1018" name="T89"/>
                <a:gd fmla="*/ 866 w 1019" name="T90"/>
                <a:gd fmla="*/ 383 h 1018" name="T91"/>
                <a:gd fmla="*/ 356 w 1019" name="T92"/>
                <a:gd fmla="*/ 682 h 1018" name="T93"/>
                <a:gd fmla="*/ 369 w 1019" name="T94"/>
                <a:gd fmla="*/ 729 h 1018" name="T95"/>
                <a:gd fmla="*/ 570 w 1019" name="T96"/>
                <a:gd fmla="*/ 712 h 1018" name="T97"/>
                <a:gd fmla="*/ 548 w 1019" name="T98"/>
                <a:gd fmla="*/ 669 h 1018" name="T99"/>
                <a:gd fmla="*/ 356 w 1019" name="T100"/>
                <a:gd fmla="*/ 810 h 1018" name="T101"/>
                <a:gd fmla="*/ 369 w 1019" name="T102"/>
                <a:gd fmla="*/ 857 h 1018" name="T103"/>
                <a:gd fmla="*/ 570 w 1019" name="T104"/>
                <a:gd fmla="*/ 840 h 1018" name="T105"/>
                <a:gd fmla="*/ 548 w 1019" name="T106"/>
                <a:gd fmla="*/ 796 h 1018" name="T107"/>
                <a:gd fmla="*/ 356 w 1019" name="T108"/>
                <a:gd fmla="*/ 523 h 1018" name="T109"/>
                <a:gd fmla="*/ 364 w 1019" name="T110"/>
                <a:gd fmla="*/ 600 h 1018" name="T111"/>
                <a:gd fmla="*/ 886 w 1019" name="T112"/>
                <a:gd fmla="*/ 591 h 1018" name="T113"/>
                <a:gd fmla="*/ 877 w 1019" name="T114"/>
                <a:gd fmla="*/ 515 h 10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8" w="1019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flipV="1" rot="10800000">
            <a:off x="4019458" y="3839439"/>
            <a:ext cx="871008" cy="871008"/>
            <a:chOff x="10774845" y="1878864"/>
            <a:chExt cx="648000" cy="648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85" name="椭圆 84"/>
            <p:cNvSpPr/>
            <p:nvPr/>
          </p:nvSpPr>
          <p:spPr>
            <a:xfrm>
              <a:off x="10774845" y="1878864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10936920" y="2041733"/>
              <a:ext cx="323850" cy="322263"/>
            </a:xfrm>
            <a:custGeom>
              <a:gdLst>
                <a:gd fmla="*/ 789 w 1018" name="T0"/>
                <a:gd fmla="*/ 69 h 1017" name="T1"/>
                <a:gd fmla="*/ 765 w 1018" name="T2"/>
                <a:gd fmla="*/ 25 h 1017" name="T3"/>
                <a:gd fmla="*/ 719 w 1018" name="T4"/>
                <a:gd fmla="*/ 1 h 1017" name="T5"/>
                <a:gd fmla="*/ 73 w 1018" name="T6"/>
                <a:gd fmla="*/ 1 h 1017" name="T7"/>
                <a:gd fmla="*/ 27 w 1018" name="T8"/>
                <a:gd fmla="*/ 25 h 1017" name="T9"/>
                <a:gd fmla="*/ 2 w 1018" name="T10"/>
                <a:gd fmla="*/ 69 h 1017" name="T11"/>
                <a:gd fmla="*/ 2 w 1018" name="T12"/>
                <a:gd fmla="*/ 716 h 1017" name="T13"/>
                <a:gd fmla="*/ 28 w 1018" name="T14"/>
                <a:gd fmla="*/ 766 h 1017" name="T15"/>
                <a:gd fmla="*/ 67 w 1018" name="T16"/>
                <a:gd fmla="*/ 789 h 1017" name="T17"/>
                <a:gd fmla="*/ 115 w 1018" name="T18"/>
                <a:gd fmla="*/ 791 h 1017" name="T19"/>
                <a:gd fmla="*/ 163 w 1018" name="T20"/>
                <a:gd fmla="*/ 766 h 1017" name="T21"/>
                <a:gd fmla="*/ 263 w 1018" name="T22"/>
                <a:gd fmla="*/ 745 h 1017" name="T23"/>
                <a:gd fmla="*/ 589 w 1018" name="T24"/>
                <a:gd fmla="*/ 763 h 1017" name="T25"/>
                <a:gd fmla="*/ 634 w 1018" name="T26"/>
                <a:gd fmla="*/ 777 h 1017" name="T27"/>
                <a:gd fmla="*/ 870 w 1018" name="T28"/>
                <a:gd fmla="*/ 1001 h 1017" name="T29"/>
                <a:gd fmla="*/ 923 w 1018" name="T30"/>
                <a:gd fmla="*/ 1017 h 1017" name="T31"/>
                <a:gd fmla="*/ 968 w 1018" name="T32"/>
                <a:gd fmla="*/ 1006 h 1017" name="T33"/>
                <a:gd fmla="*/ 1002 w 1018" name="T34"/>
                <a:gd fmla="*/ 975 h 1017" name="T35"/>
                <a:gd fmla="*/ 1018 w 1018" name="T36"/>
                <a:gd fmla="*/ 921 h 1017" name="T37"/>
                <a:gd fmla="*/ 1011 w 1018" name="T38"/>
                <a:gd fmla="*/ 276 h 1017" name="T39"/>
                <a:gd fmla="*/ 977 w 1018" name="T40"/>
                <a:gd fmla="*/ 238 h 1017" name="T41"/>
                <a:gd fmla="*/ 927 w 1018" name="T42"/>
                <a:gd fmla="*/ 223 h 1017" name="T43"/>
                <a:gd fmla="*/ 102 w 1018" name="T44"/>
                <a:gd fmla="*/ 729 h 1017" name="T45"/>
                <a:gd fmla="*/ 73 w 1018" name="T46"/>
                <a:gd fmla="*/ 721 h 1017" name="T47"/>
                <a:gd fmla="*/ 64 w 1018" name="T48"/>
                <a:gd fmla="*/ 86 h 1017" name="T49"/>
                <a:gd fmla="*/ 80 w 1018" name="T50"/>
                <a:gd fmla="*/ 65 h 1017" name="T51"/>
                <a:gd fmla="*/ 711 w 1018" name="T52"/>
                <a:gd fmla="*/ 65 h 1017" name="T53"/>
                <a:gd fmla="*/ 727 w 1018" name="T54"/>
                <a:gd fmla="*/ 86 h 1017" name="T55"/>
                <a:gd fmla="*/ 720 w 1018" name="T56"/>
                <a:gd fmla="*/ 470 h 1017" name="T57"/>
                <a:gd fmla="*/ 429 w 1018" name="T58"/>
                <a:gd fmla="*/ 476 h 1017" name="T59"/>
                <a:gd fmla="*/ 350 w 1018" name="T60"/>
                <a:gd fmla="*/ 501 h 1017" name="T61"/>
                <a:gd fmla="*/ 954 w 1018" name="T62"/>
                <a:gd fmla="*/ 928 h 1017" name="T63"/>
                <a:gd fmla="*/ 934 w 1018" name="T64"/>
                <a:gd fmla="*/ 951 h 1017" name="T65"/>
                <a:gd fmla="*/ 900 w 1018" name="T66"/>
                <a:gd fmla="*/ 944 h 1017" name="T67"/>
                <a:gd fmla="*/ 645 w 1018" name="T68"/>
                <a:gd fmla="*/ 711 h 1017" name="T69"/>
                <a:gd fmla="*/ 318 w 1018" name="T70"/>
                <a:gd fmla="*/ 700 h 1017" name="T71"/>
                <a:gd fmla="*/ 293 w 1018" name="T72"/>
                <a:gd fmla="*/ 685 h 1017" name="T73"/>
                <a:gd fmla="*/ 379 w 1018" name="T74"/>
                <a:gd fmla="*/ 557 h 1017" name="T75"/>
                <a:gd fmla="*/ 420 w 1018" name="T76"/>
                <a:gd fmla="*/ 540 h 1017" name="T77"/>
                <a:gd fmla="*/ 727 w 1018" name="T78"/>
                <a:gd fmla="*/ 536 h 1017" name="T79"/>
                <a:gd fmla="*/ 770 w 1018" name="T80"/>
                <a:gd fmla="*/ 508 h 1017" name="T81"/>
                <a:gd fmla="*/ 791 w 1018" name="T82"/>
                <a:gd fmla="*/ 461 h 1017" name="T83"/>
                <a:gd fmla="*/ 938 w 1018" name="T84"/>
                <a:gd fmla="*/ 288 h 1017" name="T85"/>
                <a:gd fmla="*/ 955 w 1018" name="T86"/>
                <a:gd fmla="*/ 311 h 1017" name="T87"/>
                <a:gd fmla="*/ 425 w 1018" name="T88"/>
                <a:gd fmla="*/ 373 h 1017" name="T89"/>
                <a:gd fmla="*/ 445 w 1018" name="T90"/>
                <a:gd fmla="*/ 333 h 1017" name="T91"/>
                <a:gd fmla="*/ 416 w 1018" name="T92"/>
                <a:gd fmla="*/ 289 h 1017" name="T93"/>
                <a:gd fmla="*/ 371 w 1018" name="T94"/>
                <a:gd fmla="*/ 294 h 1017" name="T95"/>
                <a:gd fmla="*/ 350 w 1018" name="T96"/>
                <a:gd fmla="*/ 333 h 1017" name="T97"/>
                <a:gd fmla="*/ 380 w 1018" name="T98"/>
                <a:gd fmla="*/ 377 h 1017" name="T99"/>
                <a:gd fmla="*/ 197 w 1018" name="T100"/>
                <a:gd fmla="*/ 286 h 1017" name="T101"/>
                <a:gd fmla="*/ 160 w 1018" name="T102"/>
                <a:gd fmla="*/ 324 h 1017" name="T103"/>
                <a:gd fmla="*/ 174 w 1018" name="T104"/>
                <a:gd fmla="*/ 367 h 1017" name="T105"/>
                <a:gd fmla="*/ 217 w 1018" name="T106"/>
                <a:gd fmla="*/ 380 h 1017" name="T107"/>
                <a:gd fmla="*/ 254 w 1018" name="T108"/>
                <a:gd fmla="*/ 343 h 1017" name="T109"/>
                <a:gd fmla="*/ 240 w 1018" name="T110"/>
                <a:gd fmla="*/ 300 h 1017" name="T111"/>
                <a:gd fmla="*/ 589 w 1018" name="T112"/>
                <a:gd fmla="*/ 380 h 1017" name="T113"/>
                <a:gd fmla="*/ 629 w 1018" name="T114"/>
                <a:gd fmla="*/ 360 h 1017" name="T115"/>
                <a:gd fmla="*/ 633 w 1018" name="T116"/>
                <a:gd fmla="*/ 315 h 1017" name="T117"/>
                <a:gd fmla="*/ 589 w 1018" name="T118"/>
                <a:gd fmla="*/ 286 h 1017" name="T119"/>
                <a:gd fmla="*/ 549 w 1018" name="T120"/>
                <a:gd fmla="*/ 306 h 1017" name="T121"/>
                <a:gd fmla="*/ 545 w 1018" name="T122"/>
                <a:gd fmla="*/ 351 h 1017" name="T123"/>
                <a:gd fmla="*/ 589 w 1018" name="T124"/>
                <a:gd fmla="*/ 380 h 101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17" w="1018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flipV="1" rot="10800000">
            <a:off x="5375877" y="2476310"/>
            <a:ext cx="871008" cy="871008"/>
            <a:chOff x="769156" y="3496604"/>
            <a:chExt cx="648000" cy="648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769156" y="3496604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932025" y="3688842"/>
              <a:ext cx="322263" cy="263525"/>
            </a:xfrm>
            <a:custGeom>
              <a:gdLst>
                <a:gd fmla="*/ 53 w 1017" name="T0"/>
                <a:gd fmla="*/ 288 h 828" name="T1"/>
                <a:gd fmla="*/ 19 w 1017" name="T2"/>
                <a:gd fmla="*/ 329 h 828" name="T3"/>
                <a:gd fmla="*/ 0 w 1017" name="T4"/>
                <a:gd fmla="*/ 415 h 828" name="T5"/>
                <a:gd fmla="*/ 25 w 1017" name="T6"/>
                <a:gd fmla="*/ 512 h 828" name="T7"/>
                <a:gd fmla="*/ 158 w 1017" name="T8"/>
                <a:gd fmla="*/ 573 h 828" name="T9"/>
                <a:gd fmla="*/ 166 w 1017" name="T10"/>
                <a:gd fmla="*/ 737 h 828" name="T11"/>
                <a:gd fmla="*/ 209 w 1017" name="T12"/>
                <a:gd fmla="*/ 785 h 828" name="T13"/>
                <a:gd fmla="*/ 413 w 1017" name="T14"/>
                <a:gd fmla="*/ 795 h 828" name="T15"/>
                <a:gd fmla="*/ 474 w 1017" name="T16"/>
                <a:gd fmla="*/ 774 h 828" name="T17"/>
                <a:gd fmla="*/ 506 w 1017" name="T18"/>
                <a:gd fmla="*/ 719 h 828" name="T19"/>
                <a:gd fmla="*/ 654 w 1017" name="T20"/>
                <a:gd fmla="*/ 731 h 828" name="T21"/>
                <a:gd fmla="*/ 693 w 1017" name="T22"/>
                <a:gd fmla="*/ 727 h 828" name="T23"/>
                <a:gd fmla="*/ 745 w 1017" name="T24"/>
                <a:gd fmla="*/ 629 h 828" name="T25"/>
                <a:gd fmla="*/ 763 w 1017" name="T26"/>
                <a:gd fmla="*/ 358 h 828" name="T27"/>
                <a:gd fmla="*/ 724 w 1017" name="T28"/>
                <a:gd fmla="*/ 136 h 828" name="T29"/>
                <a:gd fmla="*/ 667 w 1017" name="T30"/>
                <a:gd fmla="*/ 96 h 828" name="T31"/>
                <a:gd fmla="*/ 440 w 1017" name="T32"/>
                <a:gd fmla="*/ 718 h 828" name="T33"/>
                <a:gd fmla="*/ 254 w 1017" name="T34"/>
                <a:gd fmla="*/ 732 h 828" name="T35"/>
                <a:gd fmla="*/ 223 w 1017" name="T36"/>
                <a:gd fmla="*/ 706 h 828" name="T37"/>
                <a:gd fmla="*/ 593 w 1017" name="T38"/>
                <a:gd fmla="*/ 643 h 828" name="T39"/>
                <a:gd fmla="*/ 64 w 1017" name="T40"/>
                <a:gd fmla="*/ 427 h 828" name="T41"/>
                <a:gd fmla="*/ 76 w 1017" name="T42"/>
                <a:gd fmla="*/ 356 h 828" name="T43"/>
                <a:gd fmla="*/ 578 w 1017" name="T44"/>
                <a:gd fmla="*/ 276 h 828" name="T45"/>
                <a:gd fmla="*/ 574 w 1017" name="T46"/>
                <a:gd fmla="*/ 490 h 828" name="T47"/>
                <a:gd fmla="*/ 593 w 1017" name="T48"/>
                <a:gd fmla="*/ 643 h 828" name="T49"/>
                <a:gd fmla="*/ 642 w 1017" name="T50"/>
                <a:gd fmla="*/ 557 h 828" name="T51"/>
                <a:gd fmla="*/ 642 w 1017" name="T52"/>
                <a:gd fmla="*/ 271 h 828" name="T53"/>
                <a:gd fmla="*/ 672 w 1017" name="T54"/>
                <a:gd fmla="*/ 175 h 828" name="T55"/>
                <a:gd fmla="*/ 699 w 1017" name="T56"/>
                <a:gd fmla="*/ 415 h 828" name="T57"/>
                <a:gd fmla="*/ 678 w 1017" name="T58"/>
                <a:gd fmla="*/ 638 h 828" name="T59"/>
                <a:gd fmla="*/ 857 w 1017" name="T60"/>
                <a:gd fmla="*/ 621 h 828" name="T61"/>
                <a:gd fmla="*/ 890 w 1017" name="T62"/>
                <a:gd fmla="*/ 415 h 828" name="T63"/>
                <a:gd fmla="*/ 846 w 1017" name="T64"/>
                <a:gd fmla="*/ 176 h 828" name="T65"/>
                <a:gd fmla="*/ 809 w 1017" name="T66"/>
                <a:gd fmla="*/ 128 h 828" name="T67"/>
                <a:gd fmla="*/ 776 w 1017" name="T68"/>
                <a:gd fmla="*/ 143 h 828" name="T69"/>
                <a:gd fmla="*/ 787 w 1017" name="T70"/>
                <a:gd fmla="*/ 200 h 828" name="T71"/>
                <a:gd fmla="*/ 827 w 1017" name="T72"/>
                <a:gd fmla="*/ 415 h 828" name="T73"/>
                <a:gd fmla="*/ 797 w 1017" name="T74"/>
                <a:gd fmla="*/ 599 h 828" name="T75"/>
                <a:gd fmla="*/ 774 w 1017" name="T76"/>
                <a:gd fmla="*/ 680 h 828" name="T77"/>
                <a:gd fmla="*/ 804 w 1017" name="T78"/>
                <a:gd fmla="*/ 700 h 828" name="T79"/>
                <a:gd fmla="*/ 832 w 1017" name="T80"/>
                <a:gd fmla="*/ 682 h 828" name="T81"/>
                <a:gd fmla="*/ 830 w 1017" name="T82"/>
                <a:gd fmla="*/ 1 h 828" name="T83"/>
                <a:gd fmla="*/ 807 w 1017" name="T84"/>
                <a:gd fmla="*/ 28 h 828" name="T85"/>
                <a:gd fmla="*/ 832 w 1017" name="T86"/>
                <a:gd fmla="*/ 71 h 828" name="T87"/>
                <a:gd fmla="*/ 917 w 1017" name="T88"/>
                <a:gd fmla="*/ 209 h 828" name="T89"/>
                <a:gd fmla="*/ 954 w 1017" name="T90"/>
                <a:gd fmla="*/ 387 h 828" name="T91"/>
                <a:gd fmla="*/ 938 w 1017" name="T92"/>
                <a:gd fmla="*/ 547 h 828" name="T93"/>
                <a:gd fmla="*/ 874 w 1017" name="T94"/>
                <a:gd fmla="*/ 705 h 828" name="T95"/>
                <a:gd fmla="*/ 810 w 1017" name="T96"/>
                <a:gd fmla="*/ 781 h 828" name="T97"/>
                <a:gd fmla="*/ 814 w 1017" name="T98"/>
                <a:gd fmla="*/ 817 h 828" name="T99"/>
                <a:gd fmla="*/ 849 w 1017" name="T100"/>
                <a:gd fmla="*/ 825 h 828" name="T101"/>
                <a:gd fmla="*/ 926 w 1017" name="T102"/>
                <a:gd fmla="*/ 743 h 828" name="T103"/>
                <a:gd fmla="*/ 1001 w 1017" name="T104"/>
                <a:gd fmla="*/ 565 h 828" name="T105"/>
                <a:gd fmla="*/ 1017 w 1017" name="T106"/>
                <a:gd fmla="*/ 383 h 828" name="T107"/>
                <a:gd fmla="*/ 975 w 1017" name="T108"/>
                <a:gd fmla="*/ 182 h 828" name="T109"/>
                <a:gd fmla="*/ 877 w 1017" name="T110"/>
                <a:gd fmla="*/ 26 h 8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27" w="1017">
                  <a:moveTo>
                    <a:pt x="667" y="96"/>
                  </a:moveTo>
                  <a:lnTo>
                    <a:pt x="667" y="96"/>
                  </a:lnTo>
                  <a:lnTo>
                    <a:pt x="662" y="96"/>
                  </a:lnTo>
                  <a:lnTo>
                    <a:pt x="654" y="97"/>
                  </a:lnTo>
                  <a:lnTo>
                    <a:pt x="647" y="99"/>
                  </a:lnTo>
                  <a:lnTo>
                    <a:pt x="637" y="104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47" y="29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33" y="306"/>
                  </a:lnTo>
                  <a:lnTo>
                    <a:pt x="25" y="316"/>
                  </a:lnTo>
                  <a:lnTo>
                    <a:pt x="19" y="329"/>
                  </a:lnTo>
                  <a:lnTo>
                    <a:pt x="11" y="345"/>
                  </a:lnTo>
                  <a:lnTo>
                    <a:pt x="5" y="365"/>
                  </a:lnTo>
                  <a:lnTo>
                    <a:pt x="3" y="376"/>
                  </a:lnTo>
                  <a:lnTo>
                    <a:pt x="1" y="388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1" y="440"/>
                  </a:lnTo>
                  <a:lnTo>
                    <a:pt x="3" y="452"/>
                  </a:lnTo>
                  <a:lnTo>
                    <a:pt x="5" y="464"/>
                  </a:lnTo>
                  <a:lnTo>
                    <a:pt x="11" y="483"/>
                  </a:lnTo>
                  <a:lnTo>
                    <a:pt x="19" y="499"/>
                  </a:lnTo>
                  <a:lnTo>
                    <a:pt x="25" y="512"/>
                  </a:lnTo>
                  <a:lnTo>
                    <a:pt x="33" y="522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7" y="537"/>
                  </a:lnTo>
                  <a:lnTo>
                    <a:pt x="53" y="540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60" y="710"/>
                  </a:lnTo>
                  <a:lnTo>
                    <a:pt x="161" y="719"/>
                  </a:lnTo>
                  <a:lnTo>
                    <a:pt x="163" y="729"/>
                  </a:lnTo>
                  <a:lnTo>
                    <a:pt x="166" y="737"/>
                  </a:lnTo>
                  <a:lnTo>
                    <a:pt x="170" y="746"/>
                  </a:lnTo>
                  <a:lnTo>
                    <a:pt x="175" y="754"/>
                  </a:lnTo>
                  <a:lnTo>
                    <a:pt x="180" y="761"/>
                  </a:lnTo>
                  <a:lnTo>
                    <a:pt x="186" y="768"/>
                  </a:lnTo>
                  <a:lnTo>
                    <a:pt x="193" y="774"/>
                  </a:lnTo>
                  <a:lnTo>
                    <a:pt x="200" y="779"/>
                  </a:lnTo>
                  <a:lnTo>
                    <a:pt x="209" y="785"/>
                  </a:lnTo>
                  <a:lnTo>
                    <a:pt x="216" y="788"/>
                  </a:lnTo>
                  <a:lnTo>
                    <a:pt x="226" y="791"/>
                  </a:lnTo>
                  <a:lnTo>
                    <a:pt x="235" y="793"/>
                  </a:lnTo>
                  <a:lnTo>
                    <a:pt x="244" y="795"/>
                  </a:lnTo>
                  <a:lnTo>
                    <a:pt x="254" y="795"/>
                  </a:lnTo>
                  <a:lnTo>
                    <a:pt x="413" y="795"/>
                  </a:lnTo>
                  <a:lnTo>
                    <a:pt x="413" y="795"/>
                  </a:lnTo>
                  <a:lnTo>
                    <a:pt x="422" y="795"/>
                  </a:lnTo>
                  <a:lnTo>
                    <a:pt x="432" y="793"/>
                  </a:lnTo>
                  <a:lnTo>
                    <a:pt x="442" y="791"/>
                  </a:lnTo>
                  <a:lnTo>
                    <a:pt x="450" y="788"/>
                  </a:lnTo>
                  <a:lnTo>
                    <a:pt x="459" y="785"/>
                  </a:lnTo>
                  <a:lnTo>
                    <a:pt x="466" y="779"/>
                  </a:lnTo>
                  <a:lnTo>
                    <a:pt x="474" y="774"/>
                  </a:lnTo>
                  <a:lnTo>
                    <a:pt x="480" y="768"/>
                  </a:lnTo>
                  <a:lnTo>
                    <a:pt x="487" y="761"/>
                  </a:lnTo>
                  <a:lnTo>
                    <a:pt x="492" y="754"/>
                  </a:lnTo>
                  <a:lnTo>
                    <a:pt x="496" y="746"/>
                  </a:lnTo>
                  <a:lnTo>
                    <a:pt x="501" y="737"/>
                  </a:lnTo>
                  <a:lnTo>
                    <a:pt x="504" y="729"/>
                  </a:lnTo>
                  <a:lnTo>
                    <a:pt x="506" y="719"/>
                  </a:lnTo>
                  <a:lnTo>
                    <a:pt x="508" y="710"/>
                  </a:lnTo>
                  <a:lnTo>
                    <a:pt x="508" y="700"/>
                  </a:lnTo>
                  <a:lnTo>
                    <a:pt x="508" y="684"/>
                  </a:lnTo>
                  <a:lnTo>
                    <a:pt x="637" y="725"/>
                  </a:lnTo>
                  <a:lnTo>
                    <a:pt x="637" y="725"/>
                  </a:lnTo>
                  <a:lnTo>
                    <a:pt x="647" y="729"/>
                  </a:lnTo>
                  <a:lnTo>
                    <a:pt x="654" y="731"/>
                  </a:lnTo>
                  <a:lnTo>
                    <a:pt x="662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79" y="731"/>
                  </a:lnTo>
                  <a:lnTo>
                    <a:pt x="685" y="730"/>
                  </a:lnTo>
                  <a:lnTo>
                    <a:pt x="693" y="727"/>
                  </a:lnTo>
                  <a:lnTo>
                    <a:pt x="700" y="722"/>
                  </a:lnTo>
                  <a:lnTo>
                    <a:pt x="708" y="715"/>
                  </a:lnTo>
                  <a:lnTo>
                    <a:pt x="716" y="705"/>
                  </a:lnTo>
                  <a:lnTo>
                    <a:pt x="724" y="692"/>
                  </a:lnTo>
                  <a:lnTo>
                    <a:pt x="731" y="675"/>
                  </a:lnTo>
                  <a:lnTo>
                    <a:pt x="739" y="654"/>
                  </a:lnTo>
                  <a:lnTo>
                    <a:pt x="745" y="629"/>
                  </a:lnTo>
                  <a:lnTo>
                    <a:pt x="752" y="598"/>
                  </a:lnTo>
                  <a:lnTo>
                    <a:pt x="756" y="562"/>
                  </a:lnTo>
                  <a:lnTo>
                    <a:pt x="759" y="519"/>
                  </a:lnTo>
                  <a:lnTo>
                    <a:pt x="763" y="470"/>
                  </a:lnTo>
                  <a:lnTo>
                    <a:pt x="763" y="415"/>
                  </a:lnTo>
                  <a:lnTo>
                    <a:pt x="763" y="415"/>
                  </a:lnTo>
                  <a:lnTo>
                    <a:pt x="763" y="358"/>
                  </a:lnTo>
                  <a:lnTo>
                    <a:pt x="759" y="309"/>
                  </a:lnTo>
                  <a:lnTo>
                    <a:pt x="756" y="266"/>
                  </a:lnTo>
                  <a:lnTo>
                    <a:pt x="751" y="230"/>
                  </a:lnTo>
                  <a:lnTo>
                    <a:pt x="745" y="199"/>
                  </a:lnTo>
                  <a:lnTo>
                    <a:pt x="739" y="174"/>
                  </a:lnTo>
                  <a:lnTo>
                    <a:pt x="731" y="153"/>
                  </a:lnTo>
                  <a:lnTo>
                    <a:pt x="724" y="136"/>
                  </a:lnTo>
                  <a:lnTo>
                    <a:pt x="716" y="123"/>
                  </a:lnTo>
                  <a:lnTo>
                    <a:pt x="708" y="113"/>
                  </a:lnTo>
                  <a:lnTo>
                    <a:pt x="700" y="106"/>
                  </a:lnTo>
                  <a:lnTo>
                    <a:pt x="693" y="101"/>
                  </a:lnTo>
                  <a:lnTo>
                    <a:pt x="685" y="98"/>
                  </a:lnTo>
                  <a:lnTo>
                    <a:pt x="678" y="97"/>
                  </a:lnTo>
                  <a:lnTo>
                    <a:pt x="667" y="96"/>
                  </a:lnTo>
                  <a:lnTo>
                    <a:pt x="667" y="96"/>
                  </a:lnTo>
                  <a:close/>
                  <a:moveTo>
                    <a:pt x="445" y="669"/>
                  </a:moveTo>
                  <a:lnTo>
                    <a:pt x="445" y="700"/>
                  </a:lnTo>
                  <a:lnTo>
                    <a:pt x="445" y="700"/>
                  </a:lnTo>
                  <a:lnTo>
                    <a:pt x="444" y="706"/>
                  </a:lnTo>
                  <a:lnTo>
                    <a:pt x="443" y="713"/>
                  </a:lnTo>
                  <a:lnTo>
                    <a:pt x="440" y="718"/>
                  </a:lnTo>
                  <a:lnTo>
                    <a:pt x="435" y="722"/>
                  </a:lnTo>
                  <a:lnTo>
                    <a:pt x="431" y="727"/>
                  </a:lnTo>
                  <a:lnTo>
                    <a:pt x="426" y="730"/>
                  </a:lnTo>
                  <a:lnTo>
                    <a:pt x="419" y="731"/>
                  </a:lnTo>
                  <a:lnTo>
                    <a:pt x="413" y="732"/>
                  </a:lnTo>
                  <a:lnTo>
                    <a:pt x="254" y="732"/>
                  </a:lnTo>
                  <a:lnTo>
                    <a:pt x="254" y="732"/>
                  </a:lnTo>
                  <a:lnTo>
                    <a:pt x="248" y="731"/>
                  </a:lnTo>
                  <a:lnTo>
                    <a:pt x="241" y="730"/>
                  </a:lnTo>
                  <a:lnTo>
                    <a:pt x="236" y="727"/>
                  </a:lnTo>
                  <a:lnTo>
                    <a:pt x="231" y="722"/>
                  </a:lnTo>
                  <a:lnTo>
                    <a:pt x="227" y="718"/>
                  </a:lnTo>
                  <a:lnTo>
                    <a:pt x="225" y="713"/>
                  </a:lnTo>
                  <a:lnTo>
                    <a:pt x="223" y="706"/>
                  </a:lnTo>
                  <a:lnTo>
                    <a:pt x="222" y="700"/>
                  </a:lnTo>
                  <a:lnTo>
                    <a:pt x="222" y="59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9"/>
                  </a:lnTo>
                  <a:lnTo>
                    <a:pt x="445" y="669"/>
                  </a:lnTo>
                  <a:close/>
                  <a:moveTo>
                    <a:pt x="593" y="643"/>
                  </a:moveTo>
                  <a:lnTo>
                    <a:pt x="82" y="482"/>
                  </a:lnTo>
                  <a:lnTo>
                    <a:pt x="82" y="482"/>
                  </a:lnTo>
                  <a:lnTo>
                    <a:pt x="76" y="472"/>
                  </a:lnTo>
                  <a:lnTo>
                    <a:pt x="70" y="457"/>
                  </a:lnTo>
                  <a:lnTo>
                    <a:pt x="67" y="449"/>
                  </a:lnTo>
                  <a:lnTo>
                    <a:pt x="65" y="438"/>
                  </a:lnTo>
                  <a:lnTo>
                    <a:pt x="64" y="427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4" y="402"/>
                  </a:lnTo>
                  <a:lnTo>
                    <a:pt x="65" y="390"/>
                  </a:lnTo>
                  <a:lnTo>
                    <a:pt x="67" y="379"/>
                  </a:lnTo>
                  <a:lnTo>
                    <a:pt x="70" y="371"/>
                  </a:lnTo>
                  <a:lnTo>
                    <a:pt x="76" y="356"/>
                  </a:lnTo>
                  <a:lnTo>
                    <a:pt x="82" y="346"/>
                  </a:lnTo>
                  <a:lnTo>
                    <a:pt x="593" y="185"/>
                  </a:lnTo>
                  <a:lnTo>
                    <a:pt x="593" y="185"/>
                  </a:lnTo>
                  <a:lnTo>
                    <a:pt x="589" y="203"/>
                  </a:lnTo>
                  <a:lnTo>
                    <a:pt x="584" y="225"/>
                  </a:lnTo>
                  <a:lnTo>
                    <a:pt x="581" y="249"/>
                  </a:lnTo>
                  <a:lnTo>
                    <a:pt x="578" y="276"/>
                  </a:lnTo>
                  <a:lnTo>
                    <a:pt x="576" y="305"/>
                  </a:lnTo>
                  <a:lnTo>
                    <a:pt x="574" y="338"/>
                  </a:lnTo>
                  <a:lnTo>
                    <a:pt x="573" y="375"/>
                  </a:lnTo>
                  <a:lnTo>
                    <a:pt x="572" y="415"/>
                  </a:lnTo>
                  <a:lnTo>
                    <a:pt x="572" y="415"/>
                  </a:lnTo>
                  <a:lnTo>
                    <a:pt x="573" y="453"/>
                  </a:lnTo>
                  <a:lnTo>
                    <a:pt x="574" y="490"/>
                  </a:lnTo>
                  <a:lnTo>
                    <a:pt x="576" y="523"/>
                  </a:lnTo>
                  <a:lnTo>
                    <a:pt x="578" y="553"/>
                  </a:lnTo>
                  <a:lnTo>
                    <a:pt x="581" y="580"/>
                  </a:lnTo>
                  <a:lnTo>
                    <a:pt x="584" y="603"/>
                  </a:lnTo>
                  <a:lnTo>
                    <a:pt x="589" y="625"/>
                  </a:lnTo>
                  <a:lnTo>
                    <a:pt x="593" y="643"/>
                  </a:lnTo>
                  <a:lnTo>
                    <a:pt x="593" y="643"/>
                  </a:lnTo>
                  <a:close/>
                  <a:moveTo>
                    <a:pt x="667" y="662"/>
                  </a:moveTo>
                  <a:lnTo>
                    <a:pt x="667" y="662"/>
                  </a:lnTo>
                  <a:lnTo>
                    <a:pt x="663" y="653"/>
                  </a:lnTo>
                  <a:lnTo>
                    <a:pt x="657" y="638"/>
                  </a:lnTo>
                  <a:lnTo>
                    <a:pt x="652" y="616"/>
                  </a:lnTo>
                  <a:lnTo>
                    <a:pt x="647" y="590"/>
                  </a:lnTo>
                  <a:lnTo>
                    <a:pt x="642" y="557"/>
                  </a:lnTo>
                  <a:lnTo>
                    <a:pt x="639" y="518"/>
                  </a:lnTo>
                  <a:lnTo>
                    <a:pt x="637" y="469"/>
                  </a:lnTo>
                  <a:lnTo>
                    <a:pt x="636" y="415"/>
                  </a:lnTo>
                  <a:lnTo>
                    <a:pt x="636" y="415"/>
                  </a:lnTo>
                  <a:lnTo>
                    <a:pt x="637" y="359"/>
                  </a:lnTo>
                  <a:lnTo>
                    <a:pt x="639" y="312"/>
                  </a:lnTo>
                  <a:lnTo>
                    <a:pt x="642" y="271"/>
                  </a:lnTo>
                  <a:lnTo>
                    <a:pt x="647" y="239"/>
                  </a:lnTo>
                  <a:lnTo>
                    <a:pt x="652" y="212"/>
                  </a:lnTo>
                  <a:lnTo>
                    <a:pt x="657" y="191"/>
                  </a:lnTo>
                  <a:lnTo>
                    <a:pt x="663" y="175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75"/>
                  </a:lnTo>
                  <a:lnTo>
                    <a:pt x="678" y="191"/>
                  </a:lnTo>
                  <a:lnTo>
                    <a:pt x="683" y="212"/>
                  </a:lnTo>
                  <a:lnTo>
                    <a:pt x="687" y="239"/>
                  </a:lnTo>
                  <a:lnTo>
                    <a:pt x="693" y="271"/>
                  </a:lnTo>
                  <a:lnTo>
                    <a:pt x="696" y="312"/>
                  </a:lnTo>
                  <a:lnTo>
                    <a:pt x="698" y="359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8" y="469"/>
                  </a:lnTo>
                  <a:lnTo>
                    <a:pt x="696" y="518"/>
                  </a:lnTo>
                  <a:lnTo>
                    <a:pt x="693" y="557"/>
                  </a:lnTo>
                  <a:lnTo>
                    <a:pt x="687" y="590"/>
                  </a:lnTo>
                  <a:lnTo>
                    <a:pt x="683" y="616"/>
                  </a:lnTo>
                  <a:lnTo>
                    <a:pt x="678" y="638"/>
                  </a:lnTo>
                  <a:lnTo>
                    <a:pt x="672" y="653"/>
                  </a:lnTo>
                  <a:lnTo>
                    <a:pt x="667" y="662"/>
                  </a:lnTo>
                  <a:lnTo>
                    <a:pt x="667" y="662"/>
                  </a:lnTo>
                  <a:close/>
                  <a:moveTo>
                    <a:pt x="832" y="682"/>
                  </a:moveTo>
                  <a:lnTo>
                    <a:pt x="832" y="682"/>
                  </a:lnTo>
                  <a:lnTo>
                    <a:pt x="846" y="652"/>
                  </a:lnTo>
                  <a:lnTo>
                    <a:pt x="857" y="621"/>
                  </a:lnTo>
                  <a:lnTo>
                    <a:pt x="868" y="588"/>
                  </a:lnTo>
                  <a:lnTo>
                    <a:pt x="875" y="554"/>
                  </a:lnTo>
                  <a:lnTo>
                    <a:pt x="882" y="521"/>
                  </a:lnTo>
                  <a:lnTo>
                    <a:pt x="886" y="485"/>
                  </a:lnTo>
                  <a:lnTo>
                    <a:pt x="889" y="450"/>
                  </a:lnTo>
                  <a:lnTo>
                    <a:pt x="890" y="415"/>
                  </a:lnTo>
                  <a:lnTo>
                    <a:pt x="890" y="415"/>
                  </a:lnTo>
                  <a:lnTo>
                    <a:pt x="889" y="378"/>
                  </a:lnTo>
                  <a:lnTo>
                    <a:pt x="886" y="343"/>
                  </a:lnTo>
                  <a:lnTo>
                    <a:pt x="882" y="308"/>
                  </a:lnTo>
                  <a:lnTo>
                    <a:pt x="875" y="274"/>
                  </a:lnTo>
                  <a:lnTo>
                    <a:pt x="868" y="241"/>
                  </a:lnTo>
                  <a:lnTo>
                    <a:pt x="857" y="207"/>
                  </a:lnTo>
                  <a:lnTo>
                    <a:pt x="846" y="176"/>
                  </a:lnTo>
                  <a:lnTo>
                    <a:pt x="832" y="146"/>
                  </a:lnTo>
                  <a:lnTo>
                    <a:pt x="832" y="146"/>
                  </a:lnTo>
                  <a:lnTo>
                    <a:pt x="829" y="141"/>
                  </a:lnTo>
                  <a:lnTo>
                    <a:pt x="825" y="136"/>
                  </a:lnTo>
                  <a:lnTo>
                    <a:pt x="820" y="132"/>
                  </a:lnTo>
                  <a:lnTo>
                    <a:pt x="815" y="130"/>
                  </a:lnTo>
                  <a:lnTo>
                    <a:pt x="809" y="128"/>
                  </a:lnTo>
                  <a:lnTo>
                    <a:pt x="802" y="128"/>
                  </a:lnTo>
                  <a:lnTo>
                    <a:pt x="796" y="129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85" y="135"/>
                  </a:lnTo>
                  <a:lnTo>
                    <a:pt x="780" y="139"/>
                  </a:lnTo>
                  <a:lnTo>
                    <a:pt x="776" y="143"/>
                  </a:lnTo>
                  <a:lnTo>
                    <a:pt x="774" y="148"/>
                  </a:lnTo>
                  <a:lnTo>
                    <a:pt x="772" y="155"/>
                  </a:lnTo>
                  <a:lnTo>
                    <a:pt x="772" y="161"/>
                  </a:lnTo>
                  <a:lnTo>
                    <a:pt x="773" y="167"/>
                  </a:lnTo>
                  <a:lnTo>
                    <a:pt x="775" y="173"/>
                  </a:lnTo>
                  <a:lnTo>
                    <a:pt x="775" y="173"/>
                  </a:lnTo>
                  <a:lnTo>
                    <a:pt x="787" y="200"/>
                  </a:lnTo>
                  <a:lnTo>
                    <a:pt x="797" y="229"/>
                  </a:lnTo>
                  <a:lnTo>
                    <a:pt x="807" y="258"/>
                  </a:lnTo>
                  <a:lnTo>
                    <a:pt x="813" y="288"/>
                  </a:lnTo>
                  <a:lnTo>
                    <a:pt x="819" y="318"/>
                  </a:lnTo>
                  <a:lnTo>
                    <a:pt x="824" y="350"/>
                  </a:lnTo>
                  <a:lnTo>
                    <a:pt x="826" y="381"/>
                  </a:lnTo>
                  <a:lnTo>
                    <a:pt x="827" y="415"/>
                  </a:lnTo>
                  <a:lnTo>
                    <a:pt x="827" y="415"/>
                  </a:lnTo>
                  <a:lnTo>
                    <a:pt x="826" y="447"/>
                  </a:lnTo>
                  <a:lnTo>
                    <a:pt x="824" y="478"/>
                  </a:lnTo>
                  <a:lnTo>
                    <a:pt x="819" y="510"/>
                  </a:lnTo>
                  <a:lnTo>
                    <a:pt x="813" y="540"/>
                  </a:lnTo>
                  <a:lnTo>
                    <a:pt x="807" y="570"/>
                  </a:lnTo>
                  <a:lnTo>
                    <a:pt x="797" y="599"/>
                  </a:lnTo>
                  <a:lnTo>
                    <a:pt x="787" y="628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3" y="661"/>
                  </a:lnTo>
                  <a:lnTo>
                    <a:pt x="772" y="667"/>
                  </a:lnTo>
                  <a:lnTo>
                    <a:pt x="772" y="673"/>
                  </a:lnTo>
                  <a:lnTo>
                    <a:pt x="774" y="680"/>
                  </a:lnTo>
                  <a:lnTo>
                    <a:pt x="776" y="685"/>
                  </a:lnTo>
                  <a:lnTo>
                    <a:pt x="780" y="689"/>
                  </a:lnTo>
                  <a:lnTo>
                    <a:pt x="785" y="693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97" y="700"/>
                  </a:lnTo>
                  <a:lnTo>
                    <a:pt x="804" y="700"/>
                  </a:lnTo>
                  <a:lnTo>
                    <a:pt x="804" y="700"/>
                  </a:lnTo>
                  <a:lnTo>
                    <a:pt x="813" y="699"/>
                  </a:lnTo>
                  <a:lnTo>
                    <a:pt x="820" y="696"/>
                  </a:lnTo>
                  <a:lnTo>
                    <a:pt x="828" y="690"/>
                  </a:lnTo>
                  <a:lnTo>
                    <a:pt x="830" y="686"/>
                  </a:lnTo>
                  <a:lnTo>
                    <a:pt x="832" y="682"/>
                  </a:lnTo>
                  <a:lnTo>
                    <a:pt x="832" y="682"/>
                  </a:lnTo>
                  <a:close/>
                  <a:moveTo>
                    <a:pt x="859" y="9"/>
                  </a:moveTo>
                  <a:lnTo>
                    <a:pt x="859" y="9"/>
                  </a:lnTo>
                  <a:lnTo>
                    <a:pt x="854" y="5"/>
                  </a:lnTo>
                  <a:lnTo>
                    <a:pt x="848" y="3"/>
                  </a:lnTo>
                  <a:lnTo>
                    <a:pt x="843" y="0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5" y="4"/>
                  </a:lnTo>
                  <a:lnTo>
                    <a:pt x="819" y="7"/>
                  </a:lnTo>
                  <a:lnTo>
                    <a:pt x="814" y="11"/>
                  </a:lnTo>
                  <a:lnTo>
                    <a:pt x="814" y="11"/>
                  </a:lnTo>
                  <a:lnTo>
                    <a:pt x="811" y="16"/>
                  </a:lnTo>
                  <a:lnTo>
                    <a:pt x="809" y="22"/>
                  </a:lnTo>
                  <a:lnTo>
                    <a:pt x="807" y="28"/>
                  </a:lnTo>
                  <a:lnTo>
                    <a:pt x="807" y="35"/>
                  </a:lnTo>
                  <a:lnTo>
                    <a:pt x="808" y="40"/>
                  </a:lnTo>
                  <a:lnTo>
                    <a:pt x="810" y="47"/>
                  </a:lnTo>
                  <a:lnTo>
                    <a:pt x="813" y="52"/>
                  </a:lnTo>
                  <a:lnTo>
                    <a:pt x="817" y="56"/>
                  </a:lnTo>
                  <a:lnTo>
                    <a:pt x="817" y="56"/>
                  </a:lnTo>
                  <a:lnTo>
                    <a:pt x="832" y="71"/>
                  </a:lnTo>
                  <a:lnTo>
                    <a:pt x="847" y="87"/>
                  </a:lnTo>
                  <a:lnTo>
                    <a:pt x="861" y="104"/>
                  </a:lnTo>
                  <a:lnTo>
                    <a:pt x="874" y="123"/>
                  </a:lnTo>
                  <a:lnTo>
                    <a:pt x="886" y="143"/>
                  </a:lnTo>
                  <a:lnTo>
                    <a:pt x="898" y="163"/>
                  </a:lnTo>
                  <a:lnTo>
                    <a:pt x="907" y="185"/>
                  </a:lnTo>
                  <a:lnTo>
                    <a:pt x="917" y="209"/>
                  </a:lnTo>
                  <a:lnTo>
                    <a:pt x="926" y="232"/>
                  </a:lnTo>
                  <a:lnTo>
                    <a:pt x="933" y="256"/>
                  </a:lnTo>
                  <a:lnTo>
                    <a:pt x="938" y="281"/>
                  </a:lnTo>
                  <a:lnTo>
                    <a:pt x="944" y="307"/>
                  </a:lnTo>
                  <a:lnTo>
                    <a:pt x="948" y="333"/>
                  </a:lnTo>
                  <a:lnTo>
                    <a:pt x="951" y="360"/>
                  </a:lnTo>
                  <a:lnTo>
                    <a:pt x="954" y="387"/>
                  </a:lnTo>
                  <a:lnTo>
                    <a:pt x="954" y="415"/>
                  </a:lnTo>
                  <a:lnTo>
                    <a:pt x="954" y="415"/>
                  </a:lnTo>
                  <a:lnTo>
                    <a:pt x="954" y="441"/>
                  </a:lnTo>
                  <a:lnTo>
                    <a:pt x="951" y="468"/>
                  </a:lnTo>
                  <a:lnTo>
                    <a:pt x="948" y="495"/>
                  </a:lnTo>
                  <a:lnTo>
                    <a:pt x="944" y="521"/>
                  </a:lnTo>
                  <a:lnTo>
                    <a:pt x="938" y="547"/>
                  </a:lnTo>
                  <a:lnTo>
                    <a:pt x="933" y="572"/>
                  </a:lnTo>
                  <a:lnTo>
                    <a:pt x="926" y="596"/>
                  </a:lnTo>
                  <a:lnTo>
                    <a:pt x="917" y="619"/>
                  </a:lnTo>
                  <a:lnTo>
                    <a:pt x="907" y="643"/>
                  </a:lnTo>
                  <a:lnTo>
                    <a:pt x="898" y="665"/>
                  </a:lnTo>
                  <a:lnTo>
                    <a:pt x="886" y="685"/>
                  </a:lnTo>
                  <a:lnTo>
                    <a:pt x="874" y="705"/>
                  </a:lnTo>
                  <a:lnTo>
                    <a:pt x="861" y="724"/>
                  </a:lnTo>
                  <a:lnTo>
                    <a:pt x="847" y="741"/>
                  </a:lnTo>
                  <a:lnTo>
                    <a:pt x="832" y="757"/>
                  </a:lnTo>
                  <a:lnTo>
                    <a:pt x="817" y="772"/>
                  </a:lnTo>
                  <a:lnTo>
                    <a:pt x="817" y="772"/>
                  </a:lnTo>
                  <a:lnTo>
                    <a:pt x="813" y="777"/>
                  </a:lnTo>
                  <a:lnTo>
                    <a:pt x="810" y="781"/>
                  </a:lnTo>
                  <a:lnTo>
                    <a:pt x="808" y="788"/>
                  </a:lnTo>
                  <a:lnTo>
                    <a:pt x="807" y="793"/>
                  </a:lnTo>
                  <a:lnTo>
                    <a:pt x="807" y="800"/>
                  </a:lnTo>
                  <a:lnTo>
                    <a:pt x="809" y="806"/>
                  </a:lnTo>
                  <a:lnTo>
                    <a:pt x="811" y="812"/>
                  </a:lnTo>
                  <a:lnTo>
                    <a:pt x="814" y="817"/>
                  </a:lnTo>
                  <a:lnTo>
                    <a:pt x="814" y="817"/>
                  </a:lnTo>
                  <a:lnTo>
                    <a:pt x="819" y="821"/>
                  </a:lnTo>
                  <a:lnTo>
                    <a:pt x="826" y="824"/>
                  </a:lnTo>
                  <a:lnTo>
                    <a:pt x="832" y="827"/>
                  </a:lnTo>
                  <a:lnTo>
                    <a:pt x="839" y="828"/>
                  </a:lnTo>
                  <a:lnTo>
                    <a:pt x="839" y="828"/>
                  </a:lnTo>
                  <a:lnTo>
                    <a:pt x="844" y="827"/>
                  </a:lnTo>
                  <a:lnTo>
                    <a:pt x="849" y="825"/>
                  </a:lnTo>
                  <a:lnTo>
                    <a:pt x="855" y="823"/>
                  </a:lnTo>
                  <a:lnTo>
                    <a:pt x="859" y="820"/>
                  </a:lnTo>
                  <a:lnTo>
                    <a:pt x="859" y="820"/>
                  </a:lnTo>
                  <a:lnTo>
                    <a:pt x="877" y="803"/>
                  </a:lnTo>
                  <a:lnTo>
                    <a:pt x="895" y="784"/>
                  </a:lnTo>
                  <a:lnTo>
                    <a:pt x="911" y="764"/>
                  </a:lnTo>
                  <a:lnTo>
                    <a:pt x="926" y="743"/>
                  </a:lnTo>
                  <a:lnTo>
                    <a:pt x="940" y="720"/>
                  </a:lnTo>
                  <a:lnTo>
                    <a:pt x="952" y="697"/>
                  </a:lnTo>
                  <a:lnTo>
                    <a:pt x="964" y="672"/>
                  </a:lnTo>
                  <a:lnTo>
                    <a:pt x="975" y="646"/>
                  </a:lnTo>
                  <a:lnTo>
                    <a:pt x="985" y="619"/>
                  </a:lnTo>
                  <a:lnTo>
                    <a:pt x="993" y="593"/>
                  </a:lnTo>
                  <a:lnTo>
                    <a:pt x="1001" y="565"/>
                  </a:lnTo>
                  <a:lnTo>
                    <a:pt x="1006" y="536"/>
                  </a:lnTo>
                  <a:lnTo>
                    <a:pt x="1011" y="506"/>
                  </a:lnTo>
                  <a:lnTo>
                    <a:pt x="1015" y="476"/>
                  </a:lnTo>
                  <a:lnTo>
                    <a:pt x="1017" y="446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17" y="383"/>
                  </a:lnTo>
                  <a:lnTo>
                    <a:pt x="1015" y="352"/>
                  </a:lnTo>
                  <a:lnTo>
                    <a:pt x="1011" y="322"/>
                  </a:lnTo>
                  <a:lnTo>
                    <a:pt x="1006" y="293"/>
                  </a:lnTo>
                  <a:lnTo>
                    <a:pt x="1001" y="264"/>
                  </a:lnTo>
                  <a:lnTo>
                    <a:pt x="993" y="235"/>
                  </a:lnTo>
                  <a:lnTo>
                    <a:pt x="985" y="209"/>
                  </a:lnTo>
                  <a:lnTo>
                    <a:pt x="975" y="182"/>
                  </a:lnTo>
                  <a:lnTo>
                    <a:pt x="964" y="156"/>
                  </a:lnTo>
                  <a:lnTo>
                    <a:pt x="952" y="131"/>
                  </a:lnTo>
                  <a:lnTo>
                    <a:pt x="940" y="108"/>
                  </a:lnTo>
                  <a:lnTo>
                    <a:pt x="926" y="85"/>
                  </a:lnTo>
                  <a:lnTo>
                    <a:pt x="911" y="64"/>
                  </a:lnTo>
                  <a:lnTo>
                    <a:pt x="895" y="44"/>
                  </a:lnTo>
                  <a:lnTo>
                    <a:pt x="877" y="26"/>
                  </a:lnTo>
                  <a:lnTo>
                    <a:pt x="859" y="9"/>
                  </a:lnTo>
                  <a:lnTo>
                    <a:pt x="85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flipV="1" rot="10800000">
            <a:off x="2687862" y="2476309"/>
            <a:ext cx="871008" cy="871008"/>
            <a:chOff x="769156" y="5114345"/>
            <a:chExt cx="648000" cy="648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94" name="椭圆 93"/>
            <p:cNvSpPr/>
            <p:nvPr/>
          </p:nvSpPr>
          <p:spPr>
            <a:xfrm>
              <a:off x="769156" y="5114345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5" name="Freeform 80"/>
            <p:cNvSpPr>
              <a:spLocks noEditPoints="1"/>
            </p:cNvSpPr>
            <p:nvPr/>
          </p:nvSpPr>
          <p:spPr bwMode="auto">
            <a:xfrm>
              <a:off x="870742" y="5264911"/>
              <a:ext cx="322263" cy="323850"/>
            </a:xfrm>
            <a:custGeom>
              <a:gdLst>
                <a:gd fmla="*/ 1017 w 1017" name="T0"/>
                <a:gd fmla="*/ 28 h 1017" name="T1"/>
                <a:gd fmla="*/ 1017 w 1017" name="T2"/>
                <a:gd fmla="*/ 25 h 1017" name="T3"/>
                <a:gd fmla="*/ 1015 w 1017" name="T4"/>
                <a:gd fmla="*/ 19 h 1017" name="T5"/>
                <a:gd fmla="*/ 1014 w 1017" name="T6"/>
                <a:gd fmla="*/ 17 h 1017" name="T7"/>
                <a:gd fmla="*/ 1011 w 1017" name="T8"/>
                <a:gd fmla="*/ 12 h 1017" name="T9"/>
                <a:gd fmla="*/ 1008 w 1017" name="T10"/>
                <a:gd fmla="*/ 9 h 1017" name="T11"/>
                <a:gd fmla="*/ 1005 w 1017" name="T12"/>
                <a:gd fmla="*/ 6 h 1017" name="T13"/>
                <a:gd fmla="*/ 1003 w 1017" name="T14"/>
                <a:gd fmla="*/ 5 h 1017" name="T15"/>
                <a:gd fmla="*/ 1002 w 1017" name="T16"/>
                <a:gd fmla="*/ 4 h 1017" name="T17"/>
                <a:gd fmla="*/ 1002 w 1017" name="T18"/>
                <a:gd fmla="*/ 4 h 1017" name="T19"/>
                <a:gd fmla="*/ 995 w 1017" name="T20"/>
                <a:gd fmla="*/ 1 h 1017" name="T21"/>
                <a:gd fmla="*/ 991 w 1017" name="T22"/>
                <a:gd fmla="*/ 0 h 1017" name="T23"/>
                <a:gd fmla="*/ 984 w 1017" name="T24"/>
                <a:gd fmla="*/ 0 h 1017" name="T25"/>
                <a:gd fmla="*/ 983 w 1017" name="T26"/>
                <a:gd fmla="*/ 0 h 1017" name="T27"/>
                <a:gd fmla="*/ 977 w 1017" name="T28"/>
                <a:gd fmla="*/ 1 h 1017" name="T29"/>
                <a:gd fmla="*/ 973 w 1017" name="T30"/>
                <a:gd fmla="*/ 2 h 1017" name="T31"/>
                <a:gd fmla="*/ 968 w 1017" name="T32"/>
                <a:gd fmla="*/ 5 h 1017" name="T33"/>
                <a:gd fmla="*/ 968 w 1017" name="T34"/>
                <a:gd fmla="*/ 5 h 1017" name="T35"/>
                <a:gd fmla="*/ 10 w 1017" name="T36"/>
                <a:gd fmla="*/ 676 h 1017" name="T37"/>
                <a:gd fmla="*/ 1 w 1017" name="T38"/>
                <a:gd fmla="*/ 689 h 1017" name="T39"/>
                <a:gd fmla="*/ 0 w 1017" name="T40"/>
                <a:gd fmla="*/ 704 h 1017" name="T41"/>
                <a:gd fmla="*/ 3 w 1017" name="T42"/>
                <a:gd fmla="*/ 713 h 1017" name="T43"/>
                <a:gd fmla="*/ 13 w 1017" name="T44"/>
                <a:gd fmla="*/ 724 h 1017" name="T45"/>
                <a:gd fmla="*/ 27 w 1017" name="T46"/>
                <a:gd fmla="*/ 731 h 1017" name="T47"/>
                <a:gd fmla="*/ 350 w 1017" name="T48"/>
                <a:gd fmla="*/ 985 h 1017" name="T49"/>
                <a:gd fmla="*/ 351 w 1017" name="T50"/>
                <a:gd fmla="*/ 988 h 1017" name="T51"/>
                <a:gd fmla="*/ 354 w 1017" name="T52"/>
                <a:gd fmla="*/ 1000 h 1017" name="T53"/>
                <a:gd fmla="*/ 357 w 1017" name="T54"/>
                <a:gd fmla="*/ 1005 h 1017" name="T55"/>
                <a:gd fmla="*/ 365 w 1017" name="T56"/>
                <a:gd fmla="*/ 1012 h 1017" name="T57"/>
                <a:gd fmla="*/ 368 w 1017" name="T58"/>
                <a:gd fmla="*/ 1014 h 1017" name="T59"/>
                <a:gd fmla="*/ 376 w 1017" name="T60"/>
                <a:gd fmla="*/ 1016 h 1017" name="T61"/>
                <a:gd fmla="*/ 382 w 1017" name="T62"/>
                <a:gd fmla="*/ 1017 h 1017" name="T63"/>
                <a:gd fmla="*/ 393 w 1017" name="T64"/>
                <a:gd fmla="*/ 1015 h 1017" name="T65"/>
                <a:gd fmla="*/ 399 w 1017" name="T66"/>
                <a:gd fmla="*/ 1012 h 1017" name="T67"/>
                <a:gd fmla="*/ 405 w 1017" name="T68"/>
                <a:gd fmla="*/ 1006 h 1017" name="T69"/>
                <a:gd fmla="*/ 524 w 1017" name="T70"/>
                <a:gd fmla="*/ 821 h 1017" name="T71"/>
                <a:gd fmla="*/ 876 w 1017" name="T72"/>
                <a:gd fmla="*/ 1013 h 1017" name="T73"/>
                <a:gd fmla="*/ 891 w 1017" name="T74"/>
                <a:gd fmla="*/ 1017 h 1017" name="T75"/>
                <a:gd fmla="*/ 906 w 1017" name="T76"/>
                <a:gd fmla="*/ 1013 h 1017" name="T77"/>
                <a:gd fmla="*/ 921 w 1017" name="T78"/>
                <a:gd fmla="*/ 996 h 1017" name="T79"/>
                <a:gd fmla="*/ 1017 w 1017" name="T80"/>
                <a:gd fmla="*/ 34 h 1017" name="T81"/>
                <a:gd fmla="*/ 367 w 1017" name="T82"/>
                <a:gd fmla="*/ 667 h 1017" name="T83"/>
                <a:gd fmla="*/ 367 w 1017" name="T84"/>
                <a:gd fmla="*/ 667 h 1017" name="T85"/>
                <a:gd fmla="*/ 760 w 1017" name="T86"/>
                <a:gd fmla="*/ 328 h 1017" name="T87"/>
                <a:gd fmla="*/ 557 w 1017" name="T88"/>
                <a:gd fmla="*/ 767 h 101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17" w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134853" y="1443547"/>
            <a:ext cx="2837586" cy="475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343664" y="1186444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61" name="燕尾形 60"/>
          <p:cNvSpPr/>
          <p:nvPr/>
        </p:nvSpPr>
        <p:spPr>
          <a:xfrm rot="5400000">
            <a:off x="4400165" y="2045990"/>
            <a:ext cx="120015" cy="205740"/>
          </a:xfrm>
          <a:prstGeom prst="chevron">
            <a:avLst>
              <a:gd fmla="val 36111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2" name="燕尾形 61"/>
          <p:cNvSpPr/>
          <p:nvPr/>
        </p:nvSpPr>
        <p:spPr>
          <a:xfrm rot="16200000">
            <a:off x="4394955" y="3615346"/>
            <a:ext cx="120015" cy="205740"/>
          </a:xfrm>
          <a:prstGeom prst="chevron">
            <a:avLst>
              <a:gd fmla="val 36111" name="adj"/>
            </a:avLst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4" name="燕尾形 63"/>
          <p:cNvSpPr/>
          <p:nvPr/>
        </p:nvSpPr>
        <p:spPr>
          <a:xfrm flipH="1" rot="10800000">
            <a:off x="3634450" y="2808943"/>
            <a:ext cx="120015" cy="205740"/>
          </a:xfrm>
          <a:prstGeom prst="chevron">
            <a:avLst>
              <a:gd fmla="val 3611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5" name="燕尾形 64"/>
          <p:cNvSpPr/>
          <p:nvPr/>
        </p:nvSpPr>
        <p:spPr>
          <a:xfrm rot="10800000">
            <a:off x="5181575" y="2808943"/>
            <a:ext cx="120015" cy="205740"/>
          </a:xfrm>
          <a:prstGeom prst="chevron">
            <a:avLst>
              <a:gd fmla="val 3611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09166" y="2286020"/>
            <a:ext cx="1303020" cy="1303020"/>
            <a:chOff x="3881174" y="2069996"/>
            <a:chExt cx="1303020" cy="130302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3881174" y="2069996"/>
              <a:ext cx="1303020" cy="13030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059667" y="2249041"/>
              <a:ext cx="953592" cy="903600"/>
              <a:chOff x="7410825" y="2727325"/>
              <a:chExt cx="7237414" cy="6858001"/>
            </a:xfrm>
            <a:solidFill>
              <a:schemeClr val="bg1"/>
            </a:solidFill>
          </p:grpSpPr>
          <p:sp>
            <p:nvSpPr>
              <p:cNvPr id="78" name="任意多边形 77"/>
              <p:cNvSpPr/>
              <p:nvPr/>
            </p:nvSpPr>
            <p:spPr>
              <a:xfrm>
                <a:off x="7410825" y="3128963"/>
                <a:ext cx="2333625" cy="6456362"/>
              </a:xfrm>
              <a:custGeom>
                <a:gdLst>
                  <a:gd fmla="*/ 1045369 w 2333625" name="connsiteX0"/>
                  <a:gd fmla="*/ 1287462 h 6456362" name="connsiteY0"/>
                  <a:gd fmla="*/ 1260475 w 2333625" name="connsiteX1"/>
                  <a:gd fmla="*/ 2108074 h 6456362" name="connsiteY1"/>
                  <a:gd fmla="*/ 1377156 w 2333625" name="connsiteX2"/>
                  <a:gd fmla="*/ 1538249 h 6456362" name="connsiteY2"/>
                  <a:gd fmla="*/ 1262856 w 2333625" name="connsiteX3"/>
                  <a:gd fmla="*/ 1424760 h 6456362" name="connsiteY3"/>
                  <a:gd fmla="*/ 1391444 w 2333625" name="connsiteX4"/>
                  <a:gd fmla="*/ 1296986 h 6456362" name="connsiteY4"/>
                  <a:gd fmla="*/ 1458119 w 2333625" name="connsiteX5"/>
                  <a:gd fmla="*/ 1296986 h 6456362" name="connsiteY5"/>
                  <a:gd fmla="*/ 1524794 w 2333625" name="connsiteX6"/>
                  <a:gd fmla="*/ 1296986 h 6456362" name="connsiteY6"/>
                  <a:gd fmla="*/ 1652588 w 2333625" name="connsiteX7"/>
                  <a:gd fmla="*/ 1424760 h 6456362" name="connsiteY7"/>
                  <a:gd fmla="*/ 1539081 w 2333625" name="connsiteX8"/>
                  <a:gd fmla="*/ 1538249 h 6456362" name="connsiteY8"/>
                  <a:gd fmla="*/ 1655763 w 2333625" name="connsiteX9"/>
                  <a:gd fmla="*/ 2108074 h 6456362" name="connsiteY9"/>
                  <a:gd fmla="*/ 1871663 w 2333625" name="connsiteX10"/>
                  <a:gd fmla="*/ 1287462 h 6456362" name="connsiteY10"/>
                  <a:gd fmla="*/ 2153444 w 2333625" name="connsiteX11"/>
                  <a:gd fmla="*/ 1348572 h 6456362" name="connsiteY11"/>
                  <a:gd fmla="*/ 2170113 w 2333625" name="connsiteX12"/>
                  <a:gd fmla="*/ 1354127 h 6456362" name="connsiteY12"/>
                  <a:gd fmla="*/ 2186781 w 2333625" name="connsiteX13"/>
                  <a:gd fmla="*/ 1358095 h 6456362" name="connsiteY13"/>
                  <a:gd fmla="*/ 2175669 w 2333625" name="connsiteX14"/>
                  <a:gd fmla="*/ 1393015 h 6456362" name="connsiteY14"/>
                  <a:gd fmla="*/ 2166144 w 2333625" name="connsiteX15"/>
                  <a:gd fmla="*/ 1429522 h 6456362" name="connsiteY15"/>
                  <a:gd fmla="*/ 2156619 w 2333625" name="connsiteX16"/>
                  <a:gd fmla="*/ 1466029 h 6456362" name="connsiteY16"/>
                  <a:gd fmla="*/ 2150269 w 2333625" name="connsiteX17"/>
                  <a:gd fmla="*/ 1501742 h 6456362" name="connsiteY17"/>
                  <a:gd fmla="*/ 1829594 w 2333625" name="connsiteX18"/>
                  <a:gd fmla="*/ 3485018 h 6456362" name="connsiteY18"/>
                  <a:gd fmla="*/ 1826419 w 2333625" name="connsiteX19"/>
                  <a:gd fmla="*/ 3508827 h 6456362" name="connsiteY19"/>
                  <a:gd fmla="*/ 1824038 w 2333625" name="connsiteX20"/>
                  <a:gd fmla="*/ 3533430 h 6456362" name="connsiteY20"/>
                  <a:gd fmla="*/ 1824038 w 2333625" name="connsiteX21"/>
                  <a:gd fmla="*/ 3557239 h 6456362" name="connsiteY21"/>
                  <a:gd fmla="*/ 1824038 w 2333625" name="connsiteX22"/>
                  <a:gd fmla="*/ 3581841 h 6456362" name="connsiteY22"/>
                  <a:gd fmla="*/ 1824831 w 2333625" name="connsiteX23"/>
                  <a:gd fmla="*/ 3604856 h 6456362" name="connsiteY23"/>
                  <a:gd fmla="*/ 1827213 w 2333625" name="connsiteX24"/>
                  <a:gd fmla="*/ 3628665 h 6456362" name="connsiteY24"/>
                  <a:gd fmla="*/ 1830388 w 2333625" name="connsiteX25"/>
                  <a:gd fmla="*/ 3651680 h 6456362" name="connsiteY25"/>
                  <a:gd fmla="*/ 1835150 w 2333625" name="connsiteX26"/>
                  <a:gd fmla="*/ 3674696 h 6456362" name="connsiteY26"/>
                  <a:gd fmla="*/ 1840706 w 2333625" name="connsiteX27"/>
                  <a:gd fmla="*/ 3696917 h 6456362" name="connsiteY27"/>
                  <a:gd fmla="*/ 1846263 w 2333625" name="connsiteX28"/>
                  <a:gd fmla="*/ 3719932 h 6456362" name="connsiteY28"/>
                  <a:gd fmla="*/ 1853406 w 2333625" name="connsiteX29"/>
                  <a:gd fmla="*/ 3742154 h 6456362" name="connsiteY29"/>
                  <a:gd fmla="*/ 1862138 w 2333625" name="connsiteX30"/>
                  <a:gd fmla="*/ 3762788 h 6456362" name="connsiteY30"/>
                  <a:gd fmla="*/ 1871663 w 2333625" name="connsiteX31"/>
                  <a:gd fmla="*/ 3783423 h 6456362" name="connsiteY31"/>
                  <a:gd fmla="*/ 1881188 w 2333625" name="connsiteX32"/>
                  <a:gd fmla="*/ 3804851 h 6456362" name="connsiteY32"/>
                  <a:gd fmla="*/ 1893094 w 2333625" name="connsiteX33"/>
                  <a:gd fmla="*/ 3825485 h 6456362" name="connsiteY33"/>
                  <a:gd fmla="*/ 1904206 w 2333625" name="connsiteX34"/>
                  <a:gd fmla="*/ 3845326 h 6456362" name="connsiteY34"/>
                  <a:gd fmla="*/ 1917700 w 2333625" name="connsiteX35"/>
                  <a:gd fmla="*/ 3863579 h 6456362" name="connsiteY35"/>
                  <a:gd fmla="*/ 1931988 w 2333625" name="connsiteX36"/>
                  <a:gd fmla="*/ 3882626 h 6456362" name="connsiteY36"/>
                  <a:gd fmla="*/ 1946275 w 2333625" name="connsiteX37"/>
                  <a:gd fmla="*/ 3900086 h 6456362" name="connsiteY37"/>
                  <a:gd fmla="*/ 1961356 w 2333625" name="connsiteX38"/>
                  <a:gd fmla="*/ 3917546 h 6456362" name="connsiteY38"/>
                  <a:gd fmla="*/ 1976438 w 2333625" name="connsiteX39"/>
                  <a:gd fmla="*/ 3934212 h 6456362" name="connsiteY39"/>
                  <a:gd fmla="*/ 1994694 w 2333625" name="connsiteX40"/>
                  <a:gd fmla="*/ 3949291 h 6456362" name="connsiteY40"/>
                  <a:gd fmla="*/ 2012156 w 2333625" name="connsiteX41"/>
                  <a:gd fmla="*/ 3965163 h 6456362" name="connsiteY41"/>
                  <a:gd fmla="*/ 2030413 w 2333625" name="connsiteX42"/>
                  <a:gd fmla="*/ 3979449 h 6456362" name="connsiteY42"/>
                  <a:gd fmla="*/ 2049463 w 2333625" name="connsiteX43"/>
                  <a:gd fmla="*/ 3992147 h 6456362" name="connsiteY43"/>
                  <a:gd fmla="*/ 2069306 w 2333625" name="connsiteX44"/>
                  <a:gd fmla="*/ 4005638 h 6456362" name="connsiteY44"/>
                  <a:gd fmla="*/ 2089944 w 2333625" name="connsiteX45"/>
                  <a:gd fmla="*/ 4017543 h 6456362" name="connsiteY45"/>
                  <a:gd fmla="*/ 2110581 w 2333625" name="connsiteX46"/>
                  <a:gd fmla="*/ 4028654 h 6456362" name="connsiteY46"/>
                  <a:gd fmla="*/ 2132013 w 2333625" name="connsiteX47"/>
                  <a:gd fmla="*/ 4038177 h 6456362" name="connsiteY47"/>
                  <a:gd fmla="*/ 2155031 w 2333625" name="connsiteX48"/>
                  <a:gd fmla="*/ 4047701 h 6456362" name="connsiteY48"/>
                  <a:gd fmla="*/ 2178050 w 2333625" name="connsiteX49"/>
                  <a:gd fmla="*/ 4056431 h 6456362" name="connsiteY49"/>
                  <a:gd fmla="*/ 2201069 w 2333625" name="connsiteX50"/>
                  <a:gd fmla="*/ 4062780 h 6456362" name="connsiteY50"/>
                  <a:gd fmla="*/ 2201863 w 2333625" name="connsiteX51"/>
                  <a:gd fmla="*/ 4062780 h 6456362" name="connsiteY51"/>
                  <a:gd fmla="*/ 2332831 w 2333625" name="connsiteX52"/>
                  <a:gd fmla="*/ 6119070 h 6456362" name="connsiteY52"/>
                  <a:gd fmla="*/ 2333625 w 2333625" name="connsiteX53"/>
                  <a:gd fmla="*/ 6136530 h 6456362" name="connsiteY53"/>
                  <a:gd fmla="*/ 2332831 w 2333625" name="connsiteX54"/>
                  <a:gd fmla="*/ 6153196 h 6456362" name="connsiteY54"/>
                  <a:gd fmla="*/ 2332038 w 2333625" name="connsiteX55"/>
                  <a:gd fmla="*/ 6169862 h 6456362" name="connsiteY55"/>
                  <a:gd fmla="*/ 2330450 w 2333625" name="connsiteX56"/>
                  <a:gd fmla="*/ 6185735 h 6456362" name="connsiteY56"/>
                  <a:gd fmla="*/ 2327275 w 2333625" name="connsiteX57"/>
                  <a:gd fmla="*/ 6202401 h 6456362" name="connsiteY57"/>
                  <a:gd fmla="*/ 2324100 w 2333625" name="connsiteX58"/>
                  <a:gd fmla="*/ 6218273 h 6456362" name="connsiteY58"/>
                  <a:gd fmla="*/ 2319338 w 2333625" name="connsiteX59"/>
                  <a:gd fmla="*/ 6234146 h 6456362" name="connsiteY59"/>
                  <a:gd fmla="*/ 2313781 w 2333625" name="connsiteX60"/>
                  <a:gd fmla="*/ 6248431 h 6456362" name="connsiteY60"/>
                  <a:gd fmla="*/ 2308225 w 2333625" name="connsiteX61"/>
                  <a:gd fmla="*/ 6264304 h 6456362" name="connsiteY61"/>
                  <a:gd fmla="*/ 2301875 w 2333625" name="connsiteX62"/>
                  <a:gd fmla="*/ 6278589 h 6456362" name="connsiteY62"/>
                  <a:gd fmla="*/ 2293938 w 2333625" name="connsiteX63"/>
                  <a:gd fmla="*/ 6292875 h 6456362" name="connsiteY63"/>
                  <a:gd fmla="*/ 2286794 w 2333625" name="connsiteX64"/>
                  <a:gd fmla="*/ 6305573 h 6456362" name="connsiteY64"/>
                  <a:gd fmla="*/ 2278063 w 2333625" name="connsiteX65"/>
                  <a:gd fmla="*/ 6319065 h 6456362" name="connsiteY65"/>
                  <a:gd fmla="*/ 2267744 w 2333625" name="connsiteX66"/>
                  <a:gd fmla="*/ 6332556 h 6456362" name="connsiteY66"/>
                  <a:gd fmla="*/ 2258219 w 2333625" name="connsiteX67"/>
                  <a:gd fmla="*/ 6344461 h 6456362" name="connsiteY67"/>
                  <a:gd fmla="*/ 2247900 w 2333625" name="connsiteX68"/>
                  <a:gd fmla="*/ 6356365 h 6456362" name="connsiteY68"/>
                  <a:gd fmla="*/ 2237581 w 2333625" name="connsiteX69"/>
                  <a:gd fmla="*/ 6367475 h 6456362" name="connsiteY69"/>
                  <a:gd fmla="*/ 2224881 w 2333625" name="connsiteX70"/>
                  <a:gd fmla="*/ 6378587 h 6456362" name="connsiteY70"/>
                  <a:gd fmla="*/ 2212975 w 2333625" name="connsiteX71"/>
                  <a:gd fmla="*/ 6388110 h 6456362" name="connsiteY71"/>
                  <a:gd fmla="*/ 2199481 w 2333625" name="connsiteX72"/>
                  <a:gd fmla="*/ 6398427 h 6456362" name="connsiteY72"/>
                  <a:gd fmla="*/ 2186781 w 2333625" name="connsiteX73"/>
                  <a:gd fmla="*/ 6407157 h 6456362" name="connsiteY73"/>
                  <a:gd fmla="*/ 2173288 w 2333625" name="connsiteX74"/>
                  <a:gd fmla="*/ 6414299 h 6456362" name="connsiteY74"/>
                  <a:gd fmla="*/ 2159000 w 2333625" name="connsiteX75"/>
                  <a:gd fmla="*/ 6422236 h 6456362" name="connsiteY75"/>
                  <a:gd fmla="*/ 2144713 w 2333625" name="connsiteX76"/>
                  <a:gd fmla="*/ 6428585 h 6456362" name="connsiteY76"/>
                  <a:gd fmla="*/ 2130425 w 2333625" name="connsiteX77"/>
                  <a:gd fmla="*/ 6435727 h 6456362" name="connsiteY77"/>
                  <a:gd fmla="*/ 2115344 w 2333625" name="connsiteX78"/>
                  <a:gd fmla="*/ 6441283 h 6456362" name="connsiteY78"/>
                  <a:gd fmla="*/ 2099469 w 2333625" name="connsiteX79"/>
                  <a:gd fmla="*/ 6445251 h 6456362" name="connsiteY79"/>
                  <a:gd fmla="*/ 2083594 w 2333625" name="connsiteX80"/>
                  <a:gd fmla="*/ 6450013 h 6456362" name="connsiteY80"/>
                  <a:gd fmla="*/ 2066925 w 2333625" name="connsiteX81"/>
                  <a:gd fmla="*/ 6451600 h 6456362" name="connsiteY81"/>
                  <a:gd fmla="*/ 2050256 w 2333625" name="connsiteX82"/>
                  <a:gd fmla="*/ 6453981 h 6456362" name="connsiteY82"/>
                  <a:gd fmla="*/ 2033588 w 2333625" name="connsiteX83"/>
                  <a:gd fmla="*/ 6455569 h 6456362" name="connsiteY83"/>
                  <a:gd fmla="*/ 2017713 w 2333625" name="connsiteX84"/>
                  <a:gd fmla="*/ 6456362 h 6456362" name="connsiteY84"/>
                  <a:gd fmla="*/ 2001838 w 2333625" name="connsiteX85"/>
                  <a:gd fmla="*/ 6456362 h 6456362" name="connsiteY85"/>
                  <a:gd fmla="*/ 1986756 w 2333625" name="connsiteX86"/>
                  <a:gd fmla="*/ 6455569 h 6456362" name="connsiteY86"/>
                  <a:gd fmla="*/ 1972469 w 2333625" name="connsiteX87"/>
                  <a:gd fmla="*/ 6453187 h 6456362" name="connsiteY87"/>
                  <a:gd fmla="*/ 1957388 w 2333625" name="connsiteX88"/>
                  <a:gd fmla="*/ 6450807 h 6456362" name="connsiteY88"/>
                  <a:gd fmla="*/ 1943100 w 2333625" name="connsiteX89"/>
                  <a:gd fmla="*/ 6447632 h 6456362" name="connsiteY89"/>
                  <a:gd fmla="*/ 1929606 w 2333625" name="connsiteX90"/>
                  <a:gd fmla="*/ 6444457 h 6456362" name="connsiteY90"/>
                  <a:gd fmla="*/ 1915319 w 2333625" name="connsiteX91"/>
                  <a:gd fmla="*/ 6439696 h 6456362" name="connsiteY91"/>
                  <a:gd fmla="*/ 1901825 w 2333625" name="connsiteX92"/>
                  <a:gd fmla="*/ 6434141 h 6456362" name="connsiteY92"/>
                  <a:gd fmla="*/ 1875631 w 2333625" name="connsiteX93"/>
                  <a:gd fmla="*/ 6423029 h 6456362" name="connsiteY93"/>
                  <a:gd fmla="*/ 1850231 w 2333625" name="connsiteX94"/>
                  <a:gd fmla="*/ 6408745 h 6456362" name="connsiteY94"/>
                  <a:gd fmla="*/ 1827213 w 2333625" name="connsiteX95"/>
                  <a:gd fmla="*/ 6392871 h 6456362" name="connsiteY95"/>
                  <a:gd fmla="*/ 1804988 w 2333625" name="connsiteX96"/>
                  <a:gd fmla="*/ 6375412 h 6456362" name="connsiteY96"/>
                  <a:gd fmla="*/ 1784350 w 2333625" name="connsiteX97"/>
                  <a:gd fmla="*/ 6355571 h 6456362" name="connsiteY97"/>
                  <a:gd fmla="*/ 1766094 w 2333625" name="connsiteX98"/>
                  <a:gd fmla="*/ 6333349 h 6456362" name="connsiteY98"/>
                  <a:gd fmla="*/ 1749425 w 2333625" name="connsiteX99"/>
                  <a:gd fmla="*/ 6309541 h 6456362" name="connsiteY99"/>
                  <a:gd fmla="*/ 1735138 w 2333625" name="connsiteX100"/>
                  <a:gd fmla="*/ 6284939 h 6456362" name="connsiteY100"/>
                  <a:gd fmla="*/ 1729581 w 2333625" name="connsiteX101"/>
                  <a:gd fmla="*/ 6271447 h 6456362" name="connsiteY101"/>
                  <a:gd fmla="*/ 1723231 w 2333625" name="connsiteX102"/>
                  <a:gd fmla="*/ 6258749 h 6456362" name="connsiteY102"/>
                  <a:gd fmla="*/ 1718469 w 2333625" name="connsiteX103"/>
                  <a:gd fmla="*/ 6244463 h 6456362" name="connsiteY103"/>
                  <a:gd fmla="*/ 1714500 w 2333625" name="connsiteX104"/>
                  <a:gd fmla="*/ 6230971 h 6456362" name="connsiteY104"/>
                  <a:gd fmla="*/ 1709738 w 2333625" name="connsiteX105"/>
                  <a:gd fmla="*/ 6216687 h 6456362" name="connsiteY105"/>
                  <a:gd fmla="*/ 1706563 w 2333625" name="connsiteX106"/>
                  <a:gd fmla="*/ 6202401 h 6456362" name="connsiteY106"/>
                  <a:gd fmla="*/ 1704181 w 2333625" name="connsiteX107"/>
                  <a:gd fmla="*/ 6187322 h 6456362" name="connsiteY107"/>
                  <a:gd fmla="*/ 1701800 w 2333625" name="connsiteX108"/>
                  <a:gd fmla="*/ 6171449 h 6456362" name="connsiteY108"/>
                  <a:gd fmla="*/ 1458119 w 2333625" name="connsiteX109"/>
                  <a:gd fmla="*/ 3814374 h 6456362" name="connsiteY109"/>
                  <a:gd fmla="*/ 1212850 w 2333625" name="connsiteX110"/>
                  <a:gd fmla="*/ 6171449 h 6456362" name="connsiteY110"/>
                  <a:gd fmla="*/ 1212056 w 2333625" name="connsiteX111"/>
                  <a:gd fmla="*/ 6187322 h 6456362" name="connsiteY111"/>
                  <a:gd fmla="*/ 1208881 w 2333625" name="connsiteX112"/>
                  <a:gd fmla="*/ 6202401 h 6456362" name="connsiteY112"/>
                  <a:gd fmla="*/ 1205706 w 2333625" name="connsiteX113"/>
                  <a:gd fmla="*/ 6216687 h 6456362" name="connsiteY113"/>
                  <a:gd fmla="*/ 1201738 w 2333625" name="connsiteX114"/>
                  <a:gd fmla="*/ 6230971 h 6456362" name="connsiteY114"/>
                  <a:gd fmla="*/ 1197769 w 2333625" name="connsiteX115"/>
                  <a:gd fmla="*/ 6244463 h 6456362" name="connsiteY115"/>
                  <a:gd fmla="*/ 1192213 w 2333625" name="connsiteX116"/>
                  <a:gd fmla="*/ 6258749 h 6456362" name="connsiteY116"/>
                  <a:gd fmla="*/ 1186656 w 2333625" name="connsiteX117"/>
                  <a:gd fmla="*/ 6271447 h 6456362" name="connsiteY117"/>
                  <a:gd fmla="*/ 1180306 w 2333625" name="connsiteX118"/>
                  <a:gd fmla="*/ 6284939 h 6456362" name="connsiteY118"/>
                  <a:gd fmla="*/ 1166019 w 2333625" name="connsiteX119"/>
                  <a:gd fmla="*/ 6309541 h 6456362" name="connsiteY119"/>
                  <a:gd fmla="*/ 1149350 w 2333625" name="connsiteX120"/>
                  <a:gd fmla="*/ 6333349 h 6456362" name="connsiteY120"/>
                  <a:gd fmla="*/ 1130300 w 2333625" name="connsiteX121"/>
                  <a:gd fmla="*/ 6355571 h 6456362" name="connsiteY121"/>
                  <a:gd fmla="*/ 1111250 w 2333625" name="connsiteX122"/>
                  <a:gd fmla="*/ 6375412 h 6456362" name="connsiteY122"/>
                  <a:gd fmla="*/ 1089025 w 2333625" name="connsiteX123"/>
                  <a:gd fmla="*/ 6392871 h 6456362" name="connsiteY123"/>
                  <a:gd fmla="*/ 1064419 w 2333625" name="connsiteX124"/>
                  <a:gd fmla="*/ 6408745 h 6456362" name="connsiteY124"/>
                  <a:gd fmla="*/ 1040606 w 2333625" name="connsiteX125"/>
                  <a:gd fmla="*/ 6423029 h 6456362" name="connsiteY125"/>
                  <a:gd fmla="*/ 1014413 w 2333625" name="connsiteX126"/>
                  <a:gd fmla="*/ 6434141 h 6456362" name="connsiteY126"/>
                  <a:gd fmla="*/ 1000125 w 2333625" name="connsiteX127"/>
                  <a:gd fmla="*/ 6439696 h 6456362" name="connsiteY127"/>
                  <a:gd fmla="*/ 986631 w 2333625" name="connsiteX128"/>
                  <a:gd fmla="*/ 6444457 h 6456362" name="connsiteY128"/>
                  <a:gd fmla="*/ 972344 w 2333625" name="connsiteX129"/>
                  <a:gd fmla="*/ 6447632 h 6456362" name="connsiteY129"/>
                  <a:gd fmla="*/ 958056 w 2333625" name="connsiteX130"/>
                  <a:gd fmla="*/ 6450807 h 6456362" name="connsiteY130"/>
                  <a:gd fmla="*/ 943769 w 2333625" name="connsiteX131"/>
                  <a:gd fmla="*/ 6453187 h 6456362" name="connsiteY131"/>
                  <a:gd fmla="*/ 928688 w 2333625" name="connsiteX132"/>
                  <a:gd fmla="*/ 6455569 h 6456362" name="connsiteY132"/>
                  <a:gd fmla="*/ 914400 w 2333625" name="connsiteX133"/>
                  <a:gd fmla="*/ 6456362 h 6456362" name="connsiteY133"/>
                  <a:gd fmla="*/ 898525 w 2333625" name="connsiteX134"/>
                  <a:gd fmla="*/ 6456362 h 6456362" name="connsiteY134"/>
                  <a:gd fmla="*/ 881063 w 2333625" name="connsiteX135"/>
                  <a:gd fmla="*/ 6455569 h 6456362" name="connsiteY135"/>
                  <a:gd fmla="*/ 864394 w 2333625" name="connsiteX136"/>
                  <a:gd fmla="*/ 6453981 h 6456362" name="connsiteY136"/>
                  <a:gd fmla="*/ 848519 w 2333625" name="connsiteX137"/>
                  <a:gd fmla="*/ 6451600 h 6456362" name="connsiteY137"/>
                  <a:gd fmla="*/ 831850 w 2333625" name="connsiteX138"/>
                  <a:gd fmla="*/ 6450013 h 6456362" name="connsiteY138"/>
                  <a:gd fmla="*/ 816769 w 2333625" name="connsiteX139"/>
                  <a:gd fmla="*/ 6445251 h 6456362" name="connsiteY139"/>
                  <a:gd fmla="*/ 800894 w 2333625" name="connsiteX140"/>
                  <a:gd fmla="*/ 6441283 h 6456362" name="connsiteY140"/>
                  <a:gd fmla="*/ 785813 w 2333625" name="connsiteX141"/>
                  <a:gd fmla="*/ 6435727 h 6456362" name="connsiteY141"/>
                  <a:gd fmla="*/ 769938 w 2333625" name="connsiteX142"/>
                  <a:gd fmla="*/ 6428585 h 6456362" name="connsiteY142"/>
                  <a:gd fmla="*/ 755650 w 2333625" name="connsiteX143"/>
                  <a:gd fmla="*/ 6422236 h 6456362" name="connsiteY143"/>
                  <a:gd fmla="*/ 741363 w 2333625" name="connsiteX144"/>
                  <a:gd fmla="*/ 6414299 h 6456362" name="connsiteY144"/>
                  <a:gd fmla="*/ 728663 w 2333625" name="connsiteX145"/>
                  <a:gd fmla="*/ 6407157 h 6456362" name="connsiteY145"/>
                  <a:gd fmla="*/ 715169 w 2333625" name="connsiteX146"/>
                  <a:gd fmla="*/ 6398427 h 6456362" name="connsiteY146"/>
                  <a:gd fmla="*/ 702469 w 2333625" name="connsiteX147"/>
                  <a:gd fmla="*/ 6388110 h 6456362" name="connsiteY147"/>
                  <a:gd fmla="*/ 689769 w 2333625" name="connsiteX148"/>
                  <a:gd fmla="*/ 6378587 h 6456362" name="connsiteY148"/>
                  <a:gd fmla="*/ 679450 w 2333625" name="connsiteX149"/>
                  <a:gd fmla="*/ 6367475 h 6456362" name="connsiteY149"/>
                  <a:gd fmla="*/ 668338 w 2333625" name="connsiteX150"/>
                  <a:gd fmla="*/ 6356365 h 6456362" name="connsiteY150"/>
                  <a:gd fmla="*/ 657225 w 2333625" name="connsiteX151"/>
                  <a:gd fmla="*/ 6344461 h 6456362" name="connsiteY151"/>
                  <a:gd fmla="*/ 646906 w 2333625" name="connsiteX152"/>
                  <a:gd fmla="*/ 6332556 h 6456362" name="connsiteY152"/>
                  <a:gd fmla="*/ 638175 w 2333625" name="connsiteX153"/>
                  <a:gd fmla="*/ 6319065 h 6456362" name="connsiteY153"/>
                  <a:gd fmla="*/ 629444 w 2333625" name="connsiteX154"/>
                  <a:gd fmla="*/ 6305573 h 6456362" name="connsiteY154"/>
                  <a:gd fmla="*/ 622300 w 2333625" name="connsiteX155"/>
                  <a:gd fmla="*/ 6292875 h 6456362" name="connsiteY155"/>
                  <a:gd fmla="*/ 614363 w 2333625" name="connsiteX156"/>
                  <a:gd fmla="*/ 6278589 h 6456362" name="connsiteY156"/>
                  <a:gd fmla="*/ 608012 w 2333625" name="connsiteX157"/>
                  <a:gd fmla="*/ 6264304 h 6456362" name="connsiteY157"/>
                  <a:gd fmla="*/ 600869 w 2333625" name="connsiteX158"/>
                  <a:gd fmla="*/ 6248431 h 6456362" name="connsiteY158"/>
                  <a:gd fmla="*/ 596900 w 2333625" name="connsiteX159"/>
                  <a:gd fmla="*/ 6234146 h 6456362" name="connsiteY159"/>
                  <a:gd fmla="*/ 592137 w 2333625" name="connsiteX160"/>
                  <a:gd fmla="*/ 6218273 h 6456362" name="connsiteY160"/>
                  <a:gd fmla="*/ 588169 w 2333625" name="connsiteX161"/>
                  <a:gd fmla="*/ 6202401 h 6456362" name="connsiteY161"/>
                  <a:gd fmla="*/ 585788 w 2333625" name="connsiteX162"/>
                  <a:gd fmla="*/ 6185735 h 6456362" name="connsiteY162"/>
                  <a:gd fmla="*/ 583406 w 2333625" name="connsiteX163"/>
                  <a:gd fmla="*/ 6169862 h 6456362" name="connsiteY163"/>
                  <a:gd fmla="*/ 582613 w 2333625" name="connsiteX164"/>
                  <a:gd fmla="*/ 6153196 h 6456362" name="connsiteY164"/>
                  <a:gd fmla="*/ 582613 w 2333625" name="connsiteX165"/>
                  <a:gd fmla="*/ 6136530 h 6456362" name="connsiteY165"/>
                  <a:gd fmla="*/ 582613 w 2333625" name="connsiteX166"/>
                  <a:gd fmla="*/ 6119070 h 6456362" name="connsiteY166"/>
                  <a:gd fmla="*/ 746125 w 2333625" name="connsiteX167"/>
                  <a:gd fmla="*/ 3549302 h 6456362" name="connsiteY167"/>
                  <a:gd fmla="*/ 749300 w 2333625" name="connsiteX168"/>
                  <a:gd fmla="*/ 3496129 h 6456362" name="connsiteY168"/>
                  <a:gd fmla="*/ 750888 w 2333625" name="connsiteX169"/>
                  <a:gd fmla="*/ 3440575 h 6456362" name="connsiteY169"/>
                  <a:gd fmla="*/ 750888 w 2333625" name="connsiteX170"/>
                  <a:gd fmla="*/ 3387402 h 6456362" name="connsiteY170"/>
                  <a:gd fmla="*/ 749300 w 2333625" name="connsiteX171"/>
                  <a:gd fmla="*/ 3331848 h 6456362" name="connsiteY171"/>
                  <a:gd fmla="*/ 723900 w 2333625" name="connsiteX172"/>
                  <a:gd fmla="*/ 2545363 h 6456362" name="connsiteY172"/>
                  <a:gd fmla="*/ 500063 w 2333625" name="connsiteX173"/>
                  <a:gd fmla="*/ 3781835 h 6456362" name="connsiteY173"/>
                  <a:gd fmla="*/ 496888 w 2333625" name="connsiteX174"/>
                  <a:gd fmla="*/ 3794533 h 6456362" name="connsiteY174"/>
                  <a:gd fmla="*/ 493713 w 2333625" name="connsiteX175"/>
                  <a:gd fmla="*/ 3808025 h 6456362" name="connsiteY175"/>
                  <a:gd fmla="*/ 488950 w 2333625" name="connsiteX176"/>
                  <a:gd fmla="*/ 3820723 h 6456362" name="connsiteY176"/>
                  <a:gd fmla="*/ 484188 w 2333625" name="connsiteX177"/>
                  <a:gd fmla="*/ 3833421 h 6456362" name="connsiteY177"/>
                  <a:gd fmla="*/ 479425 w 2333625" name="connsiteX178"/>
                  <a:gd fmla="*/ 3845326 h 6456362" name="connsiteY178"/>
                  <a:gd fmla="*/ 473869 w 2333625" name="connsiteX179"/>
                  <a:gd fmla="*/ 3857230 h 6456362" name="connsiteY179"/>
                  <a:gd fmla="*/ 466725 w 2333625" name="connsiteX180"/>
                  <a:gd fmla="*/ 3868341 h 6456362" name="connsiteY180"/>
                  <a:gd fmla="*/ 459581 w 2333625" name="connsiteX181"/>
                  <a:gd fmla="*/ 3879452 h 6456362" name="connsiteY181"/>
                  <a:gd fmla="*/ 451644 w 2333625" name="connsiteX182"/>
                  <a:gd fmla="*/ 3888975 h 6456362" name="connsiteY182"/>
                  <a:gd fmla="*/ 443706 w 2333625" name="connsiteX183"/>
                  <a:gd fmla="*/ 3900086 h 6456362" name="connsiteY183"/>
                  <a:gd fmla="*/ 426244 w 2333625" name="connsiteX184"/>
                  <a:gd fmla="*/ 3917546 h 6456362" name="connsiteY184"/>
                  <a:gd fmla="*/ 406400 w 2333625" name="connsiteX185"/>
                  <a:gd fmla="*/ 3935006 h 6456362" name="connsiteY185"/>
                  <a:gd fmla="*/ 385763 w 2333625" name="connsiteX186"/>
                  <a:gd fmla="*/ 3949291 h 6456362" name="connsiteY186"/>
                  <a:gd fmla="*/ 363538 w 2333625" name="connsiteX187"/>
                  <a:gd fmla="*/ 3961989 h 6456362" name="connsiteY187"/>
                  <a:gd fmla="*/ 340519 w 2333625" name="connsiteX188"/>
                  <a:gd fmla="*/ 3972306 h 6456362" name="connsiteY188"/>
                  <a:gd fmla="*/ 315119 w 2333625" name="connsiteX189"/>
                  <a:gd fmla="*/ 3980242 h 6456362" name="connsiteY189"/>
                  <a:gd fmla="*/ 303213 w 2333625" name="connsiteX190"/>
                  <a:gd fmla="*/ 3982623 h 6456362" name="connsiteY190"/>
                  <a:gd fmla="*/ 289719 w 2333625" name="connsiteX191"/>
                  <a:gd fmla="*/ 3985004 h 6456362" name="connsiteY191"/>
                  <a:gd fmla="*/ 277812 w 2333625" name="connsiteX192"/>
                  <a:gd fmla="*/ 3986591 h 6456362" name="connsiteY192"/>
                  <a:gd fmla="*/ 265112 w 2333625" name="connsiteX193"/>
                  <a:gd fmla="*/ 3988179 h 6456362" name="connsiteY193"/>
                  <a:gd fmla="*/ 251619 w 2333625" name="connsiteX194"/>
                  <a:gd fmla="*/ 3988179 h 6456362" name="connsiteY194"/>
                  <a:gd fmla="*/ 238125 w 2333625" name="connsiteX195"/>
                  <a:gd fmla="*/ 3988179 h 6456362" name="connsiteY195"/>
                  <a:gd fmla="*/ 225425 w 2333625" name="connsiteX196"/>
                  <a:gd fmla="*/ 3986591 h 6456362" name="connsiteY196"/>
                  <a:gd fmla="*/ 211931 w 2333625" name="connsiteX197"/>
                  <a:gd fmla="*/ 3985004 h 6456362" name="connsiteY197"/>
                  <a:gd fmla="*/ 197644 w 2333625" name="connsiteX198"/>
                  <a:gd fmla="*/ 3982623 h 6456362" name="connsiteY198"/>
                  <a:gd fmla="*/ 184944 w 2333625" name="connsiteX199"/>
                  <a:gd fmla="*/ 3979449 h 6456362" name="connsiteY199"/>
                  <a:gd fmla="*/ 162719 w 2333625" name="connsiteX200"/>
                  <a:gd fmla="*/ 3971512 h 6456362" name="connsiteY200"/>
                  <a:gd fmla="*/ 140494 w 2333625" name="connsiteX201"/>
                  <a:gd fmla="*/ 3961989 h 6456362" name="connsiteY201"/>
                  <a:gd fmla="*/ 120650 w 2333625" name="connsiteX202"/>
                  <a:gd fmla="*/ 3950878 h 6456362" name="connsiteY202"/>
                  <a:gd fmla="*/ 100806 w 2333625" name="connsiteX203"/>
                  <a:gd fmla="*/ 3938180 h 6456362" name="connsiteY203"/>
                  <a:gd fmla="*/ 83344 w 2333625" name="connsiteX204"/>
                  <a:gd fmla="*/ 3923101 h 6456362" name="connsiteY204"/>
                  <a:gd fmla="*/ 68262 w 2333625" name="connsiteX205"/>
                  <a:gd fmla="*/ 3908022 h 6456362" name="connsiteY205"/>
                  <a:gd fmla="*/ 52387 w 2333625" name="connsiteX206"/>
                  <a:gd fmla="*/ 3890562 h 6456362" name="connsiteY206"/>
                  <a:gd fmla="*/ 39687 w 2333625" name="connsiteX207"/>
                  <a:gd fmla="*/ 3872309 h 6456362" name="connsiteY207"/>
                  <a:gd fmla="*/ 28575 w 2333625" name="connsiteX208"/>
                  <a:gd fmla="*/ 3853262 h 6456362" name="connsiteY208"/>
                  <a:gd fmla="*/ 19050 w 2333625" name="connsiteX209"/>
                  <a:gd fmla="*/ 3831834 h 6456362" name="connsiteY209"/>
                  <a:gd fmla="*/ 11112 w 2333625" name="connsiteX210"/>
                  <a:gd fmla="*/ 3811200 h 6456362" name="connsiteY210"/>
                  <a:gd fmla="*/ 5556 w 2333625" name="connsiteX211"/>
                  <a:gd fmla="*/ 3788978 h 6456362" name="connsiteY211"/>
                  <a:gd fmla="*/ 2381 w 2333625" name="connsiteX212"/>
                  <a:gd fmla="*/ 3765963 h 6456362" name="connsiteY212"/>
                  <a:gd fmla="*/ 0 w 2333625" name="connsiteX213"/>
                  <a:gd fmla="*/ 3742948 h 6456362" name="connsiteY213"/>
                  <a:gd fmla="*/ 794 w 2333625" name="connsiteX214"/>
                  <a:gd fmla="*/ 3719932 h 6456362" name="connsiteY214"/>
                  <a:gd fmla="*/ 3175 w 2333625" name="connsiteX215"/>
                  <a:gd fmla="*/ 3696123 h 6456362" name="connsiteY215"/>
                  <a:gd fmla="*/ 304006 w 2333625" name="connsiteX216"/>
                  <a:gd fmla="*/ 1830304 h 6456362" name="connsiteY216"/>
                  <a:gd fmla="*/ 308769 w 2333625" name="connsiteX217"/>
                  <a:gd fmla="*/ 1807289 h 6456362" name="connsiteY217"/>
                  <a:gd fmla="*/ 313531 w 2333625" name="connsiteX218"/>
                  <a:gd fmla="*/ 1785861 h 6456362" name="connsiteY218"/>
                  <a:gd fmla="*/ 318294 w 2333625" name="connsiteX219"/>
                  <a:gd fmla="*/ 1764433 h 6456362" name="connsiteY219"/>
                  <a:gd fmla="*/ 325437 w 2333625" name="connsiteX220"/>
                  <a:gd fmla="*/ 1743005 h 6456362" name="connsiteY220"/>
                  <a:gd fmla="*/ 332581 w 2333625" name="connsiteX221"/>
                  <a:gd fmla="*/ 1721577 h 6456362" name="connsiteY221"/>
                  <a:gd fmla="*/ 340519 w 2333625" name="connsiteX222"/>
                  <a:gd fmla="*/ 1700942 h 6456362" name="connsiteY222"/>
                  <a:gd fmla="*/ 349250 w 2333625" name="connsiteX223"/>
                  <a:gd fmla="*/ 1681102 h 6456362" name="connsiteY223"/>
                  <a:gd fmla="*/ 359569 w 2333625" name="connsiteX224"/>
                  <a:gd fmla="*/ 1661261 h 6456362" name="connsiteY224"/>
                  <a:gd fmla="*/ 369094 w 2333625" name="connsiteX225"/>
                  <a:gd fmla="*/ 1641420 h 6456362" name="connsiteY225"/>
                  <a:gd fmla="*/ 380206 w 2333625" name="connsiteX226"/>
                  <a:gd fmla="*/ 1623167 h 6456362" name="connsiteY226"/>
                  <a:gd fmla="*/ 391319 w 2333625" name="connsiteX227"/>
                  <a:gd fmla="*/ 1604120 h 6456362" name="connsiteY227"/>
                  <a:gd fmla="*/ 403225 w 2333625" name="connsiteX228"/>
                  <a:gd fmla="*/ 1585866 h 6456362" name="connsiteY228"/>
                  <a:gd fmla="*/ 416719 w 2333625" name="connsiteX229"/>
                  <a:gd fmla="*/ 1567613 h 6456362" name="connsiteY229"/>
                  <a:gd fmla="*/ 429419 w 2333625" name="connsiteX230"/>
                  <a:gd fmla="*/ 1551740 h 6456362" name="connsiteY230"/>
                  <a:gd fmla="*/ 443706 w 2333625" name="connsiteX231"/>
                  <a:gd fmla="*/ 1535074 h 6456362" name="connsiteY231"/>
                  <a:gd fmla="*/ 459581 w 2333625" name="connsiteX232"/>
                  <a:gd fmla="*/ 1518408 h 6456362" name="connsiteY232"/>
                  <a:gd fmla="*/ 474663 w 2333625" name="connsiteX233"/>
                  <a:gd fmla="*/ 1503329 h 6456362" name="connsiteY233"/>
                  <a:gd fmla="*/ 489744 w 2333625" name="connsiteX234"/>
                  <a:gd fmla="*/ 1487457 h 6456362" name="connsiteY234"/>
                  <a:gd fmla="*/ 506413 w 2333625" name="connsiteX235"/>
                  <a:gd fmla="*/ 1473171 h 6456362" name="connsiteY235"/>
                  <a:gd fmla="*/ 523081 w 2333625" name="connsiteX236"/>
                  <a:gd fmla="*/ 1460473 h 6456362" name="connsiteY236"/>
                  <a:gd fmla="*/ 540544 w 2333625" name="connsiteX237"/>
                  <a:gd fmla="*/ 1446981 h 6456362" name="connsiteY237"/>
                  <a:gd fmla="*/ 558006 w 2333625" name="connsiteX238"/>
                  <a:gd fmla="*/ 1435077 h 6456362" name="connsiteY238"/>
                  <a:gd fmla="*/ 577056 w 2333625" name="connsiteX239"/>
                  <a:gd fmla="*/ 1423173 h 6456362" name="connsiteY239"/>
                  <a:gd fmla="*/ 595313 w 2333625" name="connsiteX240"/>
                  <a:gd fmla="*/ 1412062 h 6456362" name="connsiteY240"/>
                  <a:gd fmla="*/ 615156 w 2333625" name="connsiteX241"/>
                  <a:gd fmla="*/ 1400951 h 6456362" name="connsiteY241"/>
                  <a:gd fmla="*/ 635000 w 2333625" name="connsiteX242"/>
                  <a:gd fmla="*/ 1391428 h 6456362" name="connsiteY242"/>
                  <a:gd fmla="*/ 654844 w 2333625" name="connsiteX243"/>
                  <a:gd fmla="*/ 1382698 h 6456362" name="connsiteY243"/>
                  <a:gd fmla="*/ 675481 w 2333625" name="connsiteX244"/>
                  <a:gd fmla="*/ 1373174 h 6456362" name="connsiteY244"/>
                  <a:gd fmla="*/ 696913 w 2333625" name="connsiteX245"/>
                  <a:gd fmla="*/ 1366825 h 6456362" name="connsiteY245"/>
                  <a:gd fmla="*/ 718344 w 2333625" name="connsiteX246"/>
                  <a:gd fmla="*/ 1358889 h 6456362" name="connsiteY246"/>
                  <a:gd fmla="*/ 740569 w 2333625" name="connsiteX247"/>
                  <a:gd fmla="*/ 1354127 h 6456362" name="connsiteY247"/>
                  <a:gd fmla="*/ 762794 w 2333625" name="connsiteX248"/>
                  <a:gd fmla="*/ 1348572 h 6456362" name="connsiteY248"/>
                  <a:gd fmla="*/ 1457276 w 2333625" name="connsiteX249"/>
                  <a:gd fmla="*/ 0 h 6456362" name="connsiteY249"/>
                  <a:gd fmla="*/ 2022476 w 2333625" name="connsiteX250"/>
                  <a:gd fmla="*/ 565200 h 6456362" name="connsiteY250"/>
                  <a:gd fmla="*/ 1457276 w 2333625" name="connsiteX251"/>
                  <a:gd fmla="*/ 1130400 h 6456362" name="connsiteY251"/>
                  <a:gd fmla="*/ 892076 w 2333625" name="connsiteX252"/>
                  <a:gd fmla="*/ 565200 h 6456362" name="connsiteY252"/>
                  <a:gd fmla="*/ 1457276 w 2333625" name="connsiteX253"/>
                  <a:gd fmla="*/ 0 h 6456362" name="connsiteY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b="b" l="l" r="r" t="t"/>
                <a:pathLst>
                  <a:path h="6456362" w="2333625">
                    <a:moveTo>
                      <a:pt x="1045369" y="1287462"/>
                    </a:moveTo>
                    <a:lnTo>
                      <a:pt x="1260475" y="2108074"/>
                    </a:lnTo>
                    <a:lnTo>
                      <a:pt x="1377156" y="1538249"/>
                    </a:lnTo>
                    <a:lnTo>
                      <a:pt x="1262856" y="1424760"/>
                    </a:lnTo>
                    <a:lnTo>
                      <a:pt x="1391444" y="1296986"/>
                    </a:lnTo>
                    <a:lnTo>
                      <a:pt x="1458119" y="1296986"/>
                    </a:lnTo>
                    <a:lnTo>
                      <a:pt x="1524794" y="1296986"/>
                    </a:lnTo>
                    <a:lnTo>
                      <a:pt x="1652588" y="1424760"/>
                    </a:lnTo>
                    <a:lnTo>
                      <a:pt x="1539081" y="1538249"/>
                    </a:lnTo>
                    <a:lnTo>
                      <a:pt x="1655763" y="2108074"/>
                    </a:lnTo>
                    <a:lnTo>
                      <a:pt x="1871663" y="1287462"/>
                    </a:lnTo>
                    <a:lnTo>
                      <a:pt x="2153444" y="1348572"/>
                    </a:lnTo>
                    <a:lnTo>
                      <a:pt x="2170113" y="1354127"/>
                    </a:lnTo>
                    <a:lnTo>
                      <a:pt x="2186781" y="1358095"/>
                    </a:lnTo>
                    <a:lnTo>
                      <a:pt x="2175669" y="1393015"/>
                    </a:lnTo>
                    <a:lnTo>
                      <a:pt x="2166144" y="1429522"/>
                    </a:lnTo>
                    <a:lnTo>
                      <a:pt x="2156619" y="1466029"/>
                    </a:lnTo>
                    <a:lnTo>
                      <a:pt x="2150269" y="1501742"/>
                    </a:lnTo>
                    <a:lnTo>
                      <a:pt x="1829594" y="3485018"/>
                    </a:lnTo>
                    <a:lnTo>
                      <a:pt x="1826419" y="3508827"/>
                    </a:lnTo>
                    <a:lnTo>
                      <a:pt x="1824038" y="3533430"/>
                    </a:lnTo>
                    <a:lnTo>
                      <a:pt x="1824038" y="3557239"/>
                    </a:lnTo>
                    <a:lnTo>
                      <a:pt x="1824038" y="3581841"/>
                    </a:lnTo>
                    <a:lnTo>
                      <a:pt x="1824831" y="3604856"/>
                    </a:lnTo>
                    <a:lnTo>
                      <a:pt x="1827213" y="3628665"/>
                    </a:lnTo>
                    <a:lnTo>
                      <a:pt x="1830388" y="3651680"/>
                    </a:lnTo>
                    <a:lnTo>
                      <a:pt x="1835150" y="3674696"/>
                    </a:lnTo>
                    <a:lnTo>
                      <a:pt x="1840706" y="3696917"/>
                    </a:lnTo>
                    <a:lnTo>
                      <a:pt x="1846263" y="3719932"/>
                    </a:lnTo>
                    <a:lnTo>
                      <a:pt x="1853406" y="3742154"/>
                    </a:lnTo>
                    <a:lnTo>
                      <a:pt x="1862138" y="3762788"/>
                    </a:lnTo>
                    <a:lnTo>
                      <a:pt x="1871663" y="3783423"/>
                    </a:lnTo>
                    <a:lnTo>
                      <a:pt x="1881188" y="3804851"/>
                    </a:lnTo>
                    <a:lnTo>
                      <a:pt x="1893094" y="3825485"/>
                    </a:lnTo>
                    <a:lnTo>
                      <a:pt x="1904206" y="3845326"/>
                    </a:lnTo>
                    <a:lnTo>
                      <a:pt x="1917700" y="3863579"/>
                    </a:lnTo>
                    <a:lnTo>
                      <a:pt x="1931988" y="3882626"/>
                    </a:lnTo>
                    <a:lnTo>
                      <a:pt x="1946275" y="3900086"/>
                    </a:lnTo>
                    <a:lnTo>
                      <a:pt x="1961356" y="3917546"/>
                    </a:lnTo>
                    <a:lnTo>
                      <a:pt x="1976438" y="3934212"/>
                    </a:lnTo>
                    <a:lnTo>
                      <a:pt x="1994694" y="3949291"/>
                    </a:lnTo>
                    <a:lnTo>
                      <a:pt x="2012156" y="3965163"/>
                    </a:lnTo>
                    <a:lnTo>
                      <a:pt x="2030413" y="3979449"/>
                    </a:lnTo>
                    <a:lnTo>
                      <a:pt x="2049463" y="3992147"/>
                    </a:lnTo>
                    <a:lnTo>
                      <a:pt x="2069306" y="4005638"/>
                    </a:lnTo>
                    <a:lnTo>
                      <a:pt x="2089944" y="4017543"/>
                    </a:lnTo>
                    <a:lnTo>
                      <a:pt x="2110581" y="4028654"/>
                    </a:lnTo>
                    <a:lnTo>
                      <a:pt x="2132013" y="4038177"/>
                    </a:lnTo>
                    <a:lnTo>
                      <a:pt x="2155031" y="4047701"/>
                    </a:lnTo>
                    <a:lnTo>
                      <a:pt x="2178050" y="4056431"/>
                    </a:lnTo>
                    <a:lnTo>
                      <a:pt x="2201069" y="4062780"/>
                    </a:lnTo>
                    <a:lnTo>
                      <a:pt x="2201863" y="4062780"/>
                    </a:lnTo>
                    <a:lnTo>
                      <a:pt x="2332831" y="6119070"/>
                    </a:lnTo>
                    <a:lnTo>
                      <a:pt x="2333625" y="6136530"/>
                    </a:lnTo>
                    <a:lnTo>
                      <a:pt x="2332831" y="6153196"/>
                    </a:lnTo>
                    <a:lnTo>
                      <a:pt x="2332038" y="6169862"/>
                    </a:lnTo>
                    <a:lnTo>
                      <a:pt x="2330450" y="6185735"/>
                    </a:lnTo>
                    <a:lnTo>
                      <a:pt x="2327275" y="6202401"/>
                    </a:lnTo>
                    <a:lnTo>
                      <a:pt x="2324100" y="6218273"/>
                    </a:lnTo>
                    <a:lnTo>
                      <a:pt x="2319338" y="6234146"/>
                    </a:lnTo>
                    <a:lnTo>
                      <a:pt x="2313781" y="6248431"/>
                    </a:lnTo>
                    <a:lnTo>
                      <a:pt x="2308225" y="6264304"/>
                    </a:lnTo>
                    <a:lnTo>
                      <a:pt x="2301875" y="6278589"/>
                    </a:lnTo>
                    <a:lnTo>
                      <a:pt x="2293938" y="6292875"/>
                    </a:lnTo>
                    <a:lnTo>
                      <a:pt x="2286794" y="6305573"/>
                    </a:lnTo>
                    <a:lnTo>
                      <a:pt x="2278063" y="6319065"/>
                    </a:lnTo>
                    <a:lnTo>
                      <a:pt x="2267744" y="6332556"/>
                    </a:lnTo>
                    <a:lnTo>
                      <a:pt x="2258219" y="6344461"/>
                    </a:lnTo>
                    <a:lnTo>
                      <a:pt x="2247900" y="6356365"/>
                    </a:lnTo>
                    <a:lnTo>
                      <a:pt x="2237581" y="6367475"/>
                    </a:lnTo>
                    <a:lnTo>
                      <a:pt x="2224881" y="6378587"/>
                    </a:lnTo>
                    <a:lnTo>
                      <a:pt x="2212975" y="6388110"/>
                    </a:lnTo>
                    <a:lnTo>
                      <a:pt x="2199481" y="6398427"/>
                    </a:lnTo>
                    <a:lnTo>
                      <a:pt x="2186781" y="6407157"/>
                    </a:lnTo>
                    <a:lnTo>
                      <a:pt x="2173288" y="6414299"/>
                    </a:lnTo>
                    <a:lnTo>
                      <a:pt x="2159000" y="6422236"/>
                    </a:lnTo>
                    <a:lnTo>
                      <a:pt x="2144713" y="6428585"/>
                    </a:lnTo>
                    <a:lnTo>
                      <a:pt x="2130425" y="6435727"/>
                    </a:lnTo>
                    <a:lnTo>
                      <a:pt x="2115344" y="6441283"/>
                    </a:lnTo>
                    <a:lnTo>
                      <a:pt x="2099469" y="6445251"/>
                    </a:lnTo>
                    <a:lnTo>
                      <a:pt x="2083594" y="6450013"/>
                    </a:lnTo>
                    <a:lnTo>
                      <a:pt x="2066925" y="6451600"/>
                    </a:lnTo>
                    <a:lnTo>
                      <a:pt x="2050256" y="6453981"/>
                    </a:lnTo>
                    <a:lnTo>
                      <a:pt x="2033588" y="6455569"/>
                    </a:lnTo>
                    <a:lnTo>
                      <a:pt x="2017713" y="6456362"/>
                    </a:lnTo>
                    <a:lnTo>
                      <a:pt x="2001838" y="6456362"/>
                    </a:lnTo>
                    <a:lnTo>
                      <a:pt x="1986756" y="6455569"/>
                    </a:lnTo>
                    <a:lnTo>
                      <a:pt x="1972469" y="6453187"/>
                    </a:lnTo>
                    <a:lnTo>
                      <a:pt x="1957388" y="6450807"/>
                    </a:lnTo>
                    <a:lnTo>
                      <a:pt x="1943100" y="6447632"/>
                    </a:lnTo>
                    <a:lnTo>
                      <a:pt x="1929606" y="6444457"/>
                    </a:lnTo>
                    <a:lnTo>
                      <a:pt x="1915319" y="6439696"/>
                    </a:lnTo>
                    <a:lnTo>
                      <a:pt x="1901825" y="6434141"/>
                    </a:lnTo>
                    <a:lnTo>
                      <a:pt x="1875631" y="6423029"/>
                    </a:lnTo>
                    <a:lnTo>
                      <a:pt x="1850231" y="6408745"/>
                    </a:lnTo>
                    <a:lnTo>
                      <a:pt x="1827213" y="6392871"/>
                    </a:lnTo>
                    <a:lnTo>
                      <a:pt x="1804988" y="6375412"/>
                    </a:lnTo>
                    <a:lnTo>
                      <a:pt x="1784350" y="6355571"/>
                    </a:lnTo>
                    <a:lnTo>
                      <a:pt x="1766094" y="6333349"/>
                    </a:lnTo>
                    <a:lnTo>
                      <a:pt x="1749425" y="6309541"/>
                    </a:lnTo>
                    <a:lnTo>
                      <a:pt x="1735138" y="6284939"/>
                    </a:lnTo>
                    <a:lnTo>
                      <a:pt x="1729581" y="6271447"/>
                    </a:lnTo>
                    <a:lnTo>
                      <a:pt x="1723231" y="6258749"/>
                    </a:lnTo>
                    <a:lnTo>
                      <a:pt x="1718469" y="6244463"/>
                    </a:lnTo>
                    <a:lnTo>
                      <a:pt x="1714500" y="6230971"/>
                    </a:lnTo>
                    <a:lnTo>
                      <a:pt x="1709738" y="6216687"/>
                    </a:lnTo>
                    <a:lnTo>
                      <a:pt x="1706563" y="6202401"/>
                    </a:lnTo>
                    <a:lnTo>
                      <a:pt x="1704181" y="6187322"/>
                    </a:lnTo>
                    <a:lnTo>
                      <a:pt x="1701800" y="6171449"/>
                    </a:lnTo>
                    <a:lnTo>
                      <a:pt x="1458119" y="3814374"/>
                    </a:lnTo>
                    <a:lnTo>
                      <a:pt x="1212850" y="6171449"/>
                    </a:lnTo>
                    <a:lnTo>
                      <a:pt x="1212056" y="6187322"/>
                    </a:lnTo>
                    <a:lnTo>
                      <a:pt x="1208881" y="6202401"/>
                    </a:lnTo>
                    <a:lnTo>
                      <a:pt x="1205706" y="6216687"/>
                    </a:lnTo>
                    <a:lnTo>
                      <a:pt x="1201738" y="6230971"/>
                    </a:lnTo>
                    <a:lnTo>
                      <a:pt x="1197769" y="6244463"/>
                    </a:lnTo>
                    <a:lnTo>
                      <a:pt x="1192213" y="6258749"/>
                    </a:lnTo>
                    <a:lnTo>
                      <a:pt x="1186656" y="6271447"/>
                    </a:lnTo>
                    <a:lnTo>
                      <a:pt x="1180306" y="6284939"/>
                    </a:lnTo>
                    <a:lnTo>
                      <a:pt x="1166019" y="6309541"/>
                    </a:lnTo>
                    <a:lnTo>
                      <a:pt x="1149350" y="6333349"/>
                    </a:lnTo>
                    <a:lnTo>
                      <a:pt x="1130300" y="6355571"/>
                    </a:lnTo>
                    <a:lnTo>
                      <a:pt x="1111250" y="6375412"/>
                    </a:lnTo>
                    <a:lnTo>
                      <a:pt x="1089025" y="6392871"/>
                    </a:lnTo>
                    <a:lnTo>
                      <a:pt x="1064419" y="6408745"/>
                    </a:lnTo>
                    <a:lnTo>
                      <a:pt x="1040606" y="6423029"/>
                    </a:lnTo>
                    <a:lnTo>
                      <a:pt x="1014413" y="6434141"/>
                    </a:lnTo>
                    <a:lnTo>
                      <a:pt x="1000125" y="6439696"/>
                    </a:lnTo>
                    <a:lnTo>
                      <a:pt x="986631" y="6444457"/>
                    </a:lnTo>
                    <a:lnTo>
                      <a:pt x="972344" y="6447632"/>
                    </a:lnTo>
                    <a:lnTo>
                      <a:pt x="958056" y="6450807"/>
                    </a:lnTo>
                    <a:lnTo>
                      <a:pt x="943769" y="6453187"/>
                    </a:lnTo>
                    <a:lnTo>
                      <a:pt x="928688" y="6455569"/>
                    </a:lnTo>
                    <a:lnTo>
                      <a:pt x="914400" y="6456362"/>
                    </a:lnTo>
                    <a:lnTo>
                      <a:pt x="898525" y="6456362"/>
                    </a:lnTo>
                    <a:lnTo>
                      <a:pt x="881063" y="6455569"/>
                    </a:lnTo>
                    <a:lnTo>
                      <a:pt x="864394" y="6453981"/>
                    </a:lnTo>
                    <a:lnTo>
                      <a:pt x="848519" y="6451600"/>
                    </a:lnTo>
                    <a:lnTo>
                      <a:pt x="831850" y="6450013"/>
                    </a:lnTo>
                    <a:lnTo>
                      <a:pt x="816769" y="6445251"/>
                    </a:lnTo>
                    <a:lnTo>
                      <a:pt x="800894" y="6441283"/>
                    </a:lnTo>
                    <a:lnTo>
                      <a:pt x="785813" y="6435727"/>
                    </a:lnTo>
                    <a:lnTo>
                      <a:pt x="769938" y="6428585"/>
                    </a:lnTo>
                    <a:lnTo>
                      <a:pt x="755650" y="6422236"/>
                    </a:lnTo>
                    <a:lnTo>
                      <a:pt x="741363" y="6414299"/>
                    </a:lnTo>
                    <a:lnTo>
                      <a:pt x="728663" y="6407157"/>
                    </a:lnTo>
                    <a:lnTo>
                      <a:pt x="715169" y="6398427"/>
                    </a:lnTo>
                    <a:lnTo>
                      <a:pt x="702469" y="6388110"/>
                    </a:lnTo>
                    <a:lnTo>
                      <a:pt x="689769" y="6378587"/>
                    </a:lnTo>
                    <a:lnTo>
                      <a:pt x="679450" y="6367475"/>
                    </a:lnTo>
                    <a:lnTo>
                      <a:pt x="668338" y="6356365"/>
                    </a:lnTo>
                    <a:lnTo>
                      <a:pt x="657225" y="6344461"/>
                    </a:lnTo>
                    <a:lnTo>
                      <a:pt x="646906" y="6332556"/>
                    </a:lnTo>
                    <a:lnTo>
                      <a:pt x="638175" y="6319065"/>
                    </a:lnTo>
                    <a:lnTo>
                      <a:pt x="629444" y="6305573"/>
                    </a:lnTo>
                    <a:lnTo>
                      <a:pt x="622300" y="6292875"/>
                    </a:lnTo>
                    <a:lnTo>
                      <a:pt x="614363" y="6278589"/>
                    </a:lnTo>
                    <a:lnTo>
                      <a:pt x="608012" y="6264304"/>
                    </a:lnTo>
                    <a:lnTo>
                      <a:pt x="600869" y="6248431"/>
                    </a:lnTo>
                    <a:lnTo>
                      <a:pt x="596900" y="6234146"/>
                    </a:lnTo>
                    <a:lnTo>
                      <a:pt x="592137" y="6218273"/>
                    </a:lnTo>
                    <a:lnTo>
                      <a:pt x="588169" y="6202401"/>
                    </a:lnTo>
                    <a:lnTo>
                      <a:pt x="585788" y="6185735"/>
                    </a:lnTo>
                    <a:lnTo>
                      <a:pt x="583406" y="6169862"/>
                    </a:lnTo>
                    <a:lnTo>
                      <a:pt x="582613" y="6153196"/>
                    </a:lnTo>
                    <a:lnTo>
                      <a:pt x="582613" y="6136530"/>
                    </a:lnTo>
                    <a:lnTo>
                      <a:pt x="582613" y="6119070"/>
                    </a:lnTo>
                    <a:lnTo>
                      <a:pt x="746125" y="3549302"/>
                    </a:lnTo>
                    <a:lnTo>
                      <a:pt x="749300" y="3496129"/>
                    </a:lnTo>
                    <a:lnTo>
                      <a:pt x="750888" y="3440575"/>
                    </a:lnTo>
                    <a:lnTo>
                      <a:pt x="750888" y="3387402"/>
                    </a:lnTo>
                    <a:lnTo>
                      <a:pt x="749300" y="3331848"/>
                    </a:lnTo>
                    <a:lnTo>
                      <a:pt x="723900" y="2545363"/>
                    </a:lnTo>
                    <a:lnTo>
                      <a:pt x="500063" y="3781835"/>
                    </a:lnTo>
                    <a:lnTo>
                      <a:pt x="496888" y="3794533"/>
                    </a:lnTo>
                    <a:lnTo>
                      <a:pt x="493713" y="3808025"/>
                    </a:lnTo>
                    <a:lnTo>
                      <a:pt x="488950" y="3820723"/>
                    </a:lnTo>
                    <a:lnTo>
                      <a:pt x="484188" y="3833421"/>
                    </a:lnTo>
                    <a:lnTo>
                      <a:pt x="479425" y="3845326"/>
                    </a:lnTo>
                    <a:lnTo>
                      <a:pt x="473869" y="3857230"/>
                    </a:lnTo>
                    <a:lnTo>
                      <a:pt x="466725" y="3868341"/>
                    </a:lnTo>
                    <a:lnTo>
                      <a:pt x="459581" y="3879452"/>
                    </a:lnTo>
                    <a:lnTo>
                      <a:pt x="451644" y="3888975"/>
                    </a:lnTo>
                    <a:lnTo>
                      <a:pt x="443706" y="3900086"/>
                    </a:lnTo>
                    <a:lnTo>
                      <a:pt x="426244" y="3917546"/>
                    </a:lnTo>
                    <a:lnTo>
                      <a:pt x="406400" y="3935006"/>
                    </a:lnTo>
                    <a:lnTo>
                      <a:pt x="385763" y="3949291"/>
                    </a:lnTo>
                    <a:lnTo>
                      <a:pt x="363538" y="3961989"/>
                    </a:lnTo>
                    <a:lnTo>
                      <a:pt x="340519" y="3972306"/>
                    </a:lnTo>
                    <a:lnTo>
                      <a:pt x="315119" y="3980242"/>
                    </a:lnTo>
                    <a:lnTo>
                      <a:pt x="303213" y="3982623"/>
                    </a:lnTo>
                    <a:lnTo>
                      <a:pt x="289719" y="3985004"/>
                    </a:lnTo>
                    <a:lnTo>
                      <a:pt x="277812" y="3986591"/>
                    </a:lnTo>
                    <a:lnTo>
                      <a:pt x="265112" y="3988179"/>
                    </a:lnTo>
                    <a:lnTo>
                      <a:pt x="251619" y="3988179"/>
                    </a:lnTo>
                    <a:lnTo>
                      <a:pt x="238125" y="3988179"/>
                    </a:lnTo>
                    <a:lnTo>
                      <a:pt x="225425" y="3986591"/>
                    </a:lnTo>
                    <a:lnTo>
                      <a:pt x="211931" y="3985004"/>
                    </a:lnTo>
                    <a:lnTo>
                      <a:pt x="197644" y="3982623"/>
                    </a:lnTo>
                    <a:lnTo>
                      <a:pt x="184944" y="3979449"/>
                    </a:lnTo>
                    <a:lnTo>
                      <a:pt x="162719" y="3971512"/>
                    </a:lnTo>
                    <a:lnTo>
                      <a:pt x="140494" y="3961989"/>
                    </a:lnTo>
                    <a:lnTo>
                      <a:pt x="120650" y="3950878"/>
                    </a:lnTo>
                    <a:lnTo>
                      <a:pt x="100806" y="3938180"/>
                    </a:lnTo>
                    <a:lnTo>
                      <a:pt x="83344" y="3923101"/>
                    </a:lnTo>
                    <a:lnTo>
                      <a:pt x="68262" y="3908022"/>
                    </a:lnTo>
                    <a:lnTo>
                      <a:pt x="52387" y="3890562"/>
                    </a:lnTo>
                    <a:lnTo>
                      <a:pt x="39687" y="3872309"/>
                    </a:lnTo>
                    <a:lnTo>
                      <a:pt x="28575" y="3853262"/>
                    </a:lnTo>
                    <a:lnTo>
                      <a:pt x="19050" y="3831834"/>
                    </a:lnTo>
                    <a:lnTo>
                      <a:pt x="11112" y="3811200"/>
                    </a:lnTo>
                    <a:lnTo>
                      <a:pt x="5556" y="3788978"/>
                    </a:lnTo>
                    <a:lnTo>
                      <a:pt x="2381" y="3765963"/>
                    </a:lnTo>
                    <a:lnTo>
                      <a:pt x="0" y="3742948"/>
                    </a:lnTo>
                    <a:lnTo>
                      <a:pt x="794" y="3719932"/>
                    </a:lnTo>
                    <a:lnTo>
                      <a:pt x="3175" y="3696123"/>
                    </a:lnTo>
                    <a:lnTo>
                      <a:pt x="304006" y="1830304"/>
                    </a:lnTo>
                    <a:lnTo>
                      <a:pt x="308769" y="1807289"/>
                    </a:lnTo>
                    <a:lnTo>
                      <a:pt x="313531" y="1785861"/>
                    </a:lnTo>
                    <a:lnTo>
                      <a:pt x="318294" y="1764433"/>
                    </a:lnTo>
                    <a:lnTo>
                      <a:pt x="325437" y="1743005"/>
                    </a:lnTo>
                    <a:lnTo>
                      <a:pt x="332581" y="1721577"/>
                    </a:lnTo>
                    <a:lnTo>
                      <a:pt x="340519" y="1700942"/>
                    </a:lnTo>
                    <a:lnTo>
                      <a:pt x="349250" y="1681102"/>
                    </a:lnTo>
                    <a:lnTo>
                      <a:pt x="359569" y="1661261"/>
                    </a:lnTo>
                    <a:lnTo>
                      <a:pt x="369094" y="1641420"/>
                    </a:lnTo>
                    <a:lnTo>
                      <a:pt x="380206" y="1623167"/>
                    </a:lnTo>
                    <a:lnTo>
                      <a:pt x="391319" y="1604120"/>
                    </a:lnTo>
                    <a:lnTo>
                      <a:pt x="403225" y="1585866"/>
                    </a:lnTo>
                    <a:lnTo>
                      <a:pt x="416719" y="1567613"/>
                    </a:lnTo>
                    <a:lnTo>
                      <a:pt x="429419" y="1551740"/>
                    </a:lnTo>
                    <a:lnTo>
                      <a:pt x="443706" y="1535074"/>
                    </a:lnTo>
                    <a:lnTo>
                      <a:pt x="459581" y="1518408"/>
                    </a:lnTo>
                    <a:lnTo>
                      <a:pt x="474663" y="1503329"/>
                    </a:lnTo>
                    <a:lnTo>
                      <a:pt x="489744" y="1487457"/>
                    </a:lnTo>
                    <a:lnTo>
                      <a:pt x="506413" y="1473171"/>
                    </a:lnTo>
                    <a:lnTo>
                      <a:pt x="523081" y="1460473"/>
                    </a:lnTo>
                    <a:lnTo>
                      <a:pt x="540544" y="1446981"/>
                    </a:lnTo>
                    <a:lnTo>
                      <a:pt x="558006" y="1435077"/>
                    </a:lnTo>
                    <a:lnTo>
                      <a:pt x="577056" y="1423173"/>
                    </a:lnTo>
                    <a:lnTo>
                      <a:pt x="595313" y="1412062"/>
                    </a:lnTo>
                    <a:lnTo>
                      <a:pt x="615156" y="1400951"/>
                    </a:lnTo>
                    <a:lnTo>
                      <a:pt x="635000" y="1391428"/>
                    </a:lnTo>
                    <a:lnTo>
                      <a:pt x="654844" y="1382698"/>
                    </a:lnTo>
                    <a:lnTo>
                      <a:pt x="675481" y="1373174"/>
                    </a:lnTo>
                    <a:lnTo>
                      <a:pt x="696913" y="1366825"/>
                    </a:lnTo>
                    <a:lnTo>
                      <a:pt x="718344" y="1358889"/>
                    </a:lnTo>
                    <a:lnTo>
                      <a:pt x="740569" y="1354127"/>
                    </a:lnTo>
                    <a:lnTo>
                      <a:pt x="762794" y="1348572"/>
                    </a:lnTo>
                    <a:close/>
                    <a:moveTo>
                      <a:pt x="1457276" y="0"/>
                    </a:moveTo>
                    <a:cubicBezTo>
                      <a:pt x="1769427" y="0"/>
                      <a:pt x="2022476" y="253049"/>
                      <a:pt x="2022476" y="565200"/>
                    </a:cubicBezTo>
                    <a:cubicBezTo>
                      <a:pt x="2022476" y="877351"/>
                      <a:pt x="1769427" y="1130400"/>
                      <a:pt x="1457276" y="1130400"/>
                    </a:cubicBezTo>
                    <a:cubicBezTo>
                      <a:pt x="1145125" y="1130400"/>
                      <a:pt x="892076" y="877351"/>
                      <a:pt x="892076" y="565200"/>
                    </a:cubicBezTo>
                    <a:cubicBezTo>
                      <a:pt x="892076" y="253049"/>
                      <a:pt x="1145125" y="0"/>
                      <a:pt x="145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12316201" y="3128963"/>
                <a:ext cx="2332038" cy="6456362"/>
              </a:xfrm>
              <a:custGeom>
                <a:gdLst>
                  <a:gd fmla="*/ 461806 w 2332038" name="connsiteX0"/>
                  <a:gd fmla="*/ 1287462 h 6456362" name="connsiteY0"/>
                  <a:gd fmla="*/ 677632 w 2332038" name="connsiteX1"/>
                  <a:gd fmla="*/ 2108074 h 6456362" name="connsiteY1"/>
                  <a:gd fmla="*/ 794274 w 2332038" name="connsiteX2"/>
                  <a:gd fmla="*/ 1538249 h 6456362" name="connsiteY2"/>
                  <a:gd fmla="*/ 680013 w 2332038" name="connsiteX3"/>
                  <a:gd fmla="*/ 1424760 h 6456362" name="connsiteY3"/>
                  <a:gd fmla="*/ 808556 w 2332038" name="connsiteX4"/>
                  <a:gd fmla="*/ 1296986 h 6456362" name="connsiteY4"/>
                  <a:gd fmla="*/ 875209 w 2332038" name="connsiteX5"/>
                  <a:gd fmla="*/ 1296986 h 6456362" name="connsiteY5"/>
                  <a:gd fmla="*/ 941861 w 2332038" name="connsiteX6"/>
                  <a:gd fmla="*/ 1296986 h 6456362" name="connsiteY6"/>
                  <a:gd fmla="*/ 1069611 w 2332038" name="connsiteX7"/>
                  <a:gd fmla="*/ 1424760 h 6456362" name="connsiteY7"/>
                  <a:gd fmla="*/ 956144 w 2332038" name="connsiteX8"/>
                  <a:gd fmla="*/ 1538249 h 6456362" name="connsiteY8"/>
                  <a:gd fmla="*/ 1072785 w 2332038" name="connsiteX9"/>
                  <a:gd fmla="*/ 2108074 h 6456362" name="connsiteY9"/>
                  <a:gd fmla="*/ 1287818 w 2332038" name="connsiteX10"/>
                  <a:gd fmla="*/ 1287462 h 6456362" name="connsiteY10"/>
                  <a:gd fmla="*/ 1570297 w 2332038" name="connsiteX11"/>
                  <a:gd fmla="*/ 1348572 h 6456362" name="connsiteY11"/>
                  <a:gd fmla="*/ 1592515 w 2332038" name="connsiteX12"/>
                  <a:gd fmla="*/ 1354127 h 6456362" name="connsiteY12"/>
                  <a:gd fmla="*/ 1614732 w 2332038" name="connsiteX13"/>
                  <a:gd fmla="*/ 1358889 h 6456362" name="connsiteY13"/>
                  <a:gd fmla="*/ 1635363 w 2332038" name="connsiteX14"/>
                  <a:gd fmla="*/ 1366825 h 6456362" name="connsiteY14"/>
                  <a:gd fmla="*/ 1657580 w 2332038" name="connsiteX15"/>
                  <a:gd fmla="*/ 1373174 h 6456362" name="connsiteY15"/>
                  <a:gd fmla="*/ 1677417 w 2332038" name="connsiteX16"/>
                  <a:gd fmla="*/ 1382698 h 6456362" name="connsiteY16"/>
                  <a:gd fmla="*/ 1698048 w 2332038" name="connsiteX17"/>
                  <a:gd fmla="*/ 1391428 h 6456362" name="connsiteY17"/>
                  <a:gd fmla="*/ 1717885 w 2332038" name="connsiteX18"/>
                  <a:gd fmla="*/ 1400951 h 6456362" name="connsiteY18"/>
                  <a:gd fmla="*/ 1736135 w 2332038" name="connsiteX19"/>
                  <a:gd fmla="*/ 1412062 h 6456362" name="connsiteY19"/>
                  <a:gd fmla="*/ 1755178 w 2332038" name="connsiteX20"/>
                  <a:gd fmla="*/ 1423173 h 6456362" name="connsiteY20"/>
                  <a:gd fmla="*/ 1773428 w 2332038" name="connsiteX21"/>
                  <a:gd fmla="*/ 1435077 h 6456362" name="connsiteY21"/>
                  <a:gd fmla="*/ 1792472 w 2332038" name="connsiteX22"/>
                  <a:gd fmla="*/ 1446981 h 6456362" name="connsiteY22"/>
                  <a:gd fmla="*/ 1809135 w 2332038" name="connsiteX23"/>
                  <a:gd fmla="*/ 1460473 h 6456362" name="connsiteY23"/>
                  <a:gd fmla="*/ 1826591 w 2332038" name="connsiteX24"/>
                  <a:gd fmla="*/ 1473171 h 6456362" name="connsiteY24"/>
                  <a:gd fmla="*/ 1843254 w 2332038" name="connsiteX25"/>
                  <a:gd fmla="*/ 1487457 h 6456362" name="connsiteY25"/>
                  <a:gd fmla="*/ 1858331 w 2332038" name="connsiteX26"/>
                  <a:gd fmla="*/ 1503329 h 6456362" name="connsiteY26"/>
                  <a:gd fmla="*/ 1873407 w 2332038" name="connsiteX27"/>
                  <a:gd fmla="*/ 1518408 h 6456362" name="connsiteY27"/>
                  <a:gd fmla="*/ 1887689 w 2332038" name="connsiteX28"/>
                  <a:gd fmla="*/ 1535074 h 6456362" name="connsiteY28"/>
                  <a:gd fmla="*/ 1901972 w 2332038" name="connsiteX29"/>
                  <a:gd fmla="*/ 1551740 h 6456362" name="connsiteY29"/>
                  <a:gd fmla="*/ 1916255 w 2332038" name="connsiteX30"/>
                  <a:gd fmla="*/ 1567613 h 6456362" name="connsiteY30"/>
                  <a:gd fmla="*/ 1928950 w 2332038" name="connsiteX31"/>
                  <a:gd fmla="*/ 1585866 h 6456362" name="connsiteY31"/>
                  <a:gd fmla="*/ 1940853 w 2332038" name="connsiteX32"/>
                  <a:gd fmla="*/ 1604120 h 6456362" name="connsiteY32"/>
                  <a:gd fmla="*/ 1952755 w 2332038" name="connsiteX33"/>
                  <a:gd fmla="*/ 1623167 h 6456362" name="connsiteY33"/>
                  <a:gd fmla="*/ 1963863 w 2332038" name="connsiteX34"/>
                  <a:gd fmla="*/ 1641420 h 6456362" name="connsiteY34"/>
                  <a:gd fmla="*/ 1973385 w 2332038" name="connsiteX35"/>
                  <a:gd fmla="*/ 1661261 h 6456362" name="connsiteY35"/>
                  <a:gd fmla="*/ 1983700 w 2332038" name="connsiteX36"/>
                  <a:gd fmla="*/ 1681102 h 6456362" name="connsiteY36"/>
                  <a:gd fmla="*/ 1990842 w 2332038" name="connsiteX37"/>
                  <a:gd fmla="*/ 1700942 h 6456362" name="connsiteY37"/>
                  <a:gd fmla="*/ 2000364 w 2332038" name="connsiteX38"/>
                  <a:gd fmla="*/ 1721577 h 6456362" name="connsiteY38"/>
                  <a:gd fmla="*/ 2006711 w 2332038" name="connsiteX39"/>
                  <a:gd fmla="*/ 1743005 h 6456362" name="connsiteY39"/>
                  <a:gd fmla="*/ 2013059 w 2332038" name="connsiteX40"/>
                  <a:gd fmla="*/ 1764433 h 6456362" name="connsiteY40"/>
                  <a:gd fmla="*/ 2018614 w 2332038" name="connsiteX41"/>
                  <a:gd fmla="*/ 1785861 h 6456362" name="connsiteY41"/>
                  <a:gd fmla="*/ 2024168 w 2332038" name="connsiteX42"/>
                  <a:gd fmla="*/ 1807289 h 6456362" name="connsiteY42"/>
                  <a:gd fmla="*/ 2027342 w 2332038" name="connsiteX43"/>
                  <a:gd fmla="*/ 1830304 h 6456362" name="connsiteY43"/>
                  <a:gd fmla="*/ 2329658 w 2332038" name="connsiteX44"/>
                  <a:gd fmla="*/ 3696123 h 6456362" name="connsiteY44"/>
                  <a:gd fmla="*/ 2332038 w 2332038" name="connsiteX45"/>
                  <a:gd fmla="*/ 3719932 h 6456362" name="connsiteY45"/>
                  <a:gd fmla="*/ 2332038 w 2332038" name="connsiteX46"/>
                  <a:gd fmla="*/ 3742948 h 6456362" name="connsiteY46"/>
                  <a:gd fmla="*/ 2330451 w 2332038" name="connsiteX47"/>
                  <a:gd fmla="*/ 3765963 h 6456362" name="connsiteY47"/>
                  <a:gd fmla="*/ 2326484 w 2332038" name="connsiteX48"/>
                  <a:gd fmla="*/ 3788978 h 6456362" name="connsiteY48"/>
                  <a:gd fmla="*/ 2320929 w 2332038" name="connsiteX49"/>
                  <a:gd fmla="*/ 3811200 h 6456362" name="connsiteY49"/>
                  <a:gd fmla="*/ 2312995 w 2332038" name="connsiteX50"/>
                  <a:gd fmla="*/ 3831834 h 6456362" name="connsiteY50"/>
                  <a:gd fmla="*/ 2304266 w 2332038" name="connsiteX51"/>
                  <a:gd fmla="*/ 3853262 h 6456362" name="connsiteY51"/>
                  <a:gd fmla="*/ 2292364 w 2332038" name="connsiteX52"/>
                  <a:gd fmla="*/ 3872309 h 6456362" name="connsiteY52"/>
                  <a:gd fmla="*/ 2278875 w 2332038" name="connsiteX53"/>
                  <a:gd fmla="*/ 3890562 h 6456362" name="connsiteY53"/>
                  <a:gd fmla="*/ 2264592 w 2332038" name="connsiteX54"/>
                  <a:gd fmla="*/ 3908022 h 6456362" name="connsiteY54"/>
                  <a:gd fmla="*/ 2247929 w 2332038" name="connsiteX55"/>
                  <a:gd fmla="*/ 3923101 h 6456362" name="connsiteY55"/>
                  <a:gd fmla="*/ 2230473 w 2332038" name="connsiteX56"/>
                  <a:gd fmla="*/ 3938180 h 6456362" name="connsiteY56"/>
                  <a:gd fmla="*/ 2212223 w 2332038" name="connsiteX57"/>
                  <a:gd fmla="*/ 3950878 h 6456362" name="connsiteY57"/>
                  <a:gd fmla="*/ 2192386 w 2332038" name="connsiteX58"/>
                  <a:gd fmla="*/ 3961989 h 6456362" name="connsiteY58"/>
                  <a:gd fmla="*/ 2170168 w 2332038" name="connsiteX59"/>
                  <a:gd fmla="*/ 3971512 h 6456362" name="connsiteY59"/>
                  <a:gd fmla="*/ 2147157 w 2332038" name="connsiteX60"/>
                  <a:gd fmla="*/ 3979449 h 6456362" name="connsiteY60"/>
                  <a:gd fmla="*/ 2133668 w 2332038" name="connsiteX61"/>
                  <a:gd fmla="*/ 3982623 h 6456362" name="connsiteY61"/>
                  <a:gd fmla="*/ 2120972 w 2332038" name="connsiteX62"/>
                  <a:gd fmla="*/ 3985004 h 6456362" name="connsiteY62"/>
                  <a:gd fmla="*/ 2107483 w 2332038" name="connsiteX63"/>
                  <a:gd fmla="*/ 3986591 h 6456362" name="connsiteY63"/>
                  <a:gd fmla="*/ 2094788 w 2332038" name="connsiteX64"/>
                  <a:gd fmla="*/ 3988179 h 6456362" name="connsiteY64"/>
                  <a:gd fmla="*/ 2081298 w 2332038" name="connsiteX65"/>
                  <a:gd fmla="*/ 3988179 h 6456362" name="connsiteY65"/>
                  <a:gd fmla="*/ 2067809 w 2332038" name="connsiteX66"/>
                  <a:gd fmla="*/ 3988179 h 6456362" name="connsiteY66"/>
                  <a:gd fmla="*/ 2055114 w 2332038" name="connsiteX67"/>
                  <a:gd fmla="*/ 3986591 h 6456362" name="connsiteY67"/>
                  <a:gd fmla="*/ 2041624 w 2332038" name="connsiteX68"/>
                  <a:gd fmla="*/ 3985004 h 6456362" name="connsiteY68"/>
                  <a:gd fmla="*/ 2029722 w 2332038" name="connsiteX69"/>
                  <a:gd fmla="*/ 3982623 h 6456362" name="connsiteY69"/>
                  <a:gd fmla="*/ 2016233 w 2332038" name="connsiteX70"/>
                  <a:gd fmla="*/ 3980242 h 6456362" name="connsiteY70"/>
                  <a:gd fmla="*/ 1992429 w 2332038" name="connsiteX71"/>
                  <a:gd fmla="*/ 3972306 h 6456362" name="connsiteY71"/>
                  <a:gd fmla="*/ 1969418 w 2332038" name="connsiteX72"/>
                  <a:gd fmla="*/ 3961989 h 6456362" name="connsiteY72"/>
                  <a:gd fmla="*/ 1946407 w 2332038" name="connsiteX73"/>
                  <a:gd fmla="*/ 3949291 h 6456362" name="connsiteY73"/>
                  <a:gd fmla="*/ 1924983 w 2332038" name="connsiteX74"/>
                  <a:gd fmla="*/ 3935006 h 6456362" name="connsiteY74"/>
                  <a:gd fmla="*/ 1906733 w 2332038" name="connsiteX75"/>
                  <a:gd fmla="*/ 3917546 h 6456362" name="connsiteY75"/>
                  <a:gd fmla="*/ 1889276 w 2332038" name="connsiteX76"/>
                  <a:gd fmla="*/ 3900086 h 6456362" name="connsiteY76"/>
                  <a:gd fmla="*/ 1880548 w 2332038" name="connsiteX77"/>
                  <a:gd fmla="*/ 3888975 h 6456362" name="connsiteY77"/>
                  <a:gd fmla="*/ 1872613 w 2332038" name="connsiteX78"/>
                  <a:gd fmla="*/ 3879452 h 6456362" name="connsiteY78"/>
                  <a:gd fmla="*/ 1866265 w 2332038" name="connsiteX79"/>
                  <a:gd fmla="*/ 3868341 h 6456362" name="connsiteY79"/>
                  <a:gd fmla="*/ 1859124 w 2332038" name="connsiteX80"/>
                  <a:gd fmla="*/ 3857230 h 6456362" name="connsiteY80"/>
                  <a:gd fmla="*/ 1853570 w 2332038" name="connsiteX81"/>
                  <a:gd fmla="*/ 3845326 h 6456362" name="connsiteY81"/>
                  <a:gd fmla="*/ 1848809 w 2332038" name="connsiteX82"/>
                  <a:gd fmla="*/ 3833421 h 6456362" name="connsiteY82"/>
                  <a:gd fmla="*/ 1843254 w 2332038" name="connsiteX83"/>
                  <a:gd fmla="*/ 3820723 h 6456362" name="connsiteY83"/>
                  <a:gd fmla="*/ 1838494 w 2332038" name="connsiteX84"/>
                  <a:gd fmla="*/ 3808025 h 6456362" name="connsiteY84"/>
                  <a:gd fmla="*/ 1835320 w 2332038" name="connsiteX85"/>
                  <a:gd fmla="*/ 3794533 h 6456362" name="connsiteY85"/>
                  <a:gd fmla="*/ 1832939 w 2332038" name="connsiteX86"/>
                  <a:gd fmla="*/ 3781835 h 6456362" name="connsiteY86"/>
                  <a:gd fmla="*/ 1609178 w 2332038" name="connsiteX87"/>
                  <a:gd fmla="*/ 2545363 h 6456362" name="connsiteY87"/>
                  <a:gd fmla="*/ 1582199 w 2332038" name="connsiteX88"/>
                  <a:gd fmla="*/ 3331848 h 6456362" name="connsiteY88"/>
                  <a:gd fmla="*/ 1581406 w 2332038" name="connsiteX89"/>
                  <a:gd fmla="*/ 3387402 h 6456362" name="connsiteY89"/>
                  <a:gd fmla="*/ 1581406 w 2332038" name="connsiteX90"/>
                  <a:gd fmla="*/ 3440575 h 6456362" name="connsiteY90"/>
                  <a:gd fmla="*/ 1583786 w 2332038" name="connsiteX91"/>
                  <a:gd fmla="*/ 3496129 h 6456362" name="connsiteY91"/>
                  <a:gd fmla="*/ 1586167 w 2332038" name="connsiteX92"/>
                  <a:gd fmla="*/ 3549302 h 6456362" name="connsiteY92"/>
                  <a:gd fmla="*/ 1749624 w 2332038" name="connsiteX93"/>
                  <a:gd fmla="*/ 6119070 h 6456362" name="connsiteY93"/>
                  <a:gd fmla="*/ 1750417 w 2332038" name="connsiteX94"/>
                  <a:gd fmla="*/ 6136530 h 6456362" name="connsiteY94"/>
                  <a:gd fmla="*/ 1750417 w 2332038" name="connsiteX95"/>
                  <a:gd fmla="*/ 6153196 h 6456362" name="connsiteY95"/>
                  <a:gd fmla="*/ 1749624 w 2332038" name="connsiteX96"/>
                  <a:gd fmla="*/ 6169862 h 6456362" name="connsiteY96"/>
                  <a:gd fmla="*/ 1747243 w 2332038" name="connsiteX97"/>
                  <a:gd fmla="*/ 6185735 h 6456362" name="connsiteY97"/>
                  <a:gd fmla="*/ 1744069 w 2332038" name="connsiteX98"/>
                  <a:gd fmla="*/ 6202401 h 6456362" name="connsiteY98"/>
                  <a:gd fmla="*/ 1740896 w 2332038" name="connsiteX99"/>
                  <a:gd fmla="*/ 6218273 h 6456362" name="connsiteY99"/>
                  <a:gd fmla="*/ 1736135 w 2332038" name="connsiteX100"/>
                  <a:gd fmla="*/ 6234146 h 6456362" name="connsiteY100"/>
                  <a:gd fmla="*/ 1730580 w 2332038" name="connsiteX101"/>
                  <a:gd fmla="*/ 6248431 h 6456362" name="connsiteY101"/>
                  <a:gd fmla="*/ 1725026 w 2332038" name="connsiteX102"/>
                  <a:gd fmla="*/ 6264304 h 6456362" name="connsiteY102"/>
                  <a:gd fmla="*/ 1718678 w 2332038" name="connsiteX103"/>
                  <a:gd fmla="*/ 6278589 h 6456362" name="connsiteY103"/>
                  <a:gd fmla="*/ 1710743 w 2332038" name="connsiteX104"/>
                  <a:gd fmla="*/ 6292875 h 6456362" name="connsiteY104"/>
                  <a:gd fmla="*/ 1703602 w 2332038" name="connsiteX105"/>
                  <a:gd fmla="*/ 6305573 h 6456362" name="connsiteY105"/>
                  <a:gd fmla="*/ 1694874 w 2332038" name="connsiteX106"/>
                  <a:gd fmla="*/ 6319065 h 6456362" name="connsiteY106"/>
                  <a:gd fmla="*/ 1686145 w 2332038" name="connsiteX107"/>
                  <a:gd fmla="*/ 6332556 h 6456362" name="connsiteY107"/>
                  <a:gd fmla="*/ 1675037 w 2332038" name="connsiteX108"/>
                  <a:gd fmla="*/ 6344461 h 6456362" name="connsiteY108"/>
                  <a:gd fmla="*/ 1664721 w 2332038" name="connsiteX109"/>
                  <a:gd fmla="*/ 6356365 h 6456362" name="connsiteY109"/>
                  <a:gd fmla="*/ 1653613 w 2332038" name="connsiteX110"/>
                  <a:gd fmla="*/ 6367475 h 6456362" name="connsiteY110"/>
                  <a:gd fmla="*/ 1641711 w 2332038" name="connsiteX111"/>
                  <a:gd fmla="*/ 6378587 h 6456362" name="connsiteY111"/>
                  <a:gd fmla="*/ 1629808 w 2332038" name="connsiteX112"/>
                  <a:gd fmla="*/ 6388110 h 6456362" name="connsiteY112"/>
                  <a:gd fmla="*/ 1617906 w 2332038" name="connsiteX113"/>
                  <a:gd fmla="*/ 6398427 h 6456362" name="connsiteY113"/>
                  <a:gd fmla="*/ 1604417 w 2332038" name="connsiteX114"/>
                  <a:gd fmla="*/ 6407157 h 6456362" name="connsiteY114"/>
                  <a:gd fmla="*/ 1590134 w 2332038" name="connsiteX115"/>
                  <a:gd fmla="*/ 6414299 h 6456362" name="connsiteY115"/>
                  <a:gd fmla="*/ 1577439 w 2332038" name="connsiteX116"/>
                  <a:gd fmla="*/ 6422236 h 6456362" name="connsiteY116"/>
                  <a:gd fmla="*/ 1561569 w 2332038" name="connsiteX117"/>
                  <a:gd fmla="*/ 6428585 h 6456362" name="connsiteY117"/>
                  <a:gd fmla="*/ 1547286 w 2332038" name="connsiteX118"/>
                  <a:gd fmla="*/ 6435727 h 6456362" name="connsiteY118"/>
                  <a:gd fmla="*/ 1532210 w 2332038" name="connsiteX119"/>
                  <a:gd fmla="*/ 6441283 h 6456362" name="connsiteY119"/>
                  <a:gd fmla="*/ 1516341 w 2332038" name="connsiteX120"/>
                  <a:gd fmla="*/ 6445251 h 6456362" name="connsiteY120"/>
                  <a:gd fmla="*/ 1500471 w 2332038" name="connsiteX121"/>
                  <a:gd fmla="*/ 6450013 h 6456362" name="connsiteY121"/>
                  <a:gd fmla="*/ 1484601 w 2332038" name="connsiteX122"/>
                  <a:gd fmla="*/ 6451600 h 6456362" name="connsiteY122"/>
                  <a:gd fmla="*/ 1468732 w 2332038" name="connsiteX123"/>
                  <a:gd fmla="*/ 6453981 h 6456362" name="connsiteY123"/>
                  <a:gd fmla="*/ 1450482 w 2332038" name="connsiteX124"/>
                  <a:gd fmla="*/ 6455569 h 6456362" name="connsiteY124"/>
                  <a:gd fmla="*/ 1434612 w 2332038" name="connsiteX125"/>
                  <a:gd fmla="*/ 6456362 h 6456362" name="connsiteY125"/>
                  <a:gd fmla="*/ 1418743 w 2332038" name="connsiteX126"/>
                  <a:gd fmla="*/ 6456362 h 6456362" name="connsiteY126"/>
                  <a:gd fmla="*/ 1403666 w 2332038" name="connsiteX127"/>
                  <a:gd fmla="*/ 6455569 h 6456362" name="connsiteY127"/>
                  <a:gd fmla="*/ 1389384 w 2332038" name="connsiteX128"/>
                  <a:gd fmla="*/ 6453187 h 6456362" name="connsiteY128"/>
                  <a:gd fmla="*/ 1375101 w 2332038" name="connsiteX129"/>
                  <a:gd fmla="*/ 6450807 h 6456362" name="connsiteY129"/>
                  <a:gd fmla="*/ 1360819 w 2332038" name="connsiteX130"/>
                  <a:gd fmla="*/ 6447632 h 6456362" name="connsiteY130"/>
                  <a:gd fmla="*/ 1346536 w 2332038" name="connsiteX131"/>
                  <a:gd fmla="*/ 6444457 h 6456362" name="connsiteY131"/>
                  <a:gd fmla="*/ 1332253 w 2332038" name="connsiteX132"/>
                  <a:gd fmla="*/ 6439696 h 6456362" name="connsiteY132"/>
                  <a:gd fmla="*/ 1318764 w 2332038" name="connsiteX133"/>
                  <a:gd fmla="*/ 6434141 h 6456362" name="connsiteY133"/>
                  <a:gd fmla="*/ 1292579 w 2332038" name="connsiteX134"/>
                  <a:gd fmla="*/ 6423029 h 6456362" name="connsiteY134"/>
                  <a:gd fmla="*/ 1267188 w 2332038" name="connsiteX135"/>
                  <a:gd fmla="*/ 6408745 h 6456362" name="connsiteY135"/>
                  <a:gd fmla="*/ 1244177 w 2332038" name="connsiteX136"/>
                  <a:gd fmla="*/ 6392871 h 6456362" name="connsiteY136"/>
                  <a:gd fmla="*/ 1221960 w 2332038" name="connsiteX137"/>
                  <a:gd fmla="*/ 6375412 h 6456362" name="connsiteY137"/>
                  <a:gd fmla="*/ 1201329 w 2332038" name="connsiteX138"/>
                  <a:gd fmla="*/ 6355571 h 6456362" name="connsiteY138"/>
                  <a:gd fmla="*/ 1183872 w 2332038" name="connsiteX139"/>
                  <a:gd fmla="*/ 6333349 h 6456362" name="connsiteY139"/>
                  <a:gd fmla="*/ 1167209 w 2332038" name="connsiteX140"/>
                  <a:gd fmla="*/ 6309541 h 6456362" name="connsiteY140"/>
                  <a:gd fmla="*/ 1152927 w 2332038" name="connsiteX141"/>
                  <a:gd fmla="*/ 6284939 h 6456362" name="connsiteY141"/>
                  <a:gd fmla="*/ 1146579 w 2332038" name="connsiteX142"/>
                  <a:gd fmla="*/ 6271447 h 6456362" name="connsiteY142"/>
                  <a:gd fmla="*/ 1141025 w 2332038" name="connsiteX143"/>
                  <a:gd fmla="*/ 6258749 h 6456362" name="connsiteY143"/>
                  <a:gd fmla="*/ 1135470 w 2332038" name="connsiteX144"/>
                  <a:gd fmla="*/ 6244463 h 6456362" name="connsiteY144"/>
                  <a:gd fmla="*/ 1131503 w 2332038" name="connsiteX145"/>
                  <a:gd fmla="*/ 6230971 h 6456362" name="connsiteY145"/>
                  <a:gd fmla="*/ 1126742 w 2332038" name="connsiteX146"/>
                  <a:gd fmla="*/ 6216687 h 6456362" name="connsiteY146"/>
                  <a:gd fmla="*/ 1123568 w 2332038" name="connsiteX147"/>
                  <a:gd fmla="*/ 6202401 h 6456362" name="connsiteY147"/>
                  <a:gd fmla="*/ 1121188 w 2332038" name="connsiteX148"/>
                  <a:gd fmla="*/ 6187322 h 6456362" name="connsiteY148"/>
                  <a:gd fmla="*/ 1118807 w 2332038" name="connsiteX149"/>
                  <a:gd fmla="*/ 6171449 h 6456362" name="connsiteY149"/>
                  <a:gd fmla="*/ 875209 w 2332038" name="connsiteX150"/>
                  <a:gd fmla="*/ 3814374 h 6456362" name="connsiteY150"/>
                  <a:gd fmla="*/ 631610 w 2332038" name="connsiteX151"/>
                  <a:gd fmla="*/ 6171449 h 6456362" name="connsiteY151"/>
                  <a:gd fmla="*/ 629230 w 2332038" name="connsiteX152"/>
                  <a:gd fmla="*/ 6187322 h 6456362" name="connsiteY152"/>
                  <a:gd fmla="*/ 626849 w 2332038" name="connsiteX153"/>
                  <a:gd fmla="*/ 6202401 h 6456362" name="connsiteY153"/>
                  <a:gd fmla="*/ 623676 w 2332038" name="connsiteX154"/>
                  <a:gd fmla="*/ 6216687 h 6456362" name="connsiteY154"/>
                  <a:gd fmla="*/ 618915 w 2332038" name="connsiteX155"/>
                  <a:gd fmla="*/ 6230971 h 6456362" name="connsiteY155"/>
                  <a:gd fmla="*/ 614947 w 2332038" name="connsiteX156"/>
                  <a:gd fmla="*/ 6244463 h 6456362" name="connsiteY156"/>
                  <a:gd fmla="*/ 609393 w 2332038" name="connsiteX157"/>
                  <a:gd fmla="*/ 6258749 h 6456362" name="connsiteY157"/>
                  <a:gd fmla="*/ 603839 w 2332038" name="connsiteX158"/>
                  <a:gd fmla="*/ 6271447 h 6456362" name="connsiteY158"/>
                  <a:gd fmla="*/ 597491 w 2332038" name="connsiteX159"/>
                  <a:gd fmla="*/ 6284939 h 6456362" name="connsiteY159"/>
                  <a:gd fmla="*/ 583208 w 2332038" name="connsiteX160"/>
                  <a:gd fmla="*/ 6309541 h 6456362" name="connsiteY160"/>
                  <a:gd fmla="*/ 566545 w 2332038" name="connsiteX161"/>
                  <a:gd fmla="*/ 6333349 h 6456362" name="connsiteY161"/>
                  <a:gd fmla="*/ 549088 w 2332038" name="connsiteX162"/>
                  <a:gd fmla="*/ 6355571 h 6456362" name="connsiteY162"/>
                  <a:gd fmla="*/ 528458 w 2332038" name="connsiteX163"/>
                  <a:gd fmla="*/ 6375412 h 6456362" name="connsiteY163"/>
                  <a:gd fmla="*/ 506241 w 2332038" name="connsiteX164"/>
                  <a:gd fmla="*/ 6392871 h 6456362" name="connsiteY164"/>
                  <a:gd fmla="*/ 483230 w 2332038" name="connsiteX165"/>
                  <a:gd fmla="*/ 6408745 h 6456362" name="connsiteY165"/>
                  <a:gd fmla="*/ 457838 w 2332038" name="connsiteX166"/>
                  <a:gd fmla="*/ 6423029 h 6456362" name="connsiteY166"/>
                  <a:gd fmla="*/ 431653 w 2332038" name="connsiteX167"/>
                  <a:gd fmla="*/ 6434141 h 6456362" name="connsiteY167"/>
                  <a:gd fmla="*/ 418164 w 2332038" name="connsiteX168"/>
                  <a:gd fmla="*/ 6439696 h 6456362" name="connsiteY168"/>
                  <a:gd fmla="*/ 403882 w 2332038" name="connsiteX169"/>
                  <a:gd fmla="*/ 6444457 h 6456362" name="connsiteY169"/>
                  <a:gd fmla="*/ 389599 w 2332038" name="connsiteX170"/>
                  <a:gd fmla="*/ 6447632 h 6456362" name="connsiteY170"/>
                  <a:gd fmla="*/ 375316 w 2332038" name="connsiteX171"/>
                  <a:gd fmla="*/ 6450807 h 6456362" name="connsiteY171"/>
                  <a:gd fmla="*/ 361034 w 2332038" name="connsiteX172"/>
                  <a:gd fmla="*/ 6453187 h 6456362" name="connsiteY172"/>
                  <a:gd fmla="*/ 346751 w 2332038" name="connsiteX173"/>
                  <a:gd fmla="*/ 6455569 h 6456362" name="connsiteY173"/>
                  <a:gd fmla="*/ 331675 w 2332038" name="connsiteX174"/>
                  <a:gd fmla="*/ 6456362 h 6456362" name="connsiteY174"/>
                  <a:gd fmla="*/ 315805 w 2332038" name="connsiteX175"/>
                  <a:gd fmla="*/ 6456362 h 6456362" name="connsiteY175"/>
                  <a:gd fmla="*/ 299935 w 2332038" name="connsiteX176"/>
                  <a:gd fmla="*/ 6455569 h 6456362" name="connsiteY176"/>
                  <a:gd fmla="*/ 281685 w 2332038" name="connsiteX177"/>
                  <a:gd fmla="*/ 6453981 h 6456362" name="connsiteY177"/>
                  <a:gd fmla="*/ 265816 w 2332038" name="connsiteX178"/>
                  <a:gd fmla="*/ 6451600 h 6456362" name="connsiteY178"/>
                  <a:gd fmla="*/ 249946 w 2332038" name="connsiteX179"/>
                  <a:gd fmla="*/ 6450013 h 6456362" name="connsiteY179"/>
                  <a:gd fmla="*/ 234076 w 2332038" name="connsiteX180"/>
                  <a:gd fmla="*/ 6445251 h 6456362" name="connsiteY180"/>
                  <a:gd fmla="*/ 218207 w 2332038" name="connsiteX181"/>
                  <a:gd fmla="*/ 6441283 h 6456362" name="connsiteY181"/>
                  <a:gd fmla="*/ 203131 w 2332038" name="connsiteX182"/>
                  <a:gd fmla="*/ 6435727 h 6456362" name="connsiteY182"/>
                  <a:gd fmla="*/ 188848 w 2332038" name="connsiteX183"/>
                  <a:gd fmla="*/ 6428585 h 6456362" name="connsiteY183"/>
                  <a:gd fmla="*/ 172978 w 2332038" name="connsiteX184"/>
                  <a:gd fmla="*/ 6422236 h 6456362" name="connsiteY184"/>
                  <a:gd fmla="*/ 160283 w 2332038" name="connsiteX185"/>
                  <a:gd fmla="*/ 6414299 h 6456362" name="connsiteY185"/>
                  <a:gd fmla="*/ 146000 w 2332038" name="connsiteX186"/>
                  <a:gd fmla="*/ 6407157 h 6456362" name="connsiteY186"/>
                  <a:gd fmla="*/ 132511 w 2332038" name="connsiteX187"/>
                  <a:gd fmla="*/ 6398427 h 6456362" name="connsiteY187"/>
                  <a:gd fmla="*/ 120609 w 2332038" name="connsiteX188"/>
                  <a:gd fmla="*/ 6388110 h 6456362" name="connsiteY188"/>
                  <a:gd fmla="*/ 108707 w 2332038" name="connsiteX189"/>
                  <a:gd fmla="*/ 6378587 h 6456362" name="connsiteY189"/>
                  <a:gd fmla="*/ 96011 w 2332038" name="connsiteX190"/>
                  <a:gd fmla="*/ 6367475 h 6456362" name="connsiteY190"/>
                  <a:gd fmla="*/ 85696 w 2332038" name="connsiteX191"/>
                  <a:gd fmla="*/ 6356365 h 6456362" name="connsiteY191"/>
                  <a:gd fmla="*/ 74587 w 2332038" name="connsiteX192"/>
                  <a:gd fmla="*/ 6344461 h 6456362" name="connsiteY192"/>
                  <a:gd fmla="*/ 64272 w 2332038" name="connsiteX193"/>
                  <a:gd fmla="*/ 6332556 h 6456362" name="connsiteY193"/>
                  <a:gd fmla="*/ 55543 w 2332038" name="connsiteX194"/>
                  <a:gd fmla="*/ 6319065 h 6456362" name="connsiteY194"/>
                  <a:gd fmla="*/ 46815 w 2332038" name="connsiteX195"/>
                  <a:gd fmla="*/ 6305573 h 6456362" name="connsiteY195"/>
                  <a:gd fmla="*/ 39674 w 2332038" name="connsiteX196"/>
                  <a:gd fmla="*/ 6292875 h 6456362" name="connsiteY196"/>
                  <a:gd fmla="*/ 31739 w 2332038" name="connsiteX197"/>
                  <a:gd fmla="*/ 6278589 h 6456362" name="connsiteY197"/>
                  <a:gd fmla="*/ 25391 w 2332038" name="connsiteX198"/>
                  <a:gd fmla="*/ 6264304 h 6456362" name="connsiteY198"/>
                  <a:gd fmla="*/ 19837 w 2332038" name="connsiteX199"/>
                  <a:gd fmla="*/ 6248431 h 6456362" name="connsiteY199"/>
                  <a:gd fmla="*/ 14282 w 2332038" name="connsiteX200"/>
                  <a:gd fmla="*/ 6234146 h 6456362" name="connsiteY200"/>
                  <a:gd fmla="*/ 9522 w 2332038" name="connsiteX201"/>
                  <a:gd fmla="*/ 6218273 h 6456362" name="connsiteY201"/>
                  <a:gd fmla="*/ 6348 w 2332038" name="connsiteX202"/>
                  <a:gd fmla="*/ 6202401 h 6456362" name="connsiteY202"/>
                  <a:gd fmla="*/ 3174 w 2332038" name="connsiteX203"/>
                  <a:gd fmla="*/ 6185735 h 6456362" name="connsiteY203"/>
                  <a:gd fmla="*/ 793 w 2332038" name="connsiteX204"/>
                  <a:gd fmla="*/ 6169862 h 6456362" name="connsiteY204"/>
                  <a:gd fmla="*/ 0 w 2332038" name="connsiteX205"/>
                  <a:gd fmla="*/ 6153196 h 6456362" name="connsiteY205"/>
                  <a:gd fmla="*/ 0 w 2332038" name="connsiteX206"/>
                  <a:gd fmla="*/ 6136530 h 6456362" name="connsiteY206"/>
                  <a:gd fmla="*/ 793 w 2332038" name="connsiteX207"/>
                  <a:gd fmla="*/ 6119070 h 6456362" name="connsiteY207"/>
                  <a:gd fmla="*/ 131717 w 2332038" name="connsiteX208"/>
                  <a:gd fmla="*/ 4062780 h 6456362" name="connsiteY208"/>
                  <a:gd fmla="*/ 132511 w 2332038" name="connsiteX209"/>
                  <a:gd fmla="*/ 4062780 h 6456362" name="connsiteY209"/>
                  <a:gd fmla="*/ 155522 w 2332038" name="connsiteX210"/>
                  <a:gd fmla="*/ 4056431 h 6456362" name="connsiteY210"/>
                  <a:gd fmla="*/ 178533 w 2332038" name="connsiteX211"/>
                  <a:gd fmla="*/ 4047701 h 6456362" name="connsiteY211"/>
                  <a:gd fmla="*/ 200750 w 2332038" name="connsiteX212"/>
                  <a:gd fmla="*/ 4038177 h 6456362" name="connsiteY212"/>
                  <a:gd fmla="*/ 222968 w 2332038" name="connsiteX213"/>
                  <a:gd fmla="*/ 4028654 h 6456362" name="connsiteY213"/>
                  <a:gd fmla="*/ 243598 w 2332038" name="connsiteX214"/>
                  <a:gd fmla="*/ 4017543 h 6456362" name="connsiteY214"/>
                  <a:gd fmla="*/ 264229 w 2332038" name="connsiteX215"/>
                  <a:gd fmla="*/ 4005638 h 6456362" name="connsiteY215"/>
                  <a:gd fmla="*/ 284066 w 2332038" name="connsiteX216"/>
                  <a:gd fmla="*/ 3992147 h 6456362" name="connsiteY216"/>
                  <a:gd fmla="*/ 303109 w 2332038" name="connsiteX217"/>
                  <a:gd fmla="*/ 3979449 h 6456362" name="connsiteY217"/>
                  <a:gd fmla="*/ 321360 w 2332038" name="connsiteX218"/>
                  <a:gd fmla="*/ 3965163 h 6456362" name="connsiteY218"/>
                  <a:gd fmla="*/ 338816 w 2332038" name="connsiteX219"/>
                  <a:gd fmla="*/ 3949291 h 6456362" name="connsiteY219"/>
                  <a:gd fmla="*/ 355479 w 2332038" name="connsiteX220"/>
                  <a:gd fmla="*/ 3934212 h 6456362" name="connsiteY220"/>
                  <a:gd fmla="*/ 372142 w 2332038" name="connsiteX221"/>
                  <a:gd fmla="*/ 3917546 h 6456362" name="connsiteY221"/>
                  <a:gd fmla="*/ 387219 w 2332038" name="connsiteX222"/>
                  <a:gd fmla="*/ 3900086 h 6456362" name="connsiteY222"/>
                  <a:gd fmla="*/ 401501 w 2332038" name="connsiteX223"/>
                  <a:gd fmla="*/ 3882626 h 6456362" name="connsiteY223"/>
                  <a:gd fmla="*/ 415784 w 2332038" name="connsiteX224"/>
                  <a:gd fmla="*/ 3863579 h 6456362" name="connsiteY224"/>
                  <a:gd fmla="*/ 428479 w 2332038" name="connsiteX225"/>
                  <a:gd fmla="*/ 3845326 h 6456362" name="connsiteY225"/>
                  <a:gd fmla="*/ 440382 w 2332038" name="connsiteX226"/>
                  <a:gd fmla="*/ 3825485 h 6456362" name="connsiteY226"/>
                  <a:gd fmla="*/ 451490 w 2332038" name="connsiteX227"/>
                  <a:gd fmla="*/ 3804851 h 6456362" name="connsiteY227"/>
                  <a:gd fmla="*/ 461806 w 2332038" name="connsiteX228"/>
                  <a:gd fmla="*/ 3783423 h 6456362" name="connsiteY228"/>
                  <a:gd fmla="*/ 471327 w 2332038" name="connsiteX229"/>
                  <a:gd fmla="*/ 3762788 h 6456362" name="connsiteY229"/>
                  <a:gd fmla="*/ 480056 w 2332038" name="connsiteX230"/>
                  <a:gd fmla="*/ 3742154 h 6456362" name="connsiteY230"/>
                  <a:gd fmla="*/ 486404 w 2332038" name="connsiteX231"/>
                  <a:gd fmla="*/ 3719932 h 6456362" name="connsiteY231"/>
                  <a:gd fmla="*/ 492751 w 2332038" name="connsiteX232"/>
                  <a:gd fmla="*/ 3696917 h 6456362" name="connsiteY232"/>
                  <a:gd fmla="*/ 498306 w 2332038" name="connsiteX233"/>
                  <a:gd fmla="*/ 3674696 h 6456362" name="connsiteY233"/>
                  <a:gd fmla="*/ 503067 w 2332038" name="connsiteX234"/>
                  <a:gd fmla="*/ 3651680 h 6456362" name="connsiteY234"/>
                  <a:gd fmla="*/ 506241 w 2332038" name="connsiteX235"/>
                  <a:gd fmla="*/ 3628665 h 6456362" name="connsiteY235"/>
                  <a:gd fmla="*/ 508621 w 2332038" name="connsiteX236"/>
                  <a:gd fmla="*/ 3604856 h 6456362" name="connsiteY236"/>
                  <a:gd fmla="*/ 509414 w 2332038" name="connsiteX237"/>
                  <a:gd fmla="*/ 3581841 h 6456362" name="connsiteY237"/>
                  <a:gd fmla="*/ 509414 w 2332038" name="connsiteX238"/>
                  <a:gd fmla="*/ 3557239 h 6456362" name="connsiteY238"/>
                  <a:gd fmla="*/ 508621 w 2332038" name="connsiteX239"/>
                  <a:gd fmla="*/ 3533430 h 6456362" name="connsiteY239"/>
                  <a:gd fmla="*/ 506241 w 2332038" name="connsiteX240"/>
                  <a:gd fmla="*/ 3508827 h 6456362" name="connsiteY240"/>
                  <a:gd fmla="*/ 503067 w 2332038" name="connsiteX241"/>
                  <a:gd fmla="*/ 3485018 h 6456362" name="connsiteY241"/>
                  <a:gd fmla="*/ 183294 w 2332038" name="connsiteX242"/>
                  <a:gd fmla="*/ 1501742 h 6456362" name="connsiteY242"/>
                  <a:gd fmla="*/ 176946 w 2332038" name="connsiteX243"/>
                  <a:gd fmla="*/ 1466029 h 6456362" name="connsiteY243"/>
                  <a:gd fmla="*/ 167424 w 2332038" name="connsiteX244"/>
                  <a:gd fmla="*/ 1429522 h 6456362" name="connsiteY244"/>
                  <a:gd fmla="*/ 157902 w 2332038" name="connsiteX245"/>
                  <a:gd fmla="*/ 1393015 h 6456362" name="connsiteY245"/>
                  <a:gd fmla="*/ 146794 w 2332038" name="connsiteX246"/>
                  <a:gd fmla="*/ 1358095 h 6456362" name="connsiteY246"/>
                  <a:gd fmla="*/ 163457 w 2332038" name="connsiteX247"/>
                  <a:gd fmla="*/ 1354127 h 6456362" name="connsiteY247"/>
                  <a:gd fmla="*/ 180120 w 2332038" name="connsiteX248"/>
                  <a:gd fmla="*/ 1348572 h 6456362" name="connsiteY248"/>
                  <a:gd fmla="*/ 874663 w 2332038" name="connsiteX249"/>
                  <a:gd fmla="*/ 0 h 6456362" name="connsiteY249"/>
                  <a:gd fmla="*/ 1439863 w 2332038" name="connsiteX250"/>
                  <a:gd fmla="*/ 565200 h 6456362" name="connsiteY250"/>
                  <a:gd fmla="*/ 874663 w 2332038" name="connsiteX251"/>
                  <a:gd fmla="*/ 1130400 h 6456362" name="connsiteY251"/>
                  <a:gd fmla="*/ 309463 w 2332038" name="connsiteX252"/>
                  <a:gd fmla="*/ 565200 h 6456362" name="connsiteY252"/>
                  <a:gd fmla="*/ 874663 w 2332038" name="connsiteX253"/>
                  <a:gd fmla="*/ 0 h 6456362" name="connsiteY2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b="b" l="l" r="r" t="t"/>
                <a:pathLst>
                  <a:path h="6456362" w="2332038">
                    <a:moveTo>
                      <a:pt x="461806" y="1287462"/>
                    </a:moveTo>
                    <a:lnTo>
                      <a:pt x="677632" y="2108074"/>
                    </a:lnTo>
                    <a:lnTo>
                      <a:pt x="794274" y="1538249"/>
                    </a:lnTo>
                    <a:lnTo>
                      <a:pt x="680013" y="1424760"/>
                    </a:lnTo>
                    <a:lnTo>
                      <a:pt x="808556" y="1296986"/>
                    </a:lnTo>
                    <a:lnTo>
                      <a:pt x="875209" y="1296986"/>
                    </a:lnTo>
                    <a:lnTo>
                      <a:pt x="941861" y="1296986"/>
                    </a:lnTo>
                    <a:lnTo>
                      <a:pt x="1069611" y="1424760"/>
                    </a:lnTo>
                    <a:lnTo>
                      <a:pt x="956144" y="1538249"/>
                    </a:lnTo>
                    <a:lnTo>
                      <a:pt x="1072785" y="2108074"/>
                    </a:lnTo>
                    <a:lnTo>
                      <a:pt x="1287818" y="1287462"/>
                    </a:lnTo>
                    <a:lnTo>
                      <a:pt x="1570297" y="1348572"/>
                    </a:lnTo>
                    <a:lnTo>
                      <a:pt x="1592515" y="1354127"/>
                    </a:lnTo>
                    <a:lnTo>
                      <a:pt x="1614732" y="1358889"/>
                    </a:lnTo>
                    <a:lnTo>
                      <a:pt x="1635363" y="1366825"/>
                    </a:lnTo>
                    <a:lnTo>
                      <a:pt x="1657580" y="1373174"/>
                    </a:lnTo>
                    <a:lnTo>
                      <a:pt x="1677417" y="1382698"/>
                    </a:lnTo>
                    <a:lnTo>
                      <a:pt x="1698048" y="1391428"/>
                    </a:lnTo>
                    <a:lnTo>
                      <a:pt x="1717885" y="1400951"/>
                    </a:lnTo>
                    <a:lnTo>
                      <a:pt x="1736135" y="1412062"/>
                    </a:lnTo>
                    <a:lnTo>
                      <a:pt x="1755178" y="1423173"/>
                    </a:lnTo>
                    <a:lnTo>
                      <a:pt x="1773428" y="1435077"/>
                    </a:lnTo>
                    <a:lnTo>
                      <a:pt x="1792472" y="1446981"/>
                    </a:lnTo>
                    <a:lnTo>
                      <a:pt x="1809135" y="1460473"/>
                    </a:lnTo>
                    <a:lnTo>
                      <a:pt x="1826591" y="1473171"/>
                    </a:lnTo>
                    <a:lnTo>
                      <a:pt x="1843254" y="1487457"/>
                    </a:lnTo>
                    <a:lnTo>
                      <a:pt x="1858331" y="1503329"/>
                    </a:lnTo>
                    <a:lnTo>
                      <a:pt x="1873407" y="1518408"/>
                    </a:lnTo>
                    <a:lnTo>
                      <a:pt x="1887689" y="1535074"/>
                    </a:lnTo>
                    <a:lnTo>
                      <a:pt x="1901972" y="1551740"/>
                    </a:lnTo>
                    <a:lnTo>
                      <a:pt x="1916255" y="1567613"/>
                    </a:lnTo>
                    <a:lnTo>
                      <a:pt x="1928950" y="1585866"/>
                    </a:lnTo>
                    <a:lnTo>
                      <a:pt x="1940853" y="1604120"/>
                    </a:lnTo>
                    <a:lnTo>
                      <a:pt x="1952755" y="1623167"/>
                    </a:lnTo>
                    <a:lnTo>
                      <a:pt x="1963863" y="1641420"/>
                    </a:lnTo>
                    <a:lnTo>
                      <a:pt x="1973385" y="1661261"/>
                    </a:lnTo>
                    <a:lnTo>
                      <a:pt x="1983700" y="1681102"/>
                    </a:lnTo>
                    <a:lnTo>
                      <a:pt x="1990842" y="1700942"/>
                    </a:lnTo>
                    <a:lnTo>
                      <a:pt x="2000364" y="1721577"/>
                    </a:lnTo>
                    <a:lnTo>
                      <a:pt x="2006711" y="1743005"/>
                    </a:lnTo>
                    <a:lnTo>
                      <a:pt x="2013059" y="1764433"/>
                    </a:lnTo>
                    <a:lnTo>
                      <a:pt x="2018614" y="1785861"/>
                    </a:lnTo>
                    <a:lnTo>
                      <a:pt x="2024168" y="1807289"/>
                    </a:lnTo>
                    <a:lnTo>
                      <a:pt x="2027342" y="1830304"/>
                    </a:lnTo>
                    <a:lnTo>
                      <a:pt x="2329658" y="3696123"/>
                    </a:lnTo>
                    <a:lnTo>
                      <a:pt x="2332038" y="3719932"/>
                    </a:lnTo>
                    <a:lnTo>
                      <a:pt x="2332038" y="3742948"/>
                    </a:lnTo>
                    <a:lnTo>
                      <a:pt x="2330451" y="3765963"/>
                    </a:lnTo>
                    <a:lnTo>
                      <a:pt x="2326484" y="3788978"/>
                    </a:lnTo>
                    <a:lnTo>
                      <a:pt x="2320929" y="3811200"/>
                    </a:lnTo>
                    <a:lnTo>
                      <a:pt x="2312995" y="3831834"/>
                    </a:lnTo>
                    <a:lnTo>
                      <a:pt x="2304266" y="3853262"/>
                    </a:lnTo>
                    <a:lnTo>
                      <a:pt x="2292364" y="3872309"/>
                    </a:lnTo>
                    <a:lnTo>
                      <a:pt x="2278875" y="3890562"/>
                    </a:lnTo>
                    <a:lnTo>
                      <a:pt x="2264592" y="3908022"/>
                    </a:lnTo>
                    <a:lnTo>
                      <a:pt x="2247929" y="3923101"/>
                    </a:lnTo>
                    <a:lnTo>
                      <a:pt x="2230473" y="3938180"/>
                    </a:lnTo>
                    <a:lnTo>
                      <a:pt x="2212223" y="3950878"/>
                    </a:lnTo>
                    <a:lnTo>
                      <a:pt x="2192386" y="3961989"/>
                    </a:lnTo>
                    <a:lnTo>
                      <a:pt x="2170168" y="3971512"/>
                    </a:lnTo>
                    <a:lnTo>
                      <a:pt x="2147157" y="3979449"/>
                    </a:lnTo>
                    <a:lnTo>
                      <a:pt x="2133668" y="3982623"/>
                    </a:lnTo>
                    <a:lnTo>
                      <a:pt x="2120972" y="3985004"/>
                    </a:lnTo>
                    <a:lnTo>
                      <a:pt x="2107483" y="3986591"/>
                    </a:lnTo>
                    <a:lnTo>
                      <a:pt x="2094788" y="3988179"/>
                    </a:lnTo>
                    <a:lnTo>
                      <a:pt x="2081298" y="3988179"/>
                    </a:lnTo>
                    <a:lnTo>
                      <a:pt x="2067809" y="3988179"/>
                    </a:lnTo>
                    <a:lnTo>
                      <a:pt x="2055114" y="3986591"/>
                    </a:lnTo>
                    <a:lnTo>
                      <a:pt x="2041624" y="3985004"/>
                    </a:lnTo>
                    <a:lnTo>
                      <a:pt x="2029722" y="3982623"/>
                    </a:lnTo>
                    <a:lnTo>
                      <a:pt x="2016233" y="3980242"/>
                    </a:lnTo>
                    <a:lnTo>
                      <a:pt x="1992429" y="3972306"/>
                    </a:lnTo>
                    <a:lnTo>
                      <a:pt x="1969418" y="3961989"/>
                    </a:lnTo>
                    <a:lnTo>
                      <a:pt x="1946407" y="3949291"/>
                    </a:lnTo>
                    <a:lnTo>
                      <a:pt x="1924983" y="3935006"/>
                    </a:lnTo>
                    <a:lnTo>
                      <a:pt x="1906733" y="3917546"/>
                    </a:lnTo>
                    <a:lnTo>
                      <a:pt x="1889276" y="3900086"/>
                    </a:lnTo>
                    <a:lnTo>
                      <a:pt x="1880548" y="3888975"/>
                    </a:lnTo>
                    <a:lnTo>
                      <a:pt x="1872613" y="3879452"/>
                    </a:lnTo>
                    <a:lnTo>
                      <a:pt x="1866265" y="3868341"/>
                    </a:lnTo>
                    <a:lnTo>
                      <a:pt x="1859124" y="3857230"/>
                    </a:lnTo>
                    <a:lnTo>
                      <a:pt x="1853570" y="3845326"/>
                    </a:lnTo>
                    <a:lnTo>
                      <a:pt x="1848809" y="3833421"/>
                    </a:lnTo>
                    <a:lnTo>
                      <a:pt x="1843254" y="3820723"/>
                    </a:lnTo>
                    <a:lnTo>
                      <a:pt x="1838494" y="3808025"/>
                    </a:lnTo>
                    <a:lnTo>
                      <a:pt x="1835320" y="3794533"/>
                    </a:lnTo>
                    <a:lnTo>
                      <a:pt x="1832939" y="3781835"/>
                    </a:lnTo>
                    <a:lnTo>
                      <a:pt x="1609178" y="2545363"/>
                    </a:lnTo>
                    <a:lnTo>
                      <a:pt x="1582199" y="3331848"/>
                    </a:lnTo>
                    <a:lnTo>
                      <a:pt x="1581406" y="3387402"/>
                    </a:lnTo>
                    <a:lnTo>
                      <a:pt x="1581406" y="3440575"/>
                    </a:lnTo>
                    <a:lnTo>
                      <a:pt x="1583786" y="3496129"/>
                    </a:lnTo>
                    <a:lnTo>
                      <a:pt x="1586167" y="3549302"/>
                    </a:lnTo>
                    <a:lnTo>
                      <a:pt x="1749624" y="6119070"/>
                    </a:lnTo>
                    <a:lnTo>
                      <a:pt x="1750417" y="6136530"/>
                    </a:lnTo>
                    <a:lnTo>
                      <a:pt x="1750417" y="6153196"/>
                    </a:lnTo>
                    <a:lnTo>
                      <a:pt x="1749624" y="6169862"/>
                    </a:lnTo>
                    <a:lnTo>
                      <a:pt x="1747243" y="6185735"/>
                    </a:lnTo>
                    <a:lnTo>
                      <a:pt x="1744069" y="6202401"/>
                    </a:lnTo>
                    <a:lnTo>
                      <a:pt x="1740896" y="6218273"/>
                    </a:lnTo>
                    <a:lnTo>
                      <a:pt x="1736135" y="6234146"/>
                    </a:lnTo>
                    <a:lnTo>
                      <a:pt x="1730580" y="6248431"/>
                    </a:lnTo>
                    <a:lnTo>
                      <a:pt x="1725026" y="6264304"/>
                    </a:lnTo>
                    <a:lnTo>
                      <a:pt x="1718678" y="6278589"/>
                    </a:lnTo>
                    <a:lnTo>
                      <a:pt x="1710743" y="6292875"/>
                    </a:lnTo>
                    <a:lnTo>
                      <a:pt x="1703602" y="6305573"/>
                    </a:lnTo>
                    <a:lnTo>
                      <a:pt x="1694874" y="6319065"/>
                    </a:lnTo>
                    <a:lnTo>
                      <a:pt x="1686145" y="6332556"/>
                    </a:lnTo>
                    <a:lnTo>
                      <a:pt x="1675037" y="6344461"/>
                    </a:lnTo>
                    <a:lnTo>
                      <a:pt x="1664721" y="6356365"/>
                    </a:lnTo>
                    <a:lnTo>
                      <a:pt x="1653613" y="6367475"/>
                    </a:lnTo>
                    <a:lnTo>
                      <a:pt x="1641711" y="6378587"/>
                    </a:lnTo>
                    <a:lnTo>
                      <a:pt x="1629808" y="6388110"/>
                    </a:lnTo>
                    <a:lnTo>
                      <a:pt x="1617906" y="6398427"/>
                    </a:lnTo>
                    <a:lnTo>
                      <a:pt x="1604417" y="6407157"/>
                    </a:lnTo>
                    <a:lnTo>
                      <a:pt x="1590134" y="6414299"/>
                    </a:lnTo>
                    <a:lnTo>
                      <a:pt x="1577439" y="6422236"/>
                    </a:lnTo>
                    <a:lnTo>
                      <a:pt x="1561569" y="6428585"/>
                    </a:lnTo>
                    <a:lnTo>
                      <a:pt x="1547286" y="6435727"/>
                    </a:lnTo>
                    <a:lnTo>
                      <a:pt x="1532210" y="6441283"/>
                    </a:lnTo>
                    <a:lnTo>
                      <a:pt x="1516341" y="6445251"/>
                    </a:lnTo>
                    <a:lnTo>
                      <a:pt x="1500471" y="6450013"/>
                    </a:lnTo>
                    <a:lnTo>
                      <a:pt x="1484601" y="6451600"/>
                    </a:lnTo>
                    <a:lnTo>
                      <a:pt x="1468732" y="6453981"/>
                    </a:lnTo>
                    <a:lnTo>
                      <a:pt x="1450482" y="6455569"/>
                    </a:lnTo>
                    <a:lnTo>
                      <a:pt x="1434612" y="6456362"/>
                    </a:lnTo>
                    <a:lnTo>
                      <a:pt x="1418743" y="6456362"/>
                    </a:lnTo>
                    <a:lnTo>
                      <a:pt x="1403666" y="6455569"/>
                    </a:lnTo>
                    <a:lnTo>
                      <a:pt x="1389384" y="6453187"/>
                    </a:lnTo>
                    <a:lnTo>
                      <a:pt x="1375101" y="6450807"/>
                    </a:lnTo>
                    <a:lnTo>
                      <a:pt x="1360819" y="6447632"/>
                    </a:lnTo>
                    <a:lnTo>
                      <a:pt x="1346536" y="6444457"/>
                    </a:lnTo>
                    <a:lnTo>
                      <a:pt x="1332253" y="6439696"/>
                    </a:lnTo>
                    <a:lnTo>
                      <a:pt x="1318764" y="6434141"/>
                    </a:lnTo>
                    <a:lnTo>
                      <a:pt x="1292579" y="6423029"/>
                    </a:lnTo>
                    <a:lnTo>
                      <a:pt x="1267188" y="6408745"/>
                    </a:lnTo>
                    <a:lnTo>
                      <a:pt x="1244177" y="6392871"/>
                    </a:lnTo>
                    <a:lnTo>
                      <a:pt x="1221960" y="6375412"/>
                    </a:lnTo>
                    <a:lnTo>
                      <a:pt x="1201329" y="6355571"/>
                    </a:lnTo>
                    <a:lnTo>
                      <a:pt x="1183872" y="6333349"/>
                    </a:lnTo>
                    <a:lnTo>
                      <a:pt x="1167209" y="6309541"/>
                    </a:lnTo>
                    <a:lnTo>
                      <a:pt x="1152927" y="6284939"/>
                    </a:lnTo>
                    <a:lnTo>
                      <a:pt x="1146579" y="6271447"/>
                    </a:lnTo>
                    <a:lnTo>
                      <a:pt x="1141025" y="6258749"/>
                    </a:lnTo>
                    <a:lnTo>
                      <a:pt x="1135470" y="6244463"/>
                    </a:lnTo>
                    <a:lnTo>
                      <a:pt x="1131503" y="6230971"/>
                    </a:lnTo>
                    <a:lnTo>
                      <a:pt x="1126742" y="6216687"/>
                    </a:lnTo>
                    <a:lnTo>
                      <a:pt x="1123568" y="6202401"/>
                    </a:lnTo>
                    <a:lnTo>
                      <a:pt x="1121188" y="6187322"/>
                    </a:lnTo>
                    <a:lnTo>
                      <a:pt x="1118807" y="6171449"/>
                    </a:lnTo>
                    <a:lnTo>
                      <a:pt x="875209" y="3814374"/>
                    </a:lnTo>
                    <a:lnTo>
                      <a:pt x="631610" y="6171449"/>
                    </a:lnTo>
                    <a:lnTo>
                      <a:pt x="629230" y="6187322"/>
                    </a:lnTo>
                    <a:lnTo>
                      <a:pt x="626849" y="6202401"/>
                    </a:lnTo>
                    <a:lnTo>
                      <a:pt x="623676" y="6216687"/>
                    </a:lnTo>
                    <a:lnTo>
                      <a:pt x="618915" y="6230971"/>
                    </a:lnTo>
                    <a:lnTo>
                      <a:pt x="614947" y="6244463"/>
                    </a:lnTo>
                    <a:lnTo>
                      <a:pt x="609393" y="6258749"/>
                    </a:lnTo>
                    <a:lnTo>
                      <a:pt x="603839" y="6271447"/>
                    </a:lnTo>
                    <a:lnTo>
                      <a:pt x="597491" y="6284939"/>
                    </a:lnTo>
                    <a:lnTo>
                      <a:pt x="583208" y="6309541"/>
                    </a:lnTo>
                    <a:lnTo>
                      <a:pt x="566545" y="6333349"/>
                    </a:lnTo>
                    <a:lnTo>
                      <a:pt x="549088" y="6355571"/>
                    </a:lnTo>
                    <a:lnTo>
                      <a:pt x="528458" y="6375412"/>
                    </a:lnTo>
                    <a:lnTo>
                      <a:pt x="506241" y="6392871"/>
                    </a:lnTo>
                    <a:lnTo>
                      <a:pt x="483230" y="6408745"/>
                    </a:lnTo>
                    <a:lnTo>
                      <a:pt x="457838" y="6423029"/>
                    </a:lnTo>
                    <a:lnTo>
                      <a:pt x="431653" y="6434141"/>
                    </a:lnTo>
                    <a:lnTo>
                      <a:pt x="418164" y="6439696"/>
                    </a:lnTo>
                    <a:lnTo>
                      <a:pt x="403882" y="6444457"/>
                    </a:lnTo>
                    <a:lnTo>
                      <a:pt x="389599" y="6447632"/>
                    </a:lnTo>
                    <a:lnTo>
                      <a:pt x="375316" y="6450807"/>
                    </a:lnTo>
                    <a:lnTo>
                      <a:pt x="361034" y="6453187"/>
                    </a:lnTo>
                    <a:lnTo>
                      <a:pt x="346751" y="6455569"/>
                    </a:lnTo>
                    <a:lnTo>
                      <a:pt x="331675" y="6456362"/>
                    </a:lnTo>
                    <a:lnTo>
                      <a:pt x="315805" y="6456362"/>
                    </a:lnTo>
                    <a:lnTo>
                      <a:pt x="299935" y="6455569"/>
                    </a:lnTo>
                    <a:lnTo>
                      <a:pt x="281685" y="6453981"/>
                    </a:lnTo>
                    <a:lnTo>
                      <a:pt x="265816" y="6451600"/>
                    </a:lnTo>
                    <a:lnTo>
                      <a:pt x="249946" y="6450013"/>
                    </a:lnTo>
                    <a:lnTo>
                      <a:pt x="234076" y="6445251"/>
                    </a:lnTo>
                    <a:lnTo>
                      <a:pt x="218207" y="6441283"/>
                    </a:lnTo>
                    <a:lnTo>
                      <a:pt x="203131" y="6435727"/>
                    </a:lnTo>
                    <a:lnTo>
                      <a:pt x="188848" y="6428585"/>
                    </a:lnTo>
                    <a:lnTo>
                      <a:pt x="172978" y="6422236"/>
                    </a:lnTo>
                    <a:lnTo>
                      <a:pt x="160283" y="6414299"/>
                    </a:lnTo>
                    <a:lnTo>
                      <a:pt x="146000" y="6407157"/>
                    </a:lnTo>
                    <a:lnTo>
                      <a:pt x="132511" y="6398427"/>
                    </a:lnTo>
                    <a:lnTo>
                      <a:pt x="120609" y="6388110"/>
                    </a:lnTo>
                    <a:lnTo>
                      <a:pt x="108707" y="6378587"/>
                    </a:lnTo>
                    <a:lnTo>
                      <a:pt x="96011" y="6367475"/>
                    </a:lnTo>
                    <a:lnTo>
                      <a:pt x="85696" y="6356365"/>
                    </a:lnTo>
                    <a:lnTo>
                      <a:pt x="74587" y="6344461"/>
                    </a:lnTo>
                    <a:lnTo>
                      <a:pt x="64272" y="6332556"/>
                    </a:lnTo>
                    <a:lnTo>
                      <a:pt x="55543" y="6319065"/>
                    </a:lnTo>
                    <a:lnTo>
                      <a:pt x="46815" y="6305573"/>
                    </a:lnTo>
                    <a:lnTo>
                      <a:pt x="39674" y="6292875"/>
                    </a:lnTo>
                    <a:lnTo>
                      <a:pt x="31739" y="6278589"/>
                    </a:lnTo>
                    <a:lnTo>
                      <a:pt x="25391" y="6264304"/>
                    </a:lnTo>
                    <a:lnTo>
                      <a:pt x="19837" y="6248431"/>
                    </a:lnTo>
                    <a:lnTo>
                      <a:pt x="14282" y="6234146"/>
                    </a:lnTo>
                    <a:lnTo>
                      <a:pt x="9522" y="6218273"/>
                    </a:lnTo>
                    <a:lnTo>
                      <a:pt x="6348" y="6202401"/>
                    </a:lnTo>
                    <a:lnTo>
                      <a:pt x="3174" y="6185735"/>
                    </a:lnTo>
                    <a:lnTo>
                      <a:pt x="793" y="6169862"/>
                    </a:lnTo>
                    <a:lnTo>
                      <a:pt x="0" y="6153196"/>
                    </a:lnTo>
                    <a:lnTo>
                      <a:pt x="0" y="6136530"/>
                    </a:lnTo>
                    <a:lnTo>
                      <a:pt x="793" y="6119070"/>
                    </a:lnTo>
                    <a:lnTo>
                      <a:pt x="131717" y="4062780"/>
                    </a:lnTo>
                    <a:lnTo>
                      <a:pt x="132511" y="4062780"/>
                    </a:lnTo>
                    <a:lnTo>
                      <a:pt x="155522" y="4056431"/>
                    </a:lnTo>
                    <a:lnTo>
                      <a:pt x="178533" y="4047701"/>
                    </a:lnTo>
                    <a:lnTo>
                      <a:pt x="200750" y="4038177"/>
                    </a:lnTo>
                    <a:lnTo>
                      <a:pt x="222968" y="4028654"/>
                    </a:lnTo>
                    <a:lnTo>
                      <a:pt x="243598" y="4017543"/>
                    </a:lnTo>
                    <a:lnTo>
                      <a:pt x="264229" y="4005638"/>
                    </a:lnTo>
                    <a:lnTo>
                      <a:pt x="284066" y="3992147"/>
                    </a:lnTo>
                    <a:lnTo>
                      <a:pt x="303109" y="3979449"/>
                    </a:lnTo>
                    <a:lnTo>
                      <a:pt x="321360" y="3965163"/>
                    </a:lnTo>
                    <a:lnTo>
                      <a:pt x="338816" y="3949291"/>
                    </a:lnTo>
                    <a:lnTo>
                      <a:pt x="355479" y="3934212"/>
                    </a:lnTo>
                    <a:lnTo>
                      <a:pt x="372142" y="3917546"/>
                    </a:lnTo>
                    <a:lnTo>
                      <a:pt x="387219" y="3900086"/>
                    </a:lnTo>
                    <a:lnTo>
                      <a:pt x="401501" y="3882626"/>
                    </a:lnTo>
                    <a:lnTo>
                      <a:pt x="415784" y="3863579"/>
                    </a:lnTo>
                    <a:lnTo>
                      <a:pt x="428479" y="3845326"/>
                    </a:lnTo>
                    <a:lnTo>
                      <a:pt x="440382" y="3825485"/>
                    </a:lnTo>
                    <a:lnTo>
                      <a:pt x="451490" y="3804851"/>
                    </a:lnTo>
                    <a:lnTo>
                      <a:pt x="461806" y="3783423"/>
                    </a:lnTo>
                    <a:lnTo>
                      <a:pt x="471327" y="3762788"/>
                    </a:lnTo>
                    <a:lnTo>
                      <a:pt x="480056" y="3742154"/>
                    </a:lnTo>
                    <a:lnTo>
                      <a:pt x="486404" y="3719932"/>
                    </a:lnTo>
                    <a:lnTo>
                      <a:pt x="492751" y="3696917"/>
                    </a:lnTo>
                    <a:lnTo>
                      <a:pt x="498306" y="3674696"/>
                    </a:lnTo>
                    <a:lnTo>
                      <a:pt x="503067" y="3651680"/>
                    </a:lnTo>
                    <a:lnTo>
                      <a:pt x="506241" y="3628665"/>
                    </a:lnTo>
                    <a:lnTo>
                      <a:pt x="508621" y="3604856"/>
                    </a:lnTo>
                    <a:lnTo>
                      <a:pt x="509414" y="3581841"/>
                    </a:lnTo>
                    <a:lnTo>
                      <a:pt x="509414" y="3557239"/>
                    </a:lnTo>
                    <a:lnTo>
                      <a:pt x="508621" y="3533430"/>
                    </a:lnTo>
                    <a:lnTo>
                      <a:pt x="506241" y="3508827"/>
                    </a:lnTo>
                    <a:lnTo>
                      <a:pt x="503067" y="3485018"/>
                    </a:lnTo>
                    <a:lnTo>
                      <a:pt x="183294" y="1501742"/>
                    </a:lnTo>
                    <a:lnTo>
                      <a:pt x="176946" y="1466029"/>
                    </a:lnTo>
                    <a:lnTo>
                      <a:pt x="167424" y="1429522"/>
                    </a:lnTo>
                    <a:lnTo>
                      <a:pt x="157902" y="1393015"/>
                    </a:lnTo>
                    <a:lnTo>
                      <a:pt x="146794" y="1358095"/>
                    </a:lnTo>
                    <a:lnTo>
                      <a:pt x="163457" y="1354127"/>
                    </a:lnTo>
                    <a:lnTo>
                      <a:pt x="180120" y="1348572"/>
                    </a:lnTo>
                    <a:close/>
                    <a:moveTo>
                      <a:pt x="874663" y="0"/>
                    </a:moveTo>
                    <a:cubicBezTo>
                      <a:pt x="1186814" y="0"/>
                      <a:pt x="1439863" y="253049"/>
                      <a:pt x="1439863" y="565200"/>
                    </a:cubicBezTo>
                    <a:cubicBezTo>
                      <a:pt x="1439863" y="877351"/>
                      <a:pt x="1186814" y="1130400"/>
                      <a:pt x="874663" y="1130400"/>
                    </a:cubicBezTo>
                    <a:cubicBezTo>
                      <a:pt x="562512" y="1130400"/>
                      <a:pt x="309463" y="877351"/>
                      <a:pt x="309463" y="565200"/>
                    </a:cubicBezTo>
                    <a:cubicBezTo>
                      <a:pt x="309463" y="253049"/>
                      <a:pt x="562512" y="0"/>
                      <a:pt x="874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482513" y="2727325"/>
                <a:ext cx="3095625" cy="6858001"/>
              </a:xfrm>
              <a:custGeom>
                <a:gdLst>
                  <a:gd fmla="*/ 1108301 w 3095625" name="connsiteX0"/>
                  <a:gd fmla="*/ 1366838 h 6858001" name="connsiteY0"/>
                  <a:gd fmla="*/ 1336783 w 3095625" name="connsiteX1"/>
                  <a:gd fmla="*/ 2238376 h 6858001" name="connsiteY1"/>
                  <a:gd fmla="*/ 1461338 w 3095625" name="connsiteX2"/>
                  <a:gd fmla="*/ 1632745 h 6858001" name="connsiteY2"/>
                  <a:gd fmla="*/ 1339957 w 3095625" name="connsiteX3"/>
                  <a:gd fmla="*/ 1512095 h 6858001" name="connsiteY3"/>
                  <a:gd fmla="*/ 1476412 w 3095625" name="connsiteX4"/>
                  <a:gd fmla="*/ 1375569 h 6858001" name="connsiteY4"/>
                  <a:gd fmla="*/ 1547813 w 3095625" name="connsiteX5"/>
                  <a:gd fmla="*/ 1375569 h 6858001" name="connsiteY5"/>
                  <a:gd fmla="*/ 1619214 w 3095625" name="connsiteX6"/>
                  <a:gd fmla="*/ 1375569 h 6858001" name="connsiteY6"/>
                  <a:gd fmla="*/ 1754082 w 3095625" name="connsiteX7"/>
                  <a:gd fmla="*/ 1512095 h 6858001" name="connsiteY7"/>
                  <a:gd fmla="*/ 1634287 w 3095625" name="connsiteX8"/>
                  <a:gd fmla="*/ 1632745 h 6858001" name="connsiteY8"/>
                  <a:gd fmla="*/ 1757255 w 3095625" name="connsiteX9"/>
                  <a:gd fmla="*/ 2238376 h 6858001" name="connsiteY9"/>
                  <a:gd fmla="*/ 1985738 w 3095625" name="connsiteX10"/>
                  <a:gd fmla="*/ 1366838 h 6858001" name="connsiteY10"/>
                  <a:gd fmla="*/ 2285622 w 3095625" name="connsiteX11"/>
                  <a:gd fmla="*/ 1430338 h 6858001" name="connsiteY11"/>
                  <a:gd fmla="*/ 2310215 w 3095625" name="connsiteX12"/>
                  <a:gd fmla="*/ 1435894 h 6858001" name="connsiteY12"/>
                  <a:gd fmla="*/ 2333222 w 3095625" name="connsiteX13"/>
                  <a:gd fmla="*/ 1442244 h 6858001" name="connsiteY13"/>
                  <a:gd fmla="*/ 2354643 w 3095625" name="connsiteX14"/>
                  <a:gd fmla="*/ 1450182 h 6858001" name="connsiteY14"/>
                  <a:gd fmla="*/ 2378443 w 3095625" name="connsiteX15"/>
                  <a:gd fmla="*/ 1458120 h 6858001" name="connsiteY15"/>
                  <a:gd fmla="*/ 2399863 w 3095625" name="connsiteX16"/>
                  <a:gd fmla="*/ 1466851 h 6858001" name="connsiteY16"/>
                  <a:gd fmla="*/ 2421283 w 3095625" name="connsiteX17"/>
                  <a:gd fmla="*/ 1476376 h 6858001" name="connsiteY17"/>
                  <a:gd fmla="*/ 2441910 w 3095625" name="connsiteX18"/>
                  <a:gd fmla="*/ 1486695 h 6858001" name="connsiteY18"/>
                  <a:gd fmla="*/ 2462537 w 3095625" name="connsiteX19"/>
                  <a:gd fmla="*/ 1497807 h 6858001" name="connsiteY19"/>
                  <a:gd fmla="*/ 2482371 w 3095625" name="connsiteX20"/>
                  <a:gd fmla="*/ 1509713 h 6858001" name="connsiteY20"/>
                  <a:gd fmla="*/ 2502204 w 3095625" name="connsiteX21"/>
                  <a:gd fmla="*/ 1522413 h 6858001" name="connsiteY21"/>
                  <a:gd fmla="*/ 2521245 w 3095625" name="connsiteX22"/>
                  <a:gd fmla="*/ 1535907 h 6858001" name="connsiteY22"/>
                  <a:gd fmla="*/ 2539492 w 3095625" name="connsiteX23"/>
                  <a:gd fmla="*/ 1549401 h 6858001" name="connsiteY23"/>
                  <a:gd fmla="*/ 2558532 w 3095625" name="connsiteX24"/>
                  <a:gd fmla="*/ 1564482 h 6858001" name="connsiteY24"/>
                  <a:gd fmla="*/ 2575985 w 3095625" name="connsiteX25"/>
                  <a:gd fmla="*/ 1578770 h 6858001" name="connsiteY25"/>
                  <a:gd fmla="*/ 2592646 w 3095625" name="connsiteX26"/>
                  <a:gd fmla="*/ 1595438 h 6858001" name="connsiteY26"/>
                  <a:gd fmla="*/ 2608512 w 3095625" name="connsiteX27"/>
                  <a:gd fmla="*/ 1612107 h 6858001" name="connsiteY27"/>
                  <a:gd fmla="*/ 2624379 w 3095625" name="connsiteX28"/>
                  <a:gd fmla="*/ 1627982 h 6858001" name="connsiteY28"/>
                  <a:gd fmla="*/ 2638659 w 3095625" name="connsiteX29"/>
                  <a:gd fmla="*/ 1645445 h 6858001" name="connsiteY29"/>
                  <a:gd fmla="*/ 2652940 w 3095625" name="connsiteX30"/>
                  <a:gd fmla="*/ 1664495 h 6858001" name="connsiteY30"/>
                  <a:gd fmla="*/ 2667220 w 3095625" name="connsiteX31"/>
                  <a:gd fmla="*/ 1683545 h 6858001" name="connsiteY31"/>
                  <a:gd fmla="*/ 2679913 w 3095625" name="connsiteX32"/>
                  <a:gd fmla="*/ 1701801 h 6858001" name="connsiteY32"/>
                  <a:gd fmla="*/ 2691813 w 3095625" name="connsiteX33"/>
                  <a:gd fmla="*/ 1721645 h 6858001" name="connsiteY33"/>
                  <a:gd fmla="*/ 2702920 w 3095625" name="connsiteX34"/>
                  <a:gd fmla="*/ 1742282 h 6858001" name="connsiteY34"/>
                  <a:gd fmla="*/ 2714027 w 3095625" name="connsiteX35"/>
                  <a:gd fmla="*/ 1763713 h 6858001" name="connsiteY35"/>
                  <a:gd fmla="*/ 2724341 w 3095625" name="connsiteX36"/>
                  <a:gd fmla="*/ 1784351 h 6858001" name="connsiteY36"/>
                  <a:gd fmla="*/ 2733861 w 3095625" name="connsiteX37"/>
                  <a:gd fmla="*/ 1804988 h 6858001" name="connsiteY37"/>
                  <a:gd fmla="*/ 2741794 w 3095625" name="connsiteX38"/>
                  <a:gd fmla="*/ 1827213 h 6858001" name="connsiteY38"/>
                  <a:gd fmla="*/ 2748934 w 3095625" name="connsiteX39"/>
                  <a:gd fmla="*/ 1850232 h 6858001" name="connsiteY39"/>
                  <a:gd fmla="*/ 2756868 w 3095625" name="connsiteX40"/>
                  <a:gd fmla="*/ 1872457 h 6858001" name="connsiteY40"/>
                  <a:gd fmla="*/ 2762421 w 3095625" name="connsiteX41"/>
                  <a:gd fmla="*/ 1895476 h 6858001" name="connsiteY41"/>
                  <a:gd fmla="*/ 2767974 w 3095625" name="connsiteX42"/>
                  <a:gd fmla="*/ 1919288 h 6858001" name="connsiteY42"/>
                  <a:gd fmla="*/ 2772734 w 3095625" name="connsiteX43"/>
                  <a:gd fmla="*/ 1942307 h 6858001" name="connsiteY43"/>
                  <a:gd fmla="*/ 3091658 w 3095625" name="connsiteX44"/>
                  <a:gd fmla="*/ 3925888 h 6858001" name="connsiteY44"/>
                  <a:gd fmla="*/ 3095625 w 3095625" name="connsiteX45"/>
                  <a:gd fmla="*/ 3950495 h 6858001" name="connsiteY45"/>
                  <a:gd fmla="*/ 3095625 w 3095625" name="connsiteX46"/>
                  <a:gd fmla="*/ 3975101 h 6858001" name="connsiteY46"/>
                  <a:gd fmla="*/ 3093245 w 3095625" name="connsiteX47"/>
                  <a:gd fmla="*/ 4000501 h 6858001" name="connsiteY47"/>
                  <a:gd fmla="*/ 3090072 w 3095625" name="connsiteX48"/>
                  <a:gd fmla="*/ 4023520 h 6858001" name="connsiteY48"/>
                  <a:gd fmla="*/ 3082932 w 3095625" name="connsiteX49"/>
                  <a:gd fmla="*/ 4047332 h 6858001" name="connsiteY49"/>
                  <a:gd fmla="*/ 3075792 w 3095625" name="connsiteX50"/>
                  <a:gd fmla="*/ 4069557 h 6858001" name="connsiteY50"/>
                  <a:gd fmla="*/ 3064685 w 3095625" name="connsiteX51"/>
                  <a:gd fmla="*/ 4091782 h 6858001" name="connsiteY51"/>
                  <a:gd fmla="*/ 3053578 w 3095625" name="connsiteX52"/>
                  <a:gd fmla="*/ 4112420 h 6858001" name="connsiteY52"/>
                  <a:gd fmla="*/ 3039298 w 3095625" name="connsiteX53"/>
                  <a:gd fmla="*/ 4132263 h 6858001" name="connsiteY53"/>
                  <a:gd fmla="*/ 3024224 w 3095625" name="connsiteX54"/>
                  <a:gd fmla="*/ 4149726 h 6858001" name="connsiteY54"/>
                  <a:gd fmla="*/ 3005977 w 3095625" name="connsiteX55"/>
                  <a:gd fmla="*/ 4167188 h 6858001" name="connsiteY55"/>
                  <a:gd fmla="*/ 2987730 w 3095625" name="connsiteX56"/>
                  <a:gd fmla="*/ 4183063 h 6858001" name="connsiteY56"/>
                  <a:gd fmla="*/ 2967897 w 3095625" name="connsiteX57"/>
                  <a:gd fmla="*/ 4195763 h 6858001" name="connsiteY57"/>
                  <a:gd fmla="*/ 2945683 w 3095625" name="connsiteX58"/>
                  <a:gd fmla="*/ 4207670 h 6858001" name="connsiteY58"/>
                  <a:gd fmla="*/ 2922676 w 3095625" name="connsiteX59"/>
                  <a:gd fmla="*/ 4217988 h 6858001" name="connsiteY59"/>
                  <a:gd fmla="*/ 2899669 w 3095625" name="connsiteX60"/>
                  <a:gd fmla="*/ 4225926 h 6858001" name="connsiteY60"/>
                  <a:gd fmla="*/ 2885389 w 3095625" name="connsiteX61"/>
                  <a:gd fmla="*/ 4229101 h 6858001" name="connsiteY61"/>
                  <a:gd fmla="*/ 2871109 w 3095625" name="connsiteX62"/>
                  <a:gd fmla="*/ 4232276 h 6858001" name="connsiteY62"/>
                  <a:gd fmla="*/ 2856829 w 3095625" name="connsiteX63"/>
                  <a:gd fmla="*/ 4234657 h 6858001" name="connsiteY63"/>
                  <a:gd fmla="*/ 2842549 w 3095625" name="connsiteX64"/>
                  <a:gd fmla="*/ 4235451 h 6858001" name="connsiteY64"/>
                  <a:gd fmla="*/ 2828268 w 3095625" name="connsiteX65"/>
                  <a:gd fmla="*/ 4235451 h 6858001" name="connsiteY65"/>
                  <a:gd fmla="*/ 2813988 w 3095625" name="connsiteX66"/>
                  <a:gd fmla="*/ 4235451 h 6858001" name="connsiteY66"/>
                  <a:gd fmla="*/ 2801295 w 3095625" name="connsiteX67"/>
                  <a:gd fmla="*/ 4234657 h 6858001" name="connsiteY67"/>
                  <a:gd fmla="*/ 2787015 w 3095625" name="connsiteX68"/>
                  <a:gd fmla="*/ 4232276 h 6858001" name="connsiteY68"/>
                  <a:gd fmla="*/ 2773528 w 3095625" name="connsiteX69"/>
                  <a:gd fmla="*/ 4229895 h 6858001" name="connsiteY69"/>
                  <a:gd fmla="*/ 2760041 w 3095625" name="connsiteX70"/>
                  <a:gd fmla="*/ 4226720 h 6858001" name="connsiteY70"/>
                  <a:gd fmla="*/ 2747347 w 3095625" name="connsiteX71"/>
                  <a:gd fmla="*/ 4223545 h 6858001" name="connsiteY71"/>
                  <a:gd fmla="*/ 2733861 w 3095625" name="connsiteX72"/>
                  <a:gd fmla="*/ 4218782 h 6858001" name="connsiteY72"/>
                  <a:gd fmla="*/ 2721960 w 3095625" name="connsiteX73"/>
                  <a:gd fmla="*/ 4213226 h 6858001" name="connsiteY73"/>
                  <a:gd fmla="*/ 2710060 w 3095625" name="connsiteX74"/>
                  <a:gd fmla="*/ 4207670 h 6858001" name="connsiteY74"/>
                  <a:gd fmla="*/ 2697367 w 3095625" name="connsiteX75"/>
                  <a:gd fmla="*/ 4201320 h 6858001" name="connsiteY75"/>
                  <a:gd fmla="*/ 2685467 w 3095625" name="connsiteX76"/>
                  <a:gd fmla="*/ 4194970 h 6858001" name="connsiteY76"/>
                  <a:gd fmla="*/ 2674360 w 3095625" name="connsiteX77"/>
                  <a:gd fmla="*/ 4187032 h 6858001" name="connsiteY77"/>
                  <a:gd fmla="*/ 2663253 w 3095625" name="connsiteX78"/>
                  <a:gd fmla="*/ 4179095 h 6858001" name="connsiteY78"/>
                  <a:gd fmla="*/ 2652940 w 3095625" name="connsiteX79"/>
                  <a:gd fmla="*/ 4170363 h 6858001" name="connsiteY79"/>
                  <a:gd fmla="*/ 2642626 w 3095625" name="connsiteX80"/>
                  <a:gd fmla="*/ 4160838 h 6858001" name="connsiteY80"/>
                  <a:gd fmla="*/ 2633106 w 3095625" name="connsiteX81"/>
                  <a:gd fmla="*/ 4152107 h 6858001" name="connsiteY81"/>
                  <a:gd fmla="*/ 2624379 w 3095625" name="connsiteX82"/>
                  <a:gd fmla="*/ 4140995 h 6858001" name="connsiteY82"/>
                  <a:gd fmla="*/ 2615653 w 3095625" name="connsiteX83"/>
                  <a:gd fmla="*/ 4130676 h 6858001" name="connsiteY83"/>
                  <a:gd fmla="*/ 2607719 w 3095625" name="connsiteX84"/>
                  <a:gd fmla="*/ 4120357 h 6858001" name="connsiteY84"/>
                  <a:gd fmla="*/ 2599786 w 3095625" name="connsiteX85"/>
                  <a:gd fmla="*/ 4107657 h 6858001" name="connsiteY85"/>
                  <a:gd fmla="*/ 2593439 w 3095625" name="connsiteX86"/>
                  <a:gd fmla="*/ 4095751 h 6858001" name="connsiteY86"/>
                  <a:gd fmla="*/ 2587092 w 3095625" name="connsiteX87"/>
                  <a:gd fmla="*/ 4083845 h 6858001" name="connsiteY87"/>
                  <a:gd fmla="*/ 2581539 w 3095625" name="connsiteX88"/>
                  <a:gd fmla="*/ 4070351 h 6858001" name="connsiteY88"/>
                  <a:gd fmla="*/ 2575985 w 3095625" name="connsiteX89"/>
                  <a:gd fmla="*/ 4057651 h 6858001" name="connsiteY89"/>
                  <a:gd fmla="*/ 2571225 w 3095625" name="connsiteX90"/>
                  <a:gd fmla="*/ 4044157 h 6858001" name="connsiteY90"/>
                  <a:gd fmla="*/ 2568052 w 3095625" name="connsiteX91"/>
                  <a:gd fmla="*/ 4029870 h 6858001" name="connsiteY91"/>
                  <a:gd fmla="*/ 2564879 w 3095625" name="connsiteX92"/>
                  <a:gd fmla="*/ 4015582 h 6858001" name="connsiteY92"/>
                  <a:gd fmla="*/ 2326082 w 3095625" name="connsiteX93"/>
                  <a:gd fmla="*/ 2702720 h 6858001" name="connsiteY93"/>
                  <a:gd fmla="*/ 2299109 w 3095625" name="connsiteX94"/>
                  <a:gd fmla="*/ 3538538 h 6858001" name="connsiteY94"/>
                  <a:gd fmla="*/ 2298315 w 3095625" name="connsiteX95"/>
                  <a:gd fmla="*/ 3597276 h 6858001" name="connsiteY95"/>
                  <a:gd fmla="*/ 2298315 w 3095625" name="connsiteX96"/>
                  <a:gd fmla="*/ 3654426 h 6858001" name="connsiteY96"/>
                  <a:gd fmla="*/ 2299902 w 3095625" name="connsiteX97"/>
                  <a:gd fmla="*/ 3712370 h 6858001" name="connsiteY97"/>
                  <a:gd fmla="*/ 2303075 w 3095625" name="connsiteX98"/>
                  <a:gd fmla="*/ 3769520 h 6858001" name="connsiteY98"/>
                  <a:gd fmla="*/ 2476817 w 3095625" name="connsiteX99"/>
                  <a:gd fmla="*/ 6500019 h 6858001" name="connsiteY99"/>
                  <a:gd fmla="*/ 2476817 w 3095625" name="connsiteX100"/>
                  <a:gd fmla="*/ 6518276 h 6858001" name="connsiteY100"/>
                  <a:gd fmla="*/ 2476817 w 3095625" name="connsiteX101"/>
                  <a:gd fmla="*/ 6535739 h 6858001" name="connsiteY101"/>
                  <a:gd fmla="*/ 2476024 w 3095625" name="connsiteX102"/>
                  <a:gd fmla="*/ 6553995 h 6858001" name="connsiteY102"/>
                  <a:gd fmla="*/ 2473644 w 3095625" name="connsiteX103"/>
                  <a:gd fmla="*/ 6571457 h 6858001" name="connsiteY103"/>
                  <a:gd fmla="*/ 2471264 w 3095625" name="connsiteX104"/>
                  <a:gd fmla="*/ 6588919 h 6858001" name="connsiteY104"/>
                  <a:gd fmla="*/ 2467297 w 3095625" name="connsiteX105"/>
                  <a:gd fmla="*/ 6605589 h 6858001" name="connsiteY105"/>
                  <a:gd fmla="*/ 2462537 w 3095625" name="connsiteX106"/>
                  <a:gd fmla="*/ 6621463 h 6858001" name="connsiteY106"/>
                  <a:gd fmla="*/ 2456984 w 3095625" name="connsiteX107"/>
                  <a:gd fmla="*/ 6638132 h 6858001" name="connsiteY107"/>
                  <a:gd fmla="*/ 2450637 w 3095625" name="connsiteX108"/>
                  <a:gd fmla="*/ 6654007 h 6858001" name="connsiteY108"/>
                  <a:gd fmla="*/ 2444290 w 3095625" name="connsiteX109"/>
                  <a:gd fmla="*/ 6669089 h 6858001" name="connsiteY109"/>
                  <a:gd fmla="*/ 2436357 w 3095625" name="connsiteX110"/>
                  <a:gd fmla="*/ 6684169 h 6858001" name="connsiteY110"/>
                  <a:gd fmla="*/ 2427630 w 3095625" name="connsiteX111"/>
                  <a:gd fmla="*/ 6698457 h 6858001" name="connsiteY111"/>
                  <a:gd fmla="*/ 2417317 w 3095625" name="connsiteX112"/>
                  <a:gd fmla="*/ 6712745 h 6858001" name="connsiteY112"/>
                  <a:gd fmla="*/ 2407797 w 3095625" name="connsiteX113"/>
                  <a:gd fmla="*/ 6726239 h 6858001" name="connsiteY113"/>
                  <a:gd fmla="*/ 2397483 w 3095625" name="connsiteX114"/>
                  <a:gd fmla="*/ 6739732 h 6858001" name="connsiteY114"/>
                  <a:gd fmla="*/ 2387170 w 3095625" name="connsiteX115"/>
                  <a:gd fmla="*/ 6751639 h 6858001" name="connsiteY115"/>
                  <a:gd fmla="*/ 2374476 w 3095625" name="connsiteX116"/>
                  <a:gd fmla="*/ 6763545 h 6858001" name="connsiteY116"/>
                  <a:gd fmla="*/ 2362576 w 3095625" name="connsiteX117"/>
                  <a:gd fmla="*/ 6774657 h 6858001" name="connsiteY117"/>
                  <a:gd fmla="*/ 2349883 w 3095625" name="connsiteX118"/>
                  <a:gd fmla="*/ 6785769 h 6858001" name="connsiteY118"/>
                  <a:gd fmla="*/ 2336396 w 3095625" name="connsiteX119"/>
                  <a:gd fmla="*/ 6795295 h 6858001" name="connsiteY119"/>
                  <a:gd fmla="*/ 2322116 w 3095625" name="connsiteX120"/>
                  <a:gd fmla="*/ 6805613 h 6858001" name="connsiteY120"/>
                  <a:gd fmla="*/ 2307835 w 3095625" name="connsiteX121"/>
                  <a:gd fmla="*/ 6814345 h 6858001" name="connsiteY121"/>
                  <a:gd fmla="*/ 2292762 w 3095625" name="connsiteX122"/>
                  <a:gd fmla="*/ 6821489 h 6858001" name="connsiteY122"/>
                  <a:gd fmla="*/ 2276895 w 3095625" name="connsiteX123"/>
                  <a:gd fmla="*/ 6829426 h 6858001" name="connsiteY123"/>
                  <a:gd fmla="*/ 2261821 w 3095625" name="connsiteX124"/>
                  <a:gd fmla="*/ 6835776 h 6858001" name="connsiteY124"/>
                  <a:gd fmla="*/ 2245161 w 3095625" name="connsiteX125"/>
                  <a:gd fmla="*/ 6841332 h 6858001" name="connsiteY125"/>
                  <a:gd fmla="*/ 2228501 w 3095625" name="connsiteX126"/>
                  <a:gd fmla="*/ 6846095 h 6858001" name="connsiteY126"/>
                  <a:gd fmla="*/ 2212634 w 3095625" name="connsiteX127"/>
                  <a:gd fmla="*/ 6850063 h 6858001" name="connsiteY127"/>
                  <a:gd fmla="*/ 2194387 w 3095625" name="connsiteX128"/>
                  <a:gd fmla="*/ 6853239 h 6858001" name="connsiteY128"/>
                  <a:gd fmla="*/ 2176934 w 3095625" name="connsiteX129"/>
                  <a:gd fmla="*/ 6855619 h 6858001" name="connsiteY129"/>
                  <a:gd fmla="*/ 2159480 w 3095625" name="connsiteX130"/>
                  <a:gd fmla="*/ 6857207 h 6858001" name="connsiteY130"/>
                  <a:gd fmla="*/ 2141233 w 3095625" name="connsiteX131"/>
                  <a:gd fmla="*/ 6858001 h 6858001" name="connsiteY131"/>
                  <a:gd fmla="*/ 2125366 w 3095625" name="connsiteX132"/>
                  <a:gd fmla="*/ 6858001 h 6858001" name="connsiteY132"/>
                  <a:gd fmla="*/ 2108706 w 3095625" name="connsiteX133"/>
                  <a:gd fmla="*/ 6857207 h 6858001" name="connsiteY133"/>
                  <a:gd fmla="*/ 2093633 w 3095625" name="connsiteX134"/>
                  <a:gd fmla="*/ 6854826 h 6858001" name="connsiteY134"/>
                  <a:gd fmla="*/ 2078559 w 3095625" name="connsiteX135"/>
                  <a:gd fmla="*/ 6851651 h 6858001" name="connsiteY135"/>
                  <a:gd fmla="*/ 2062692 w 3095625" name="connsiteX136"/>
                  <a:gd fmla="*/ 6849269 h 6858001" name="connsiteY136"/>
                  <a:gd fmla="*/ 2047619 w 3095625" name="connsiteX137"/>
                  <a:gd fmla="*/ 6844507 h 6858001" name="connsiteY137"/>
                  <a:gd fmla="*/ 2033339 w 3095625" name="connsiteX138"/>
                  <a:gd fmla="*/ 6840539 h 6858001" name="connsiteY138"/>
                  <a:gd fmla="*/ 2019059 w 3095625" name="connsiteX139"/>
                  <a:gd fmla="*/ 6834982 h 6858001" name="connsiteY139"/>
                  <a:gd fmla="*/ 2004778 w 3095625" name="connsiteX140"/>
                  <a:gd fmla="*/ 6829426 h 6858001" name="connsiteY140"/>
                  <a:gd fmla="*/ 1991292 w 3095625" name="connsiteX141"/>
                  <a:gd fmla="*/ 6823076 h 6858001" name="connsiteY141"/>
                  <a:gd fmla="*/ 1977011 w 3095625" name="connsiteX142"/>
                  <a:gd fmla="*/ 6815139 h 6858001" name="connsiteY142"/>
                  <a:gd fmla="*/ 1964318 w 3095625" name="connsiteX143"/>
                  <a:gd fmla="*/ 6807201 h 6858001" name="connsiteY143"/>
                  <a:gd fmla="*/ 1951624 w 3095625" name="connsiteX144"/>
                  <a:gd fmla="*/ 6800057 h 6858001" name="connsiteY144"/>
                  <a:gd fmla="*/ 1939724 w 3095625" name="connsiteX145"/>
                  <a:gd fmla="*/ 6791326 h 6858001" name="connsiteY145"/>
                  <a:gd fmla="*/ 1927824 w 3095625" name="connsiteX146"/>
                  <a:gd fmla="*/ 6781007 h 6858001" name="connsiteY146"/>
                  <a:gd fmla="*/ 1915924 w 3095625" name="connsiteX147"/>
                  <a:gd fmla="*/ 6771482 h 6858001" name="connsiteY147"/>
                  <a:gd fmla="*/ 1904817 w 3095625" name="connsiteX148"/>
                  <a:gd fmla="*/ 6761163 h 6858001" name="connsiteY148"/>
                  <a:gd fmla="*/ 1894504 w 3095625" name="connsiteX149"/>
                  <a:gd fmla="*/ 6750051 h 6858001" name="connsiteY149"/>
                  <a:gd fmla="*/ 1884984 w 3095625" name="connsiteX150"/>
                  <a:gd fmla="*/ 6738145 h 6858001" name="connsiteY150"/>
                  <a:gd fmla="*/ 1875463 w 3095625" name="connsiteX151"/>
                  <a:gd fmla="*/ 6727032 h 6858001" name="connsiteY151"/>
                  <a:gd fmla="*/ 1865943 w 3095625" name="connsiteX152"/>
                  <a:gd fmla="*/ 6715126 h 6858001" name="connsiteY152"/>
                  <a:gd fmla="*/ 1857217 w 3095625" name="connsiteX153"/>
                  <a:gd fmla="*/ 6701632 h 6858001" name="connsiteY153"/>
                  <a:gd fmla="*/ 1850076 w 3095625" name="connsiteX154"/>
                  <a:gd fmla="*/ 6688932 h 6858001" name="connsiteY154"/>
                  <a:gd fmla="*/ 1842143 w 3095625" name="connsiteX155"/>
                  <a:gd fmla="*/ 6675439 h 6858001" name="connsiteY155"/>
                  <a:gd fmla="*/ 1835796 w 3095625" name="connsiteX156"/>
                  <a:gd fmla="*/ 6661151 h 6858001" name="connsiteY156"/>
                  <a:gd fmla="*/ 1830243 w 3095625" name="connsiteX157"/>
                  <a:gd fmla="*/ 6648451 h 6858001" name="connsiteY157"/>
                  <a:gd fmla="*/ 1824689 w 3095625" name="connsiteX158"/>
                  <a:gd fmla="*/ 6632576 h 6858001" name="connsiteY158"/>
                  <a:gd fmla="*/ 1819136 w 3095625" name="connsiteX159"/>
                  <a:gd fmla="*/ 6618289 h 6858001" name="connsiteY159"/>
                  <a:gd fmla="*/ 1814376 w 3095625" name="connsiteX160"/>
                  <a:gd fmla="*/ 6603207 h 6858001" name="connsiteY160"/>
                  <a:gd fmla="*/ 1811203 w 3095625" name="connsiteX161"/>
                  <a:gd fmla="*/ 6587332 h 6858001" name="connsiteY161"/>
                  <a:gd fmla="*/ 1808823 w 3095625" name="connsiteX162"/>
                  <a:gd fmla="*/ 6572251 h 6858001" name="connsiteY162"/>
                  <a:gd fmla="*/ 1807236 w 3095625" name="connsiteX163"/>
                  <a:gd fmla="*/ 6555582 h 6858001" name="connsiteY163"/>
                  <a:gd fmla="*/ 1547813 w 3095625" name="connsiteX164"/>
                  <a:gd fmla="*/ 4050507 h 6858001" name="connsiteY164"/>
                  <a:gd fmla="*/ 1288389 w 3095625" name="connsiteX165"/>
                  <a:gd fmla="*/ 6555582 h 6858001" name="connsiteY165"/>
                  <a:gd fmla="*/ 1286803 w 3095625" name="connsiteX166"/>
                  <a:gd fmla="*/ 6572251 h 6858001" name="connsiteY166"/>
                  <a:gd fmla="*/ 1282836 w 3095625" name="connsiteX167"/>
                  <a:gd fmla="*/ 6587332 h 6858001" name="connsiteY167"/>
                  <a:gd fmla="*/ 1279663 w 3095625" name="connsiteX168"/>
                  <a:gd fmla="*/ 6603207 h 6858001" name="connsiteY168"/>
                  <a:gd fmla="*/ 1275696 w 3095625" name="connsiteX169"/>
                  <a:gd fmla="*/ 6618289 h 6858001" name="connsiteY169"/>
                  <a:gd fmla="*/ 1270936 w 3095625" name="connsiteX170"/>
                  <a:gd fmla="*/ 6632576 h 6858001" name="connsiteY170"/>
                  <a:gd fmla="*/ 1265383 w 3095625" name="connsiteX171"/>
                  <a:gd fmla="*/ 6648451 h 6858001" name="connsiteY171"/>
                  <a:gd fmla="*/ 1259829 w 3095625" name="connsiteX172"/>
                  <a:gd fmla="*/ 6661151 h 6858001" name="connsiteY172"/>
                  <a:gd fmla="*/ 1252689 w 3095625" name="connsiteX173"/>
                  <a:gd fmla="*/ 6675439 h 6858001" name="connsiteY173"/>
                  <a:gd fmla="*/ 1245549 w 3095625" name="connsiteX174"/>
                  <a:gd fmla="*/ 6688932 h 6858001" name="connsiteY174"/>
                  <a:gd fmla="*/ 1238409 w 3095625" name="connsiteX175"/>
                  <a:gd fmla="*/ 6701632 h 6858001" name="connsiteY175"/>
                  <a:gd fmla="*/ 1229682 w 3095625" name="connsiteX176"/>
                  <a:gd fmla="*/ 6715126 h 6858001" name="connsiteY176"/>
                  <a:gd fmla="*/ 1220162 w 3095625" name="connsiteX177"/>
                  <a:gd fmla="*/ 6727032 h 6858001" name="connsiteY177"/>
                  <a:gd fmla="*/ 1210642 w 3095625" name="connsiteX178"/>
                  <a:gd fmla="*/ 6738145 h 6858001" name="connsiteY178"/>
                  <a:gd fmla="*/ 1201122 w 3095625" name="connsiteX179"/>
                  <a:gd fmla="*/ 6750051 h 6858001" name="connsiteY179"/>
                  <a:gd fmla="*/ 1190015 w 3095625" name="connsiteX180"/>
                  <a:gd fmla="*/ 6761163 h 6858001" name="connsiteY180"/>
                  <a:gd fmla="*/ 1178908 w 3095625" name="connsiteX181"/>
                  <a:gd fmla="*/ 6771482 h 6858001" name="connsiteY181"/>
                  <a:gd fmla="*/ 1167801 w 3095625" name="connsiteX182"/>
                  <a:gd fmla="*/ 6781007 h 6858001" name="connsiteY182"/>
                  <a:gd fmla="*/ 1155901 w 3095625" name="connsiteX183"/>
                  <a:gd fmla="*/ 6791326 h 6858001" name="connsiteY183"/>
                  <a:gd fmla="*/ 1144001 w 3095625" name="connsiteX184"/>
                  <a:gd fmla="*/ 6800057 h 6858001" name="connsiteY184"/>
                  <a:gd fmla="*/ 1130514 w 3095625" name="connsiteX185"/>
                  <a:gd fmla="*/ 6807201 h 6858001" name="connsiteY185"/>
                  <a:gd fmla="*/ 1117027 w 3095625" name="connsiteX186"/>
                  <a:gd fmla="*/ 6815139 h 6858001" name="connsiteY186"/>
                  <a:gd fmla="*/ 1104334 w 3095625" name="connsiteX187"/>
                  <a:gd fmla="*/ 6823076 h 6858001" name="connsiteY187"/>
                  <a:gd fmla="*/ 1090847 w 3095625" name="connsiteX188"/>
                  <a:gd fmla="*/ 6829426 h 6858001" name="connsiteY188"/>
                  <a:gd fmla="*/ 1076567 w 3095625" name="connsiteX189"/>
                  <a:gd fmla="*/ 6834982 h 6858001" name="connsiteY189"/>
                  <a:gd fmla="*/ 1062287 w 3095625" name="connsiteX190"/>
                  <a:gd fmla="*/ 6840539 h 6858001" name="connsiteY190"/>
                  <a:gd fmla="*/ 1047213 w 3095625" name="connsiteX191"/>
                  <a:gd fmla="*/ 6844507 h 6858001" name="connsiteY191"/>
                  <a:gd fmla="*/ 1032933 w 3095625" name="connsiteX192"/>
                  <a:gd fmla="*/ 6849269 h 6858001" name="connsiteY192"/>
                  <a:gd fmla="*/ 1017066 w 3095625" name="connsiteX193"/>
                  <a:gd fmla="*/ 6851651 h 6858001" name="connsiteY193"/>
                  <a:gd fmla="*/ 1001993 w 3095625" name="connsiteX194"/>
                  <a:gd fmla="*/ 6854826 h 6858001" name="connsiteY194"/>
                  <a:gd fmla="*/ 985332 w 3095625" name="connsiteX195"/>
                  <a:gd fmla="*/ 6857207 h 6858001" name="connsiteY195"/>
                  <a:gd fmla="*/ 970259 w 3095625" name="connsiteX196"/>
                  <a:gd fmla="*/ 6858001 h 6858001" name="connsiteY196"/>
                  <a:gd fmla="*/ 953599 w 3095625" name="connsiteX197"/>
                  <a:gd fmla="*/ 6858001 h 6858001" name="connsiteY197"/>
                  <a:gd fmla="*/ 936145 w 3095625" name="connsiteX198"/>
                  <a:gd fmla="*/ 6857207 h 6858001" name="connsiteY198"/>
                  <a:gd fmla="*/ 918691 w 3095625" name="connsiteX199"/>
                  <a:gd fmla="*/ 6855619 h 6858001" name="connsiteY199"/>
                  <a:gd fmla="*/ 901238 w 3095625" name="connsiteX200"/>
                  <a:gd fmla="*/ 6853239 h 6858001" name="connsiteY200"/>
                  <a:gd fmla="*/ 882991 w 3095625" name="connsiteX201"/>
                  <a:gd fmla="*/ 6850063 h 6858001" name="connsiteY201"/>
                  <a:gd fmla="*/ 867124 w 3095625" name="connsiteX202"/>
                  <a:gd fmla="*/ 6846095 h 6858001" name="connsiteY202"/>
                  <a:gd fmla="*/ 850464 w 3095625" name="connsiteX203"/>
                  <a:gd fmla="*/ 6841332 h 6858001" name="connsiteY203"/>
                  <a:gd fmla="*/ 833804 w 3095625" name="connsiteX204"/>
                  <a:gd fmla="*/ 6835776 h 6858001" name="connsiteY204"/>
                  <a:gd fmla="*/ 817143 w 3095625" name="connsiteX205"/>
                  <a:gd fmla="*/ 6829426 h 6858001" name="connsiteY205"/>
                  <a:gd fmla="*/ 802070 w 3095625" name="connsiteX206"/>
                  <a:gd fmla="*/ 6821489 h 6858001" name="connsiteY206"/>
                  <a:gd fmla="*/ 787790 w 3095625" name="connsiteX207"/>
                  <a:gd fmla="*/ 6814345 h 6858001" name="connsiteY207"/>
                  <a:gd fmla="*/ 773509 w 3095625" name="connsiteX208"/>
                  <a:gd fmla="*/ 6805613 h 6858001" name="connsiteY208"/>
                  <a:gd fmla="*/ 759229 w 3095625" name="connsiteX209"/>
                  <a:gd fmla="*/ 6795295 h 6858001" name="connsiteY209"/>
                  <a:gd fmla="*/ 745742 w 3095625" name="connsiteX210"/>
                  <a:gd fmla="*/ 6785769 h 6858001" name="connsiteY210"/>
                  <a:gd fmla="*/ 733049 w 3095625" name="connsiteX211"/>
                  <a:gd fmla="*/ 6774657 h 6858001" name="connsiteY211"/>
                  <a:gd fmla="*/ 721149 w 3095625" name="connsiteX212"/>
                  <a:gd fmla="*/ 6763545 h 6858001" name="connsiteY212"/>
                  <a:gd fmla="*/ 708455 w 3095625" name="connsiteX213"/>
                  <a:gd fmla="*/ 6751639 h 6858001" name="connsiteY213"/>
                  <a:gd fmla="*/ 698142 w 3095625" name="connsiteX214"/>
                  <a:gd fmla="*/ 6739732 h 6858001" name="connsiteY214"/>
                  <a:gd fmla="*/ 687035 w 3095625" name="connsiteX215"/>
                  <a:gd fmla="*/ 6726239 h 6858001" name="connsiteY215"/>
                  <a:gd fmla="*/ 676722 w 3095625" name="connsiteX216"/>
                  <a:gd fmla="*/ 6712745 h 6858001" name="connsiteY216"/>
                  <a:gd fmla="*/ 667995 w 3095625" name="connsiteX217"/>
                  <a:gd fmla="*/ 6698457 h 6858001" name="connsiteY217"/>
                  <a:gd fmla="*/ 659268 w 3095625" name="connsiteX218"/>
                  <a:gd fmla="*/ 6684169 h 6858001" name="connsiteY218"/>
                  <a:gd fmla="*/ 651335 w 3095625" name="connsiteX219"/>
                  <a:gd fmla="*/ 6669089 h 6858001" name="connsiteY219"/>
                  <a:gd fmla="*/ 644988 w 3095625" name="connsiteX220"/>
                  <a:gd fmla="*/ 6654007 h 6858001" name="connsiteY220"/>
                  <a:gd fmla="*/ 638641 w 3095625" name="connsiteX221"/>
                  <a:gd fmla="*/ 6638132 h 6858001" name="connsiteY221"/>
                  <a:gd fmla="*/ 633088 w 3095625" name="connsiteX222"/>
                  <a:gd fmla="*/ 6621463 h 6858001" name="connsiteY222"/>
                  <a:gd fmla="*/ 628328 w 3095625" name="connsiteX223"/>
                  <a:gd fmla="*/ 6605589 h 6858001" name="connsiteY223"/>
                  <a:gd fmla="*/ 624361 w 3095625" name="connsiteX224"/>
                  <a:gd fmla="*/ 6588919 h 6858001" name="connsiteY224"/>
                  <a:gd fmla="*/ 621188 w 3095625" name="connsiteX225"/>
                  <a:gd fmla="*/ 6571457 h 6858001" name="connsiteY225"/>
                  <a:gd fmla="*/ 619601 w 3095625" name="connsiteX226"/>
                  <a:gd fmla="*/ 6553995 h 6858001" name="connsiteY226"/>
                  <a:gd fmla="*/ 617221 w 3095625" name="connsiteX227"/>
                  <a:gd fmla="*/ 6535739 h 6858001" name="connsiteY227"/>
                  <a:gd fmla="*/ 617221 w 3095625" name="connsiteX228"/>
                  <a:gd fmla="*/ 6518276 h 6858001" name="connsiteY228"/>
                  <a:gd fmla="*/ 618808 w 3095625" name="connsiteX229"/>
                  <a:gd fmla="*/ 6500019 h 6858001" name="connsiteY229"/>
                  <a:gd fmla="*/ 792550 w 3095625" name="connsiteX230"/>
                  <a:gd fmla="*/ 3769520 h 6858001" name="connsiteY230"/>
                  <a:gd fmla="*/ 795723 w 3095625" name="connsiteX231"/>
                  <a:gd fmla="*/ 3712370 h 6858001" name="connsiteY231"/>
                  <a:gd fmla="*/ 796516 w 3095625" name="connsiteX232"/>
                  <a:gd fmla="*/ 3654426 h 6858001" name="connsiteY232"/>
                  <a:gd fmla="*/ 796516 w 3095625" name="connsiteX233"/>
                  <a:gd fmla="*/ 3597276 h 6858001" name="connsiteY233"/>
                  <a:gd fmla="*/ 795723 w 3095625" name="connsiteX234"/>
                  <a:gd fmla="*/ 3538538 h 6858001" name="connsiteY234"/>
                  <a:gd fmla="*/ 769543 w 3095625" name="connsiteX235"/>
                  <a:gd fmla="*/ 2702720 h 6858001" name="connsiteY235"/>
                  <a:gd fmla="*/ 530746 w 3095625" name="connsiteX236"/>
                  <a:gd fmla="*/ 4015582 h 6858001" name="connsiteY236"/>
                  <a:gd fmla="*/ 527573 w 3095625" name="connsiteX237"/>
                  <a:gd fmla="*/ 4029870 h 6858001" name="connsiteY237"/>
                  <a:gd fmla="*/ 524400 w 3095625" name="connsiteX238"/>
                  <a:gd fmla="*/ 4044157 h 6858001" name="connsiteY238"/>
                  <a:gd fmla="*/ 519640 w 3095625" name="connsiteX239"/>
                  <a:gd fmla="*/ 4057651 h 6858001" name="connsiteY239"/>
                  <a:gd fmla="*/ 514086 w 3095625" name="connsiteX240"/>
                  <a:gd fmla="*/ 4070351 h 6858001" name="connsiteY240"/>
                  <a:gd fmla="*/ 508533 w 3095625" name="connsiteX241"/>
                  <a:gd fmla="*/ 4083845 h 6858001" name="connsiteY241"/>
                  <a:gd fmla="*/ 502186 w 3095625" name="connsiteX242"/>
                  <a:gd fmla="*/ 4095751 h 6858001" name="connsiteY242"/>
                  <a:gd fmla="*/ 495839 w 3095625" name="connsiteX243"/>
                  <a:gd fmla="*/ 4107657 h 6858001" name="connsiteY243"/>
                  <a:gd fmla="*/ 487906 w 3095625" name="connsiteX244"/>
                  <a:gd fmla="*/ 4120357 h 6858001" name="connsiteY244"/>
                  <a:gd fmla="*/ 479179 w 3095625" name="connsiteX245"/>
                  <a:gd fmla="*/ 4130676 h 6858001" name="connsiteY245"/>
                  <a:gd fmla="*/ 471246 w 3095625" name="connsiteX246"/>
                  <a:gd fmla="*/ 4140995 h 6858001" name="connsiteY246"/>
                  <a:gd fmla="*/ 461726 w 3095625" name="connsiteX247"/>
                  <a:gd fmla="*/ 4152107 h 6858001" name="connsiteY247"/>
                  <a:gd fmla="*/ 452999 w 3095625" name="connsiteX248"/>
                  <a:gd fmla="*/ 4160838 h 6858001" name="connsiteY248"/>
                  <a:gd fmla="*/ 441892 w 3095625" name="connsiteX249"/>
                  <a:gd fmla="*/ 4170363 h 6858001" name="connsiteY249"/>
                  <a:gd fmla="*/ 432372 w 3095625" name="connsiteX250"/>
                  <a:gd fmla="*/ 4179095 h 6858001" name="connsiteY250"/>
                  <a:gd fmla="*/ 421265 w 3095625" name="connsiteX251"/>
                  <a:gd fmla="*/ 4187032 h 6858001" name="connsiteY251"/>
                  <a:gd fmla="*/ 410158 w 3095625" name="connsiteX252"/>
                  <a:gd fmla="*/ 4194970 h 6858001" name="connsiteY252"/>
                  <a:gd fmla="*/ 398258 w 3095625" name="connsiteX253"/>
                  <a:gd fmla="*/ 4201320 h 6858001" name="connsiteY253"/>
                  <a:gd fmla="*/ 385565 w 3095625" name="connsiteX254"/>
                  <a:gd fmla="*/ 4207670 h 6858001" name="connsiteY254"/>
                  <a:gd fmla="*/ 373665 w 3095625" name="connsiteX255"/>
                  <a:gd fmla="*/ 4213226 h 6858001" name="connsiteY255"/>
                  <a:gd fmla="*/ 360971 w 3095625" name="connsiteX256"/>
                  <a:gd fmla="*/ 4218782 h 6858001" name="connsiteY256"/>
                  <a:gd fmla="*/ 348278 w 3095625" name="connsiteX257"/>
                  <a:gd fmla="*/ 4223545 h 6858001" name="connsiteY257"/>
                  <a:gd fmla="*/ 335584 w 3095625" name="connsiteX258"/>
                  <a:gd fmla="*/ 4226720 h 6858001" name="connsiteY258"/>
                  <a:gd fmla="*/ 322097 w 3095625" name="connsiteX259"/>
                  <a:gd fmla="*/ 4229895 h 6858001" name="connsiteY259"/>
                  <a:gd fmla="*/ 307817 w 3095625" name="connsiteX260"/>
                  <a:gd fmla="*/ 4232276 h 6858001" name="connsiteY260"/>
                  <a:gd fmla="*/ 294330 w 3095625" name="connsiteX261"/>
                  <a:gd fmla="*/ 4234657 h 6858001" name="connsiteY261"/>
                  <a:gd fmla="*/ 280050 w 3095625" name="connsiteX262"/>
                  <a:gd fmla="*/ 4235451 h 6858001" name="connsiteY262"/>
                  <a:gd fmla="*/ 267357 w 3095625" name="connsiteX263"/>
                  <a:gd fmla="*/ 4235451 h 6858001" name="connsiteY263"/>
                  <a:gd fmla="*/ 253076 w 3095625" name="connsiteX264"/>
                  <a:gd fmla="*/ 4235451 h 6858001" name="connsiteY264"/>
                  <a:gd fmla="*/ 238796 w 3095625" name="connsiteX265"/>
                  <a:gd fmla="*/ 4234657 h 6858001" name="connsiteY265"/>
                  <a:gd fmla="*/ 224516 w 3095625" name="connsiteX266"/>
                  <a:gd fmla="*/ 4232276 h 6858001" name="connsiteY266"/>
                  <a:gd fmla="*/ 210236 w 3095625" name="connsiteX267"/>
                  <a:gd fmla="*/ 4229101 h 6858001" name="connsiteY267"/>
                  <a:gd fmla="*/ 195956 w 3095625" name="connsiteX268"/>
                  <a:gd fmla="*/ 4225926 h 6858001" name="connsiteY268"/>
                  <a:gd fmla="*/ 171362 w 3095625" name="connsiteX269"/>
                  <a:gd fmla="*/ 4217988 h 6858001" name="connsiteY269"/>
                  <a:gd fmla="*/ 148355 w 3095625" name="connsiteX270"/>
                  <a:gd fmla="*/ 4207670 h 6858001" name="connsiteY270"/>
                  <a:gd fmla="*/ 127728 w 3095625" name="connsiteX271"/>
                  <a:gd fmla="*/ 4195763 h 6858001" name="connsiteY271"/>
                  <a:gd fmla="*/ 107101 w 3095625" name="connsiteX272"/>
                  <a:gd fmla="*/ 4183063 h 6858001" name="connsiteY272"/>
                  <a:gd fmla="*/ 88061 w 3095625" name="connsiteX273"/>
                  <a:gd fmla="*/ 4167188 h 6858001" name="connsiteY273"/>
                  <a:gd fmla="*/ 71401 w 3095625" name="connsiteX274"/>
                  <a:gd fmla="*/ 4149726 h 6858001" name="connsiteY274"/>
                  <a:gd fmla="*/ 56327 w 3095625" name="connsiteX275"/>
                  <a:gd fmla="*/ 4132263 h 6858001" name="connsiteY275"/>
                  <a:gd fmla="*/ 42047 w 3095625" name="connsiteX276"/>
                  <a:gd fmla="*/ 4112420 h 6858001" name="connsiteY276"/>
                  <a:gd fmla="*/ 30147 w 3095625" name="connsiteX277"/>
                  <a:gd fmla="*/ 4091782 h 6858001" name="connsiteY277"/>
                  <a:gd fmla="*/ 19834 w 3095625" name="connsiteX278"/>
                  <a:gd fmla="*/ 4069557 h 6858001" name="connsiteY278"/>
                  <a:gd fmla="*/ 12693 w 3095625" name="connsiteX279"/>
                  <a:gd fmla="*/ 4047332 h 6858001" name="connsiteY279"/>
                  <a:gd fmla="*/ 5553 w 3095625" name="connsiteX280"/>
                  <a:gd fmla="*/ 4023520 h 6858001" name="connsiteY280"/>
                  <a:gd fmla="*/ 1587 w 3095625" name="connsiteX281"/>
                  <a:gd fmla="*/ 4000501 h 6858001" name="connsiteY281"/>
                  <a:gd fmla="*/ 0 w 3095625" name="connsiteX282"/>
                  <a:gd fmla="*/ 3975101 h 6858001" name="connsiteY282"/>
                  <a:gd fmla="*/ 0 w 3095625" name="connsiteX283"/>
                  <a:gd fmla="*/ 3950495 h 6858001" name="connsiteY283"/>
                  <a:gd fmla="*/ 3967 w 3095625" name="connsiteX284"/>
                  <a:gd fmla="*/ 3925888 h 6858001" name="connsiteY284"/>
                  <a:gd fmla="*/ 322891 w 3095625" name="connsiteX285"/>
                  <a:gd fmla="*/ 1942307 h 6858001" name="connsiteY285"/>
                  <a:gd fmla="*/ 327651 w 3095625" name="connsiteX286"/>
                  <a:gd fmla="*/ 1919288 h 6858001" name="connsiteY286"/>
                  <a:gd fmla="*/ 332411 w 3095625" name="connsiteX287"/>
                  <a:gd fmla="*/ 1895476 h 6858001" name="connsiteY287"/>
                  <a:gd fmla="*/ 338757 w 3095625" name="connsiteX288"/>
                  <a:gd fmla="*/ 1872457 h 6858001" name="connsiteY288"/>
                  <a:gd fmla="*/ 345104 w 3095625" name="connsiteX289"/>
                  <a:gd fmla="*/ 1850232 h 6858001" name="connsiteY289"/>
                  <a:gd fmla="*/ 353038 w 3095625" name="connsiteX290"/>
                  <a:gd fmla="*/ 1827213 h 6858001" name="connsiteY290"/>
                  <a:gd fmla="*/ 361764 w 3095625" name="connsiteX291"/>
                  <a:gd fmla="*/ 1804988 h 6858001" name="connsiteY291"/>
                  <a:gd fmla="*/ 370491 w 3095625" name="connsiteX292"/>
                  <a:gd fmla="*/ 1784351 h 6858001" name="connsiteY292"/>
                  <a:gd fmla="*/ 381598 w 3095625" name="connsiteX293"/>
                  <a:gd fmla="*/ 1763713 h 6858001" name="connsiteY293"/>
                  <a:gd fmla="*/ 391118 w 3095625" name="connsiteX294"/>
                  <a:gd fmla="*/ 1742282 h 6858001" name="connsiteY294"/>
                  <a:gd fmla="*/ 403812 w 3095625" name="connsiteX295"/>
                  <a:gd fmla="*/ 1721645 h 6858001" name="connsiteY295"/>
                  <a:gd fmla="*/ 415712 w 3095625" name="connsiteX296"/>
                  <a:gd fmla="*/ 1701801 h 6858001" name="connsiteY296"/>
                  <a:gd fmla="*/ 428405 w 3095625" name="connsiteX297"/>
                  <a:gd fmla="*/ 1683545 h 6858001" name="connsiteY297"/>
                  <a:gd fmla="*/ 441892 w 3095625" name="connsiteX298"/>
                  <a:gd fmla="*/ 1664495 h 6858001" name="connsiteY298"/>
                  <a:gd fmla="*/ 456172 w 3095625" name="connsiteX299"/>
                  <a:gd fmla="*/ 1645445 h 6858001" name="connsiteY299"/>
                  <a:gd fmla="*/ 471246 w 3095625" name="connsiteX300"/>
                  <a:gd fmla="*/ 1627982 h 6858001" name="connsiteY300"/>
                  <a:gd fmla="*/ 487113 w 3095625" name="connsiteX301"/>
                  <a:gd fmla="*/ 1612107 h 6858001" name="connsiteY301"/>
                  <a:gd fmla="*/ 502979 w 3095625" name="connsiteX302"/>
                  <a:gd fmla="*/ 1595438 h 6858001" name="connsiteY302"/>
                  <a:gd fmla="*/ 519640 w 3095625" name="connsiteX303"/>
                  <a:gd fmla="*/ 1578770 h 6858001" name="connsiteY303"/>
                  <a:gd fmla="*/ 537093 w 3095625" name="connsiteX304"/>
                  <a:gd fmla="*/ 1564482 h 6858001" name="connsiteY304"/>
                  <a:gd fmla="*/ 555340 w 3095625" name="connsiteX305"/>
                  <a:gd fmla="*/ 1549401 h 6858001" name="connsiteY305"/>
                  <a:gd fmla="*/ 573587 w 3095625" name="connsiteX306"/>
                  <a:gd fmla="*/ 1535907 h 6858001" name="connsiteY306"/>
                  <a:gd fmla="*/ 593421 w 3095625" name="connsiteX307"/>
                  <a:gd fmla="*/ 1522413 h 6858001" name="connsiteY307"/>
                  <a:gd fmla="*/ 612461 w 3095625" name="connsiteX308"/>
                  <a:gd fmla="*/ 1509713 h 6858001" name="connsiteY308"/>
                  <a:gd fmla="*/ 633088 w 3095625" name="connsiteX309"/>
                  <a:gd fmla="*/ 1497807 h 6858001" name="connsiteY309"/>
                  <a:gd fmla="*/ 652921 w 3095625" name="connsiteX310"/>
                  <a:gd fmla="*/ 1486695 h 6858001" name="connsiteY310"/>
                  <a:gd fmla="*/ 673548 w 3095625" name="connsiteX311"/>
                  <a:gd fmla="*/ 1476376 h 6858001" name="connsiteY311"/>
                  <a:gd fmla="*/ 695762 w 3095625" name="connsiteX312"/>
                  <a:gd fmla="*/ 1466851 h 6858001" name="connsiteY312"/>
                  <a:gd fmla="*/ 717182 w 3095625" name="connsiteX313"/>
                  <a:gd fmla="*/ 1458120 h 6858001" name="connsiteY313"/>
                  <a:gd fmla="*/ 739396 w 3095625" name="connsiteX314"/>
                  <a:gd fmla="*/ 1450182 h 6858001" name="connsiteY314"/>
                  <a:gd fmla="*/ 762403 w 3095625" name="connsiteX315"/>
                  <a:gd fmla="*/ 1442244 h 6858001" name="connsiteY315"/>
                  <a:gd fmla="*/ 785410 w 3095625" name="connsiteX316"/>
                  <a:gd fmla="*/ 1435894 h 6858001" name="connsiteY316"/>
                  <a:gd fmla="*/ 808417 w 3095625" name="connsiteX317"/>
                  <a:gd fmla="*/ 1430338 h 6858001" name="connsiteY317"/>
                  <a:gd fmla="*/ 1547137 w 3095625" name="connsiteX318"/>
                  <a:gd fmla="*/ 0 h 6858001" name="connsiteY318"/>
                  <a:gd fmla="*/ 2146537 w 3095625" name="connsiteX319"/>
                  <a:gd fmla="*/ 599400 h 6858001" name="connsiteY319"/>
                  <a:gd fmla="*/ 1547137 w 3095625" name="connsiteX320"/>
                  <a:gd fmla="*/ 1198800 h 6858001" name="connsiteY320"/>
                  <a:gd fmla="*/ 947737 w 3095625" name="connsiteX321"/>
                  <a:gd fmla="*/ 599400 h 6858001" name="connsiteY321"/>
                  <a:gd fmla="*/ 1547137 w 3095625" name="connsiteX322"/>
                  <a:gd fmla="*/ 0 h 6858001" name="connsiteY3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b="b" l="l" r="r" t="t"/>
                <a:pathLst>
                  <a:path h="6858001" w="3095625">
                    <a:moveTo>
                      <a:pt x="1108301" y="1366838"/>
                    </a:moveTo>
                    <a:lnTo>
                      <a:pt x="1336783" y="2238376"/>
                    </a:lnTo>
                    <a:lnTo>
                      <a:pt x="1461338" y="1632745"/>
                    </a:lnTo>
                    <a:lnTo>
                      <a:pt x="1339957" y="1512095"/>
                    </a:lnTo>
                    <a:lnTo>
                      <a:pt x="1476412" y="1375569"/>
                    </a:lnTo>
                    <a:lnTo>
                      <a:pt x="1547813" y="1375569"/>
                    </a:lnTo>
                    <a:lnTo>
                      <a:pt x="1619214" y="1375569"/>
                    </a:lnTo>
                    <a:lnTo>
                      <a:pt x="1754082" y="1512095"/>
                    </a:lnTo>
                    <a:lnTo>
                      <a:pt x="1634287" y="1632745"/>
                    </a:lnTo>
                    <a:lnTo>
                      <a:pt x="1757255" y="2238376"/>
                    </a:lnTo>
                    <a:lnTo>
                      <a:pt x="1985738" y="1366838"/>
                    </a:lnTo>
                    <a:lnTo>
                      <a:pt x="2285622" y="1430338"/>
                    </a:lnTo>
                    <a:lnTo>
                      <a:pt x="2310215" y="1435894"/>
                    </a:lnTo>
                    <a:lnTo>
                      <a:pt x="2333222" y="1442244"/>
                    </a:lnTo>
                    <a:lnTo>
                      <a:pt x="2354643" y="1450182"/>
                    </a:lnTo>
                    <a:lnTo>
                      <a:pt x="2378443" y="1458120"/>
                    </a:lnTo>
                    <a:lnTo>
                      <a:pt x="2399863" y="1466851"/>
                    </a:lnTo>
                    <a:lnTo>
                      <a:pt x="2421283" y="1476376"/>
                    </a:lnTo>
                    <a:lnTo>
                      <a:pt x="2441910" y="1486695"/>
                    </a:lnTo>
                    <a:lnTo>
                      <a:pt x="2462537" y="1497807"/>
                    </a:lnTo>
                    <a:lnTo>
                      <a:pt x="2482371" y="1509713"/>
                    </a:lnTo>
                    <a:lnTo>
                      <a:pt x="2502204" y="1522413"/>
                    </a:lnTo>
                    <a:lnTo>
                      <a:pt x="2521245" y="1535907"/>
                    </a:lnTo>
                    <a:lnTo>
                      <a:pt x="2539492" y="1549401"/>
                    </a:lnTo>
                    <a:lnTo>
                      <a:pt x="2558532" y="1564482"/>
                    </a:lnTo>
                    <a:lnTo>
                      <a:pt x="2575985" y="1578770"/>
                    </a:lnTo>
                    <a:lnTo>
                      <a:pt x="2592646" y="1595438"/>
                    </a:lnTo>
                    <a:lnTo>
                      <a:pt x="2608512" y="1612107"/>
                    </a:lnTo>
                    <a:lnTo>
                      <a:pt x="2624379" y="1627982"/>
                    </a:lnTo>
                    <a:lnTo>
                      <a:pt x="2638659" y="1645445"/>
                    </a:lnTo>
                    <a:lnTo>
                      <a:pt x="2652940" y="1664495"/>
                    </a:lnTo>
                    <a:lnTo>
                      <a:pt x="2667220" y="1683545"/>
                    </a:lnTo>
                    <a:lnTo>
                      <a:pt x="2679913" y="1701801"/>
                    </a:lnTo>
                    <a:lnTo>
                      <a:pt x="2691813" y="1721645"/>
                    </a:lnTo>
                    <a:lnTo>
                      <a:pt x="2702920" y="1742282"/>
                    </a:lnTo>
                    <a:lnTo>
                      <a:pt x="2714027" y="1763713"/>
                    </a:lnTo>
                    <a:lnTo>
                      <a:pt x="2724341" y="1784351"/>
                    </a:lnTo>
                    <a:lnTo>
                      <a:pt x="2733861" y="1804988"/>
                    </a:lnTo>
                    <a:lnTo>
                      <a:pt x="2741794" y="1827213"/>
                    </a:lnTo>
                    <a:lnTo>
                      <a:pt x="2748934" y="1850232"/>
                    </a:lnTo>
                    <a:lnTo>
                      <a:pt x="2756868" y="1872457"/>
                    </a:lnTo>
                    <a:lnTo>
                      <a:pt x="2762421" y="1895476"/>
                    </a:lnTo>
                    <a:lnTo>
                      <a:pt x="2767974" y="1919288"/>
                    </a:lnTo>
                    <a:lnTo>
                      <a:pt x="2772734" y="1942307"/>
                    </a:lnTo>
                    <a:lnTo>
                      <a:pt x="3091658" y="3925888"/>
                    </a:lnTo>
                    <a:lnTo>
                      <a:pt x="3095625" y="3950495"/>
                    </a:lnTo>
                    <a:lnTo>
                      <a:pt x="3095625" y="3975101"/>
                    </a:lnTo>
                    <a:lnTo>
                      <a:pt x="3093245" y="4000501"/>
                    </a:lnTo>
                    <a:lnTo>
                      <a:pt x="3090072" y="4023520"/>
                    </a:lnTo>
                    <a:lnTo>
                      <a:pt x="3082932" y="4047332"/>
                    </a:lnTo>
                    <a:lnTo>
                      <a:pt x="3075792" y="4069557"/>
                    </a:lnTo>
                    <a:lnTo>
                      <a:pt x="3064685" y="4091782"/>
                    </a:lnTo>
                    <a:lnTo>
                      <a:pt x="3053578" y="4112420"/>
                    </a:lnTo>
                    <a:lnTo>
                      <a:pt x="3039298" y="4132263"/>
                    </a:lnTo>
                    <a:lnTo>
                      <a:pt x="3024224" y="4149726"/>
                    </a:lnTo>
                    <a:lnTo>
                      <a:pt x="3005977" y="4167188"/>
                    </a:lnTo>
                    <a:lnTo>
                      <a:pt x="2987730" y="4183063"/>
                    </a:lnTo>
                    <a:lnTo>
                      <a:pt x="2967897" y="4195763"/>
                    </a:lnTo>
                    <a:lnTo>
                      <a:pt x="2945683" y="4207670"/>
                    </a:lnTo>
                    <a:lnTo>
                      <a:pt x="2922676" y="4217988"/>
                    </a:lnTo>
                    <a:lnTo>
                      <a:pt x="2899669" y="4225926"/>
                    </a:lnTo>
                    <a:lnTo>
                      <a:pt x="2885389" y="4229101"/>
                    </a:lnTo>
                    <a:lnTo>
                      <a:pt x="2871109" y="4232276"/>
                    </a:lnTo>
                    <a:lnTo>
                      <a:pt x="2856829" y="4234657"/>
                    </a:lnTo>
                    <a:lnTo>
                      <a:pt x="2842549" y="4235451"/>
                    </a:lnTo>
                    <a:lnTo>
                      <a:pt x="2828268" y="4235451"/>
                    </a:lnTo>
                    <a:lnTo>
                      <a:pt x="2813988" y="4235451"/>
                    </a:lnTo>
                    <a:lnTo>
                      <a:pt x="2801295" y="4234657"/>
                    </a:lnTo>
                    <a:lnTo>
                      <a:pt x="2787015" y="4232276"/>
                    </a:lnTo>
                    <a:lnTo>
                      <a:pt x="2773528" y="4229895"/>
                    </a:lnTo>
                    <a:lnTo>
                      <a:pt x="2760041" y="4226720"/>
                    </a:lnTo>
                    <a:lnTo>
                      <a:pt x="2747347" y="4223545"/>
                    </a:lnTo>
                    <a:lnTo>
                      <a:pt x="2733861" y="4218782"/>
                    </a:lnTo>
                    <a:lnTo>
                      <a:pt x="2721960" y="4213226"/>
                    </a:lnTo>
                    <a:lnTo>
                      <a:pt x="2710060" y="4207670"/>
                    </a:lnTo>
                    <a:lnTo>
                      <a:pt x="2697367" y="4201320"/>
                    </a:lnTo>
                    <a:lnTo>
                      <a:pt x="2685467" y="4194970"/>
                    </a:lnTo>
                    <a:lnTo>
                      <a:pt x="2674360" y="4187032"/>
                    </a:lnTo>
                    <a:lnTo>
                      <a:pt x="2663253" y="4179095"/>
                    </a:lnTo>
                    <a:lnTo>
                      <a:pt x="2652940" y="4170363"/>
                    </a:lnTo>
                    <a:lnTo>
                      <a:pt x="2642626" y="4160838"/>
                    </a:lnTo>
                    <a:lnTo>
                      <a:pt x="2633106" y="4152107"/>
                    </a:lnTo>
                    <a:lnTo>
                      <a:pt x="2624379" y="4140995"/>
                    </a:lnTo>
                    <a:lnTo>
                      <a:pt x="2615653" y="4130676"/>
                    </a:lnTo>
                    <a:lnTo>
                      <a:pt x="2607719" y="4120357"/>
                    </a:lnTo>
                    <a:lnTo>
                      <a:pt x="2599786" y="4107657"/>
                    </a:lnTo>
                    <a:lnTo>
                      <a:pt x="2593439" y="4095751"/>
                    </a:lnTo>
                    <a:lnTo>
                      <a:pt x="2587092" y="4083845"/>
                    </a:lnTo>
                    <a:lnTo>
                      <a:pt x="2581539" y="4070351"/>
                    </a:lnTo>
                    <a:lnTo>
                      <a:pt x="2575985" y="4057651"/>
                    </a:lnTo>
                    <a:lnTo>
                      <a:pt x="2571225" y="4044157"/>
                    </a:lnTo>
                    <a:lnTo>
                      <a:pt x="2568052" y="4029870"/>
                    </a:lnTo>
                    <a:lnTo>
                      <a:pt x="2564879" y="4015582"/>
                    </a:lnTo>
                    <a:lnTo>
                      <a:pt x="2326082" y="2702720"/>
                    </a:lnTo>
                    <a:lnTo>
                      <a:pt x="2299109" y="3538538"/>
                    </a:lnTo>
                    <a:lnTo>
                      <a:pt x="2298315" y="3597276"/>
                    </a:lnTo>
                    <a:lnTo>
                      <a:pt x="2298315" y="3654426"/>
                    </a:lnTo>
                    <a:lnTo>
                      <a:pt x="2299902" y="3712370"/>
                    </a:lnTo>
                    <a:lnTo>
                      <a:pt x="2303075" y="3769520"/>
                    </a:lnTo>
                    <a:lnTo>
                      <a:pt x="2476817" y="6500019"/>
                    </a:lnTo>
                    <a:lnTo>
                      <a:pt x="2476817" y="6518276"/>
                    </a:lnTo>
                    <a:lnTo>
                      <a:pt x="2476817" y="6535739"/>
                    </a:lnTo>
                    <a:lnTo>
                      <a:pt x="2476024" y="6553995"/>
                    </a:lnTo>
                    <a:lnTo>
                      <a:pt x="2473644" y="6571457"/>
                    </a:lnTo>
                    <a:lnTo>
                      <a:pt x="2471264" y="6588919"/>
                    </a:lnTo>
                    <a:lnTo>
                      <a:pt x="2467297" y="6605589"/>
                    </a:lnTo>
                    <a:lnTo>
                      <a:pt x="2462537" y="6621463"/>
                    </a:lnTo>
                    <a:lnTo>
                      <a:pt x="2456984" y="6638132"/>
                    </a:lnTo>
                    <a:lnTo>
                      <a:pt x="2450637" y="6654007"/>
                    </a:lnTo>
                    <a:lnTo>
                      <a:pt x="2444290" y="6669089"/>
                    </a:lnTo>
                    <a:lnTo>
                      <a:pt x="2436357" y="6684169"/>
                    </a:lnTo>
                    <a:lnTo>
                      <a:pt x="2427630" y="6698457"/>
                    </a:lnTo>
                    <a:lnTo>
                      <a:pt x="2417317" y="6712745"/>
                    </a:lnTo>
                    <a:lnTo>
                      <a:pt x="2407797" y="6726239"/>
                    </a:lnTo>
                    <a:lnTo>
                      <a:pt x="2397483" y="6739732"/>
                    </a:lnTo>
                    <a:lnTo>
                      <a:pt x="2387170" y="6751639"/>
                    </a:lnTo>
                    <a:lnTo>
                      <a:pt x="2374476" y="6763545"/>
                    </a:lnTo>
                    <a:lnTo>
                      <a:pt x="2362576" y="6774657"/>
                    </a:lnTo>
                    <a:lnTo>
                      <a:pt x="2349883" y="6785769"/>
                    </a:lnTo>
                    <a:lnTo>
                      <a:pt x="2336396" y="6795295"/>
                    </a:lnTo>
                    <a:lnTo>
                      <a:pt x="2322116" y="6805613"/>
                    </a:lnTo>
                    <a:lnTo>
                      <a:pt x="2307835" y="6814345"/>
                    </a:lnTo>
                    <a:lnTo>
                      <a:pt x="2292762" y="6821489"/>
                    </a:lnTo>
                    <a:lnTo>
                      <a:pt x="2276895" y="6829426"/>
                    </a:lnTo>
                    <a:lnTo>
                      <a:pt x="2261821" y="6835776"/>
                    </a:lnTo>
                    <a:lnTo>
                      <a:pt x="2245161" y="6841332"/>
                    </a:lnTo>
                    <a:lnTo>
                      <a:pt x="2228501" y="6846095"/>
                    </a:lnTo>
                    <a:lnTo>
                      <a:pt x="2212634" y="6850063"/>
                    </a:lnTo>
                    <a:lnTo>
                      <a:pt x="2194387" y="6853239"/>
                    </a:lnTo>
                    <a:lnTo>
                      <a:pt x="2176934" y="6855619"/>
                    </a:lnTo>
                    <a:lnTo>
                      <a:pt x="2159480" y="6857207"/>
                    </a:lnTo>
                    <a:lnTo>
                      <a:pt x="2141233" y="6858001"/>
                    </a:lnTo>
                    <a:lnTo>
                      <a:pt x="2125366" y="6858001"/>
                    </a:lnTo>
                    <a:lnTo>
                      <a:pt x="2108706" y="6857207"/>
                    </a:lnTo>
                    <a:lnTo>
                      <a:pt x="2093633" y="6854826"/>
                    </a:lnTo>
                    <a:lnTo>
                      <a:pt x="2078559" y="6851651"/>
                    </a:lnTo>
                    <a:lnTo>
                      <a:pt x="2062692" y="6849269"/>
                    </a:lnTo>
                    <a:lnTo>
                      <a:pt x="2047619" y="6844507"/>
                    </a:lnTo>
                    <a:lnTo>
                      <a:pt x="2033339" y="6840539"/>
                    </a:lnTo>
                    <a:lnTo>
                      <a:pt x="2019059" y="6834982"/>
                    </a:lnTo>
                    <a:lnTo>
                      <a:pt x="2004778" y="6829426"/>
                    </a:lnTo>
                    <a:lnTo>
                      <a:pt x="1991292" y="6823076"/>
                    </a:lnTo>
                    <a:lnTo>
                      <a:pt x="1977011" y="6815139"/>
                    </a:lnTo>
                    <a:lnTo>
                      <a:pt x="1964318" y="6807201"/>
                    </a:lnTo>
                    <a:lnTo>
                      <a:pt x="1951624" y="6800057"/>
                    </a:lnTo>
                    <a:lnTo>
                      <a:pt x="1939724" y="6791326"/>
                    </a:lnTo>
                    <a:lnTo>
                      <a:pt x="1927824" y="6781007"/>
                    </a:lnTo>
                    <a:lnTo>
                      <a:pt x="1915924" y="6771482"/>
                    </a:lnTo>
                    <a:lnTo>
                      <a:pt x="1904817" y="6761163"/>
                    </a:lnTo>
                    <a:lnTo>
                      <a:pt x="1894504" y="6750051"/>
                    </a:lnTo>
                    <a:lnTo>
                      <a:pt x="1884984" y="6738145"/>
                    </a:lnTo>
                    <a:lnTo>
                      <a:pt x="1875463" y="6727032"/>
                    </a:lnTo>
                    <a:lnTo>
                      <a:pt x="1865943" y="6715126"/>
                    </a:lnTo>
                    <a:lnTo>
                      <a:pt x="1857217" y="6701632"/>
                    </a:lnTo>
                    <a:lnTo>
                      <a:pt x="1850076" y="6688932"/>
                    </a:lnTo>
                    <a:lnTo>
                      <a:pt x="1842143" y="6675439"/>
                    </a:lnTo>
                    <a:lnTo>
                      <a:pt x="1835796" y="6661151"/>
                    </a:lnTo>
                    <a:lnTo>
                      <a:pt x="1830243" y="6648451"/>
                    </a:lnTo>
                    <a:lnTo>
                      <a:pt x="1824689" y="6632576"/>
                    </a:lnTo>
                    <a:lnTo>
                      <a:pt x="1819136" y="6618289"/>
                    </a:lnTo>
                    <a:lnTo>
                      <a:pt x="1814376" y="6603207"/>
                    </a:lnTo>
                    <a:lnTo>
                      <a:pt x="1811203" y="6587332"/>
                    </a:lnTo>
                    <a:lnTo>
                      <a:pt x="1808823" y="6572251"/>
                    </a:lnTo>
                    <a:lnTo>
                      <a:pt x="1807236" y="6555582"/>
                    </a:lnTo>
                    <a:lnTo>
                      <a:pt x="1547813" y="4050507"/>
                    </a:lnTo>
                    <a:lnTo>
                      <a:pt x="1288389" y="6555582"/>
                    </a:lnTo>
                    <a:lnTo>
                      <a:pt x="1286803" y="6572251"/>
                    </a:lnTo>
                    <a:lnTo>
                      <a:pt x="1282836" y="6587332"/>
                    </a:lnTo>
                    <a:lnTo>
                      <a:pt x="1279663" y="6603207"/>
                    </a:lnTo>
                    <a:lnTo>
                      <a:pt x="1275696" y="6618289"/>
                    </a:lnTo>
                    <a:lnTo>
                      <a:pt x="1270936" y="6632576"/>
                    </a:lnTo>
                    <a:lnTo>
                      <a:pt x="1265383" y="6648451"/>
                    </a:lnTo>
                    <a:lnTo>
                      <a:pt x="1259829" y="6661151"/>
                    </a:lnTo>
                    <a:lnTo>
                      <a:pt x="1252689" y="6675439"/>
                    </a:lnTo>
                    <a:lnTo>
                      <a:pt x="1245549" y="6688932"/>
                    </a:lnTo>
                    <a:lnTo>
                      <a:pt x="1238409" y="6701632"/>
                    </a:lnTo>
                    <a:lnTo>
                      <a:pt x="1229682" y="6715126"/>
                    </a:lnTo>
                    <a:lnTo>
                      <a:pt x="1220162" y="6727032"/>
                    </a:lnTo>
                    <a:lnTo>
                      <a:pt x="1210642" y="6738145"/>
                    </a:lnTo>
                    <a:lnTo>
                      <a:pt x="1201122" y="6750051"/>
                    </a:lnTo>
                    <a:lnTo>
                      <a:pt x="1190015" y="6761163"/>
                    </a:lnTo>
                    <a:lnTo>
                      <a:pt x="1178908" y="6771482"/>
                    </a:lnTo>
                    <a:lnTo>
                      <a:pt x="1167801" y="6781007"/>
                    </a:lnTo>
                    <a:lnTo>
                      <a:pt x="1155901" y="6791326"/>
                    </a:lnTo>
                    <a:lnTo>
                      <a:pt x="1144001" y="6800057"/>
                    </a:lnTo>
                    <a:lnTo>
                      <a:pt x="1130514" y="6807201"/>
                    </a:lnTo>
                    <a:lnTo>
                      <a:pt x="1117027" y="6815139"/>
                    </a:lnTo>
                    <a:lnTo>
                      <a:pt x="1104334" y="6823076"/>
                    </a:lnTo>
                    <a:lnTo>
                      <a:pt x="1090847" y="6829426"/>
                    </a:lnTo>
                    <a:lnTo>
                      <a:pt x="1076567" y="6834982"/>
                    </a:lnTo>
                    <a:lnTo>
                      <a:pt x="1062287" y="6840539"/>
                    </a:lnTo>
                    <a:lnTo>
                      <a:pt x="1047213" y="6844507"/>
                    </a:lnTo>
                    <a:lnTo>
                      <a:pt x="1032933" y="6849269"/>
                    </a:lnTo>
                    <a:lnTo>
                      <a:pt x="1017066" y="6851651"/>
                    </a:lnTo>
                    <a:lnTo>
                      <a:pt x="1001993" y="6854826"/>
                    </a:lnTo>
                    <a:lnTo>
                      <a:pt x="985332" y="6857207"/>
                    </a:lnTo>
                    <a:lnTo>
                      <a:pt x="970259" y="6858001"/>
                    </a:lnTo>
                    <a:lnTo>
                      <a:pt x="953599" y="6858001"/>
                    </a:lnTo>
                    <a:lnTo>
                      <a:pt x="936145" y="6857207"/>
                    </a:lnTo>
                    <a:lnTo>
                      <a:pt x="918691" y="6855619"/>
                    </a:lnTo>
                    <a:lnTo>
                      <a:pt x="901238" y="6853239"/>
                    </a:lnTo>
                    <a:lnTo>
                      <a:pt x="882991" y="6850063"/>
                    </a:lnTo>
                    <a:lnTo>
                      <a:pt x="867124" y="6846095"/>
                    </a:lnTo>
                    <a:lnTo>
                      <a:pt x="850464" y="6841332"/>
                    </a:lnTo>
                    <a:lnTo>
                      <a:pt x="833804" y="6835776"/>
                    </a:lnTo>
                    <a:lnTo>
                      <a:pt x="817143" y="6829426"/>
                    </a:lnTo>
                    <a:lnTo>
                      <a:pt x="802070" y="6821489"/>
                    </a:lnTo>
                    <a:lnTo>
                      <a:pt x="787790" y="6814345"/>
                    </a:lnTo>
                    <a:lnTo>
                      <a:pt x="773509" y="6805613"/>
                    </a:lnTo>
                    <a:lnTo>
                      <a:pt x="759229" y="6795295"/>
                    </a:lnTo>
                    <a:lnTo>
                      <a:pt x="745742" y="6785769"/>
                    </a:lnTo>
                    <a:lnTo>
                      <a:pt x="733049" y="6774657"/>
                    </a:lnTo>
                    <a:lnTo>
                      <a:pt x="721149" y="6763545"/>
                    </a:lnTo>
                    <a:lnTo>
                      <a:pt x="708455" y="6751639"/>
                    </a:lnTo>
                    <a:lnTo>
                      <a:pt x="698142" y="6739732"/>
                    </a:lnTo>
                    <a:lnTo>
                      <a:pt x="687035" y="6726239"/>
                    </a:lnTo>
                    <a:lnTo>
                      <a:pt x="676722" y="6712745"/>
                    </a:lnTo>
                    <a:lnTo>
                      <a:pt x="667995" y="6698457"/>
                    </a:lnTo>
                    <a:lnTo>
                      <a:pt x="659268" y="6684169"/>
                    </a:lnTo>
                    <a:lnTo>
                      <a:pt x="651335" y="6669089"/>
                    </a:lnTo>
                    <a:lnTo>
                      <a:pt x="644988" y="6654007"/>
                    </a:lnTo>
                    <a:lnTo>
                      <a:pt x="638641" y="6638132"/>
                    </a:lnTo>
                    <a:lnTo>
                      <a:pt x="633088" y="6621463"/>
                    </a:lnTo>
                    <a:lnTo>
                      <a:pt x="628328" y="6605589"/>
                    </a:lnTo>
                    <a:lnTo>
                      <a:pt x="624361" y="6588919"/>
                    </a:lnTo>
                    <a:lnTo>
                      <a:pt x="621188" y="6571457"/>
                    </a:lnTo>
                    <a:lnTo>
                      <a:pt x="619601" y="6553995"/>
                    </a:lnTo>
                    <a:lnTo>
                      <a:pt x="617221" y="6535739"/>
                    </a:lnTo>
                    <a:lnTo>
                      <a:pt x="617221" y="6518276"/>
                    </a:lnTo>
                    <a:lnTo>
                      <a:pt x="618808" y="6500019"/>
                    </a:lnTo>
                    <a:lnTo>
                      <a:pt x="792550" y="3769520"/>
                    </a:lnTo>
                    <a:lnTo>
                      <a:pt x="795723" y="3712370"/>
                    </a:lnTo>
                    <a:lnTo>
                      <a:pt x="796516" y="3654426"/>
                    </a:lnTo>
                    <a:lnTo>
                      <a:pt x="796516" y="3597276"/>
                    </a:lnTo>
                    <a:lnTo>
                      <a:pt x="795723" y="3538538"/>
                    </a:lnTo>
                    <a:lnTo>
                      <a:pt x="769543" y="2702720"/>
                    </a:lnTo>
                    <a:lnTo>
                      <a:pt x="530746" y="4015582"/>
                    </a:lnTo>
                    <a:lnTo>
                      <a:pt x="527573" y="4029870"/>
                    </a:lnTo>
                    <a:lnTo>
                      <a:pt x="524400" y="4044157"/>
                    </a:lnTo>
                    <a:lnTo>
                      <a:pt x="519640" y="4057651"/>
                    </a:lnTo>
                    <a:lnTo>
                      <a:pt x="514086" y="4070351"/>
                    </a:lnTo>
                    <a:lnTo>
                      <a:pt x="508533" y="4083845"/>
                    </a:lnTo>
                    <a:lnTo>
                      <a:pt x="502186" y="4095751"/>
                    </a:lnTo>
                    <a:lnTo>
                      <a:pt x="495839" y="4107657"/>
                    </a:lnTo>
                    <a:lnTo>
                      <a:pt x="487906" y="4120357"/>
                    </a:lnTo>
                    <a:lnTo>
                      <a:pt x="479179" y="4130676"/>
                    </a:lnTo>
                    <a:lnTo>
                      <a:pt x="471246" y="4140995"/>
                    </a:lnTo>
                    <a:lnTo>
                      <a:pt x="461726" y="4152107"/>
                    </a:lnTo>
                    <a:lnTo>
                      <a:pt x="452999" y="4160838"/>
                    </a:lnTo>
                    <a:lnTo>
                      <a:pt x="441892" y="4170363"/>
                    </a:lnTo>
                    <a:lnTo>
                      <a:pt x="432372" y="4179095"/>
                    </a:lnTo>
                    <a:lnTo>
                      <a:pt x="421265" y="4187032"/>
                    </a:lnTo>
                    <a:lnTo>
                      <a:pt x="410158" y="4194970"/>
                    </a:lnTo>
                    <a:lnTo>
                      <a:pt x="398258" y="4201320"/>
                    </a:lnTo>
                    <a:lnTo>
                      <a:pt x="385565" y="4207670"/>
                    </a:lnTo>
                    <a:lnTo>
                      <a:pt x="373665" y="4213226"/>
                    </a:lnTo>
                    <a:lnTo>
                      <a:pt x="360971" y="4218782"/>
                    </a:lnTo>
                    <a:lnTo>
                      <a:pt x="348278" y="4223545"/>
                    </a:lnTo>
                    <a:lnTo>
                      <a:pt x="335584" y="4226720"/>
                    </a:lnTo>
                    <a:lnTo>
                      <a:pt x="322097" y="4229895"/>
                    </a:lnTo>
                    <a:lnTo>
                      <a:pt x="307817" y="4232276"/>
                    </a:lnTo>
                    <a:lnTo>
                      <a:pt x="294330" y="4234657"/>
                    </a:lnTo>
                    <a:lnTo>
                      <a:pt x="280050" y="4235451"/>
                    </a:lnTo>
                    <a:lnTo>
                      <a:pt x="267357" y="4235451"/>
                    </a:lnTo>
                    <a:lnTo>
                      <a:pt x="253076" y="4235451"/>
                    </a:lnTo>
                    <a:lnTo>
                      <a:pt x="238796" y="4234657"/>
                    </a:lnTo>
                    <a:lnTo>
                      <a:pt x="224516" y="4232276"/>
                    </a:lnTo>
                    <a:lnTo>
                      <a:pt x="210236" y="4229101"/>
                    </a:lnTo>
                    <a:lnTo>
                      <a:pt x="195956" y="4225926"/>
                    </a:lnTo>
                    <a:lnTo>
                      <a:pt x="171362" y="4217988"/>
                    </a:lnTo>
                    <a:lnTo>
                      <a:pt x="148355" y="4207670"/>
                    </a:lnTo>
                    <a:lnTo>
                      <a:pt x="127728" y="4195763"/>
                    </a:lnTo>
                    <a:lnTo>
                      <a:pt x="107101" y="4183063"/>
                    </a:lnTo>
                    <a:lnTo>
                      <a:pt x="88061" y="4167188"/>
                    </a:lnTo>
                    <a:lnTo>
                      <a:pt x="71401" y="4149726"/>
                    </a:lnTo>
                    <a:lnTo>
                      <a:pt x="56327" y="4132263"/>
                    </a:lnTo>
                    <a:lnTo>
                      <a:pt x="42047" y="4112420"/>
                    </a:lnTo>
                    <a:lnTo>
                      <a:pt x="30147" y="4091782"/>
                    </a:lnTo>
                    <a:lnTo>
                      <a:pt x="19834" y="4069557"/>
                    </a:lnTo>
                    <a:lnTo>
                      <a:pt x="12693" y="4047332"/>
                    </a:lnTo>
                    <a:lnTo>
                      <a:pt x="5553" y="4023520"/>
                    </a:lnTo>
                    <a:lnTo>
                      <a:pt x="1587" y="4000501"/>
                    </a:lnTo>
                    <a:lnTo>
                      <a:pt x="0" y="3975101"/>
                    </a:lnTo>
                    <a:lnTo>
                      <a:pt x="0" y="3950495"/>
                    </a:lnTo>
                    <a:lnTo>
                      <a:pt x="3967" y="3925888"/>
                    </a:lnTo>
                    <a:lnTo>
                      <a:pt x="322891" y="1942307"/>
                    </a:lnTo>
                    <a:lnTo>
                      <a:pt x="327651" y="1919288"/>
                    </a:lnTo>
                    <a:lnTo>
                      <a:pt x="332411" y="1895476"/>
                    </a:lnTo>
                    <a:lnTo>
                      <a:pt x="338757" y="1872457"/>
                    </a:lnTo>
                    <a:lnTo>
                      <a:pt x="345104" y="1850232"/>
                    </a:lnTo>
                    <a:lnTo>
                      <a:pt x="353038" y="1827213"/>
                    </a:lnTo>
                    <a:lnTo>
                      <a:pt x="361764" y="1804988"/>
                    </a:lnTo>
                    <a:lnTo>
                      <a:pt x="370491" y="1784351"/>
                    </a:lnTo>
                    <a:lnTo>
                      <a:pt x="381598" y="1763713"/>
                    </a:lnTo>
                    <a:lnTo>
                      <a:pt x="391118" y="1742282"/>
                    </a:lnTo>
                    <a:lnTo>
                      <a:pt x="403812" y="1721645"/>
                    </a:lnTo>
                    <a:lnTo>
                      <a:pt x="415712" y="1701801"/>
                    </a:lnTo>
                    <a:lnTo>
                      <a:pt x="428405" y="1683545"/>
                    </a:lnTo>
                    <a:lnTo>
                      <a:pt x="441892" y="1664495"/>
                    </a:lnTo>
                    <a:lnTo>
                      <a:pt x="456172" y="1645445"/>
                    </a:lnTo>
                    <a:lnTo>
                      <a:pt x="471246" y="1627982"/>
                    </a:lnTo>
                    <a:lnTo>
                      <a:pt x="487113" y="1612107"/>
                    </a:lnTo>
                    <a:lnTo>
                      <a:pt x="502979" y="1595438"/>
                    </a:lnTo>
                    <a:lnTo>
                      <a:pt x="519640" y="1578770"/>
                    </a:lnTo>
                    <a:lnTo>
                      <a:pt x="537093" y="1564482"/>
                    </a:lnTo>
                    <a:lnTo>
                      <a:pt x="555340" y="1549401"/>
                    </a:lnTo>
                    <a:lnTo>
                      <a:pt x="573587" y="1535907"/>
                    </a:lnTo>
                    <a:lnTo>
                      <a:pt x="593421" y="1522413"/>
                    </a:lnTo>
                    <a:lnTo>
                      <a:pt x="612461" y="1509713"/>
                    </a:lnTo>
                    <a:lnTo>
                      <a:pt x="633088" y="1497807"/>
                    </a:lnTo>
                    <a:lnTo>
                      <a:pt x="652921" y="1486695"/>
                    </a:lnTo>
                    <a:lnTo>
                      <a:pt x="673548" y="1476376"/>
                    </a:lnTo>
                    <a:lnTo>
                      <a:pt x="695762" y="1466851"/>
                    </a:lnTo>
                    <a:lnTo>
                      <a:pt x="717182" y="1458120"/>
                    </a:lnTo>
                    <a:lnTo>
                      <a:pt x="739396" y="1450182"/>
                    </a:lnTo>
                    <a:lnTo>
                      <a:pt x="762403" y="1442244"/>
                    </a:lnTo>
                    <a:lnTo>
                      <a:pt x="785410" y="1435894"/>
                    </a:lnTo>
                    <a:lnTo>
                      <a:pt x="808417" y="1430338"/>
                    </a:lnTo>
                    <a:close/>
                    <a:moveTo>
                      <a:pt x="1547137" y="0"/>
                    </a:moveTo>
                    <a:cubicBezTo>
                      <a:pt x="1878176" y="0"/>
                      <a:pt x="2146537" y="268361"/>
                      <a:pt x="2146537" y="599400"/>
                    </a:cubicBezTo>
                    <a:cubicBezTo>
                      <a:pt x="2146537" y="930439"/>
                      <a:pt x="1878176" y="1198800"/>
                      <a:pt x="1547137" y="1198800"/>
                    </a:cubicBezTo>
                    <a:cubicBezTo>
                      <a:pt x="1216098" y="1198800"/>
                      <a:pt x="947737" y="930439"/>
                      <a:pt x="947737" y="599400"/>
                    </a:cubicBezTo>
                    <a:cubicBezTo>
                      <a:pt x="947737" y="268361"/>
                      <a:pt x="1216098" y="0"/>
                      <a:pt x="1547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</p:grpSp>
      <p:sp>
        <p:nvSpPr>
          <p:cNvPr id="100" name="TextBox 11"/>
          <p:cNvSpPr txBox="1">
            <a:spLocks noChangeArrowheads="1"/>
          </p:cNvSpPr>
          <p:nvPr/>
        </p:nvSpPr>
        <p:spPr bwMode="auto">
          <a:xfrm flipH="1">
            <a:off x="6267500" y="2701606"/>
            <a:ext cx="1976908" cy="667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01" name="TextBox 11"/>
          <p:cNvSpPr txBox="1">
            <a:spLocks noChangeArrowheads="1"/>
          </p:cNvSpPr>
          <p:nvPr/>
        </p:nvSpPr>
        <p:spPr bwMode="auto">
          <a:xfrm flipH="1">
            <a:off x="6267528" y="2444503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102" name="TextBox 11"/>
          <p:cNvSpPr txBox="1">
            <a:spLocks noChangeArrowheads="1"/>
          </p:cNvSpPr>
          <p:nvPr/>
        </p:nvSpPr>
        <p:spPr bwMode="auto">
          <a:xfrm flipH="1">
            <a:off x="4932038" y="4037607"/>
            <a:ext cx="2964263" cy="475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03" name="TextBox 11"/>
          <p:cNvSpPr txBox="1">
            <a:spLocks noChangeArrowheads="1"/>
          </p:cNvSpPr>
          <p:nvPr/>
        </p:nvSpPr>
        <p:spPr bwMode="auto">
          <a:xfrm flipH="1">
            <a:off x="4932068" y="3780504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106" name="TextBox 11"/>
          <p:cNvSpPr txBox="1">
            <a:spLocks noChangeArrowheads="1"/>
          </p:cNvSpPr>
          <p:nvPr/>
        </p:nvSpPr>
        <p:spPr bwMode="auto">
          <a:xfrm flipH="1">
            <a:off x="683568" y="2697548"/>
            <a:ext cx="1976908" cy="667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07" name="TextBox 11"/>
          <p:cNvSpPr txBox="1">
            <a:spLocks noChangeArrowheads="1"/>
          </p:cNvSpPr>
          <p:nvPr/>
        </p:nvSpPr>
        <p:spPr bwMode="auto">
          <a:xfrm flipH="1">
            <a:off x="1031701" y="2440445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40" name="矩形 39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研发计划</a:t>
            </a:r>
          </a:p>
        </p:txBody>
      </p:sp>
    </p:spTree>
    <p:extLst>
      <p:ext uri="{BB962C8B-B14F-4D97-AF65-F5344CB8AC3E}">
        <p14:creationId val="1081762511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2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61"/>
      <p:bldP grpId="0" spid="62"/>
      <p:bldP grpId="0" spid="64"/>
      <p:bldP grpId="0" spid="65"/>
      <p:bldP grpId="0" spid="100"/>
      <p:bldP grpId="0" spid="101"/>
      <p:bldP grpId="0" spid="102"/>
      <p:bldP grpId="0" spid="103"/>
      <p:bldP grpId="0" spid="106"/>
      <p:bldP grpId="0" spid="107"/>
      <p:bldP grpId="0" spid="4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845100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5100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370969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70969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3896837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96837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5422705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2705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948573" y="1458384"/>
            <a:ext cx="1350326" cy="13501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48573" y="2808534"/>
            <a:ext cx="1350326" cy="810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  <a:p>
            <a:pPr algn="ctr"/>
            <a:r>
              <a:rPr altLang="en-US" lang="zh-CN" sz="1100">
                <a:latin typeface="微软雅黑"/>
                <a:ea typeface="微软雅黑"/>
                <a:cs typeface="+mn-ea"/>
                <a:sym typeface="微软雅黑"/>
              </a:rPr>
              <a:t>点击添加标题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277403" y="1620402"/>
            <a:ext cx="485721" cy="624285"/>
            <a:chOff x="3095876" y="2479873"/>
            <a:chExt cx="366231" cy="470769"/>
          </a:xfrm>
          <a:effectLst/>
        </p:grpSpPr>
        <p:sp>
          <p:nvSpPr>
            <p:cNvPr id="55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gdLst>
                <a:gd fmla="*/ 0 w 32" name="T0"/>
                <a:gd fmla="*/ 32 h 32" name="T1"/>
                <a:gd fmla="*/ 16 w 32" name="T2"/>
                <a:gd fmla="*/ 32 h 32" name="T3"/>
                <a:gd fmla="*/ 32 w 32" name="T4"/>
                <a:gd fmla="*/ 16 h 32" name="T5"/>
                <a:gd fmla="*/ 32 w 32" name="T6"/>
                <a:gd fmla="*/ 0 h 32" name="T7"/>
                <a:gd fmla="*/ 0 w 32" name="T8"/>
                <a:gd fmla="*/ 0 h 32" name="T9"/>
                <a:gd fmla="*/ 0 w 32" name="T10"/>
                <a:gd fmla="*/ 32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gdLst>
                <a:gd fmla="*/ 208 w 224" name="T0"/>
                <a:gd fmla="*/ 0 h 288" name="T1"/>
                <a:gd fmla="*/ 16 w 224" name="T2"/>
                <a:gd fmla="*/ 0 h 288" name="T3"/>
                <a:gd fmla="*/ 0 w 224" name="T4"/>
                <a:gd fmla="*/ 16 h 288" name="T5"/>
                <a:gd fmla="*/ 0 w 224" name="T6"/>
                <a:gd fmla="*/ 272 h 288" name="T7"/>
                <a:gd fmla="*/ 16 w 224" name="T8"/>
                <a:gd fmla="*/ 288 h 288" name="T9"/>
                <a:gd fmla="*/ 176 w 224" name="T10"/>
                <a:gd fmla="*/ 288 h 288" name="T11"/>
                <a:gd fmla="*/ 176 w 224" name="T12"/>
                <a:gd fmla="*/ 144 h 288" name="T13"/>
                <a:gd fmla="*/ 224 w 224" name="T14"/>
                <a:gd fmla="*/ 144 h 288" name="T15"/>
                <a:gd fmla="*/ 224 w 224" name="T16"/>
                <a:gd fmla="*/ 16 h 288" name="T17"/>
                <a:gd fmla="*/ 208 w 224" name="T18"/>
                <a:gd fmla="*/ 0 h 288" name="T19"/>
                <a:gd fmla="*/ 168 w 224" name="T20"/>
                <a:gd fmla="*/ 104 h 288" name="T21"/>
                <a:gd fmla="*/ 56 w 224" name="T22"/>
                <a:gd fmla="*/ 104 h 288" name="T23"/>
                <a:gd fmla="*/ 56 w 224" name="T24"/>
                <a:gd fmla="*/ 88 h 288" name="T25"/>
                <a:gd fmla="*/ 168 w 224" name="T26"/>
                <a:gd fmla="*/ 88 h 288" name="T27"/>
                <a:gd fmla="*/ 168 w 224" name="T28"/>
                <a:gd fmla="*/ 104 h 288" name="T29"/>
                <a:gd fmla="*/ 168 w 224" name="T30"/>
                <a:gd fmla="*/ 72 h 288" name="T31"/>
                <a:gd fmla="*/ 56 w 224" name="T32"/>
                <a:gd fmla="*/ 72 h 288" name="T33"/>
                <a:gd fmla="*/ 56 w 224" name="T34"/>
                <a:gd fmla="*/ 56 h 288" name="T35"/>
                <a:gd fmla="*/ 168 w 224" name="T36"/>
                <a:gd fmla="*/ 56 h 288" name="T37"/>
                <a:gd fmla="*/ 168 w 224" name="T38"/>
                <a:gd fmla="*/ 72 h 2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8" w="224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 flipH="1">
            <a:off x="2711803" y="1655411"/>
            <a:ext cx="668658" cy="554265"/>
          </a:xfrm>
          <a:custGeom>
            <a:gdLst>
              <a:gd fmla="*/ 188 w 308" name="T0"/>
              <a:gd fmla="*/ 19 h 256" name="T1"/>
              <a:gd fmla="*/ 154 w 308" name="T2"/>
              <a:gd fmla="*/ 0 h 256" name="T3"/>
              <a:gd fmla="*/ 120 w 308" name="T4"/>
              <a:gd fmla="*/ 19 h 256" name="T5"/>
              <a:gd fmla="*/ 8 w 308" name="T6"/>
              <a:gd fmla="*/ 195 h 256" name="T7"/>
              <a:gd fmla="*/ 7 w 308" name="T8"/>
              <a:gd fmla="*/ 235 h 256" name="T9"/>
              <a:gd fmla="*/ 42 w 308" name="T10"/>
              <a:gd fmla="*/ 256 h 256" name="T11"/>
              <a:gd fmla="*/ 266 w 308" name="T12"/>
              <a:gd fmla="*/ 256 h 256" name="T13"/>
              <a:gd fmla="*/ 301 w 308" name="T14"/>
              <a:gd fmla="*/ 235 h 256" name="T15"/>
              <a:gd fmla="*/ 300 w 308" name="T16"/>
              <a:gd fmla="*/ 195 h 256" name="T17"/>
              <a:gd fmla="*/ 188 w 308" name="T18"/>
              <a:gd fmla="*/ 19 h 256" name="T19"/>
              <a:gd fmla="*/ 154 w 308" name="T20"/>
              <a:gd fmla="*/ 216 h 256" name="T21"/>
              <a:gd fmla="*/ 138 w 308" name="T22"/>
              <a:gd fmla="*/ 200 h 256" name="T23"/>
              <a:gd fmla="*/ 154 w 308" name="T24"/>
              <a:gd fmla="*/ 184 h 256" name="T25"/>
              <a:gd fmla="*/ 170 w 308" name="T26"/>
              <a:gd fmla="*/ 200 h 256" name="T27"/>
              <a:gd fmla="*/ 154 w 308" name="T28"/>
              <a:gd fmla="*/ 216 h 256" name="T29"/>
              <a:gd fmla="*/ 170 w 308" name="T30"/>
              <a:gd fmla="*/ 152 h 256" name="T31"/>
              <a:gd fmla="*/ 154 w 308" name="T32"/>
              <a:gd fmla="*/ 168 h 256" name="T33"/>
              <a:gd fmla="*/ 138 w 308" name="T34"/>
              <a:gd fmla="*/ 152 h 256" name="T35"/>
              <a:gd fmla="*/ 138 w 308" name="T36"/>
              <a:gd fmla="*/ 96 h 256" name="T37"/>
              <a:gd fmla="*/ 154 w 308" name="T38"/>
              <a:gd fmla="*/ 80 h 256" name="T39"/>
              <a:gd fmla="*/ 170 w 308" name="T40"/>
              <a:gd fmla="*/ 96 h 256" name="T41"/>
              <a:gd fmla="*/ 170 w 308" name="T42"/>
              <a:gd fmla="*/ 152 h 256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56" w="308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altLang="en-US" lang="zh-CN" sz="14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63292" y="1628828"/>
            <a:ext cx="417416" cy="607433"/>
            <a:chOff x="5690315" y="3674507"/>
            <a:chExt cx="314729" cy="458061"/>
          </a:xfrm>
          <a:effectLst/>
        </p:grpSpPr>
        <p:sp>
          <p:nvSpPr>
            <p:cNvPr id="61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gdLst>
                <a:gd fmla="*/ 73 w 80" name="T0"/>
                <a:gd fmla="*/ 2 h 48" name="T1"/>
                <a:gd fmla="*/ 44 w 80" name="T2"/>
                <a:gd fmla="*/ 8 h 48" name="T3"/>
                <a:gd fmla="*/ 40 w 80" name="T4"/>
                <a:gd fmla="*/ 8 h 48" name="T5"/>
                <a:gd fmla="*/ 36 w 80" name="T6"/>
                <a:gd fmla="*/ 8 h 48" name="T7"/>
                <a:gd fmla="*/ 7 w 80" name="T8"/>
                <a:gd fmla="*/ 2 h 48" name="T9"/>
                <a:gd fmla="*/ 0 w 80" name="T10"/>
                <a:gd fmla="*/ 0 h 48" name="T11"/>
                <a:gd fmla="*/ 0 w 80" name="T12"/>
                <a:gd fmla="*/ 0 h 48" name="T13"/>
                <a:gd fmla="*/ 40 w 80" name="T14"/>
                <a:gd fmla="*/ 48 h 48" name="T15"/>
                <a:gd fmla="*/ 80 w 80" name="T16"/>
                <a:gd fmla="*/ 0 h 48" name="T17"/>
                <a:gd fmla="*/ 80 w 80" name="T18"/>
                <a:gd fmla="*/ 0 h 48" name="T19"/>
                <a:gd fmla="*/ 73 w 80" name="T20"/>
                <a:gd fmla="*/ 2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80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gdLst>
                <a:gd fmla="*/ 96 w 192" name="T0"/>
                <a:gd fmla="*/ 0 h 224" name="T1"/>
                <a:gd fmla="*/ 0 w 192" name="T2"/>
                <a:gd fmla="*/ 96 h 224" name="T3"/>
                <a:gd fmla="*/ 48 w 192" name="T4"/>
                <a:gd fmla="*/ 200 h 224" name="T5"/>
                <a:gd fmla="*/ 67 w 192" name="T6"/>
                <a:gd fmla="*/ 219 h 224" name="T7"/>
                <a:gd fmla="*/ 90 w 192" name="T8"/>
                <a:gd fmla="*/ 224 h 224" name="T9"/>
                <a:gd fmla="*/ 96 w 192" name="T10"/>
                <a:gd fmla="*/ 224 h 224" name="T11"/>
                <a:gd fmla="*/ 125 w 192" name="T12"/>
                <a:gd fmla="*/ 218 h 224" name="T13"/>
                <a:gd fmla="*/ 144 w 192" name="T14"/>
                <a:gd fmla="*/ 200 h 224" name="T15"/>
                <a:gd fmla="*/ 192 w 192" name="T16"/>
                <a:gd fmla="*/ 96 h 224" name="T17"/>
                <a:gd fmla="*/ 96 w 192" name="T18"/>
                <a:gd fmla="*/ 0 h 224" name="T19"/>
                <a:gd fmla="*/ 113 w 192" name="T20"/>
                <a:gd fmla="*/ 40 h 224" name="T21"/>
                <a:gd fmla="*/ 31 w 192" name="T22"/>
                <a:gd fmla="*/ 121 h 224" name="T23"/>
                <a:gd fmla="*/ 31 w 192" name="T24"/>
                <a:gd fmla="*/ 128 h 224" name="T25"/>
                <a:gd fmla="*/ 24 w 192" name="T26"/>
                <a:gd fmla="*/ 98 h 224" name="T27"/>
                <a:gd fmla="*/ 99 w 192" name="T28"/>
                <a:gd fmla="*/ 24 h 224" name="T29"/>
                <a:gd fmla="*/ 160 w 192" name="T30"/>
                <a:gd fmla="*/ 54 h 224" name="T31"/>
                <a:gd fmla="*/ 113 w 192" name="T32"/>
                <a:gd fmla="*/ 40 h 2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4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63" name="Freeform 9"/>
          <p:cNvSpPr/>
          <p:nvPr/>
        </p:nvSpPr>
        <p:spPr bwMode="auto">
          <a:xfrm flipH="1">
            <a:off x="5750910" y="1715225"/>
            <a:ext cx="693915" cy="434640"/>
          </a:xfrm>
          <a:custGeom>
            <a:gdLst>
              <a:gd fmla="*/ 262 w 320" name="T0"/>
              <a:gd fmla="*/ 70 h 200" name="T1"/>
              <a:gd fmla="*/ 163 w 320" name="T2"/>
              <a:gd fmla="*/ 0 h 200" name="T3"/>
              <a:gd fmla="*/ 63 w 320" name="T4"/>
              <a:gd fmla="*/ 94 h 200" name="T5"/>
              <a:gd fmla="*/ 54 w 320" name="T6"/>
              <a:gd fmla="*/ 93 h 200" name="T7"/>
              <a:gd fmla="*/ 0 w 320" name="T8"/>
              <a:gd fmla="*/ 146 h 200" name="T9"/>
              <a:gd fmla="*/ 43 w 320" name="T10"/>
              <a:gd fmla="*/ 200 h 200" name="T11"/>
              <a:gd fmla="*/ 251 w 320" name="T12"/>
              <a:gd fmla="*/ 200 h 200" name="T13"/>
              <a:gd fmla="*/ 320 w 320" name="T14"/>
              <a:gd fmla="*/ 134 h 200" name="T15"/>
              <a:gd fmla="*/ 262 w 320" name="T16"/>
              <a:gd fmla="*/ 70 h 2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00" w="32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altLang="en-US" lang="zh-CN" sz="1400">
              <a:solidFill>
                <a:sysClr lastClr="000000" val="windowText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327957" y="1654747"/>
            <a:ext cx="591557" cy="555596"/>
            <a:chOff x="1784487" y="2486066"/>
            <a:chExt cx="446032" cy="418971"/>
          </a:xfrm>
          <a:effectLst/>
        </p:grpSpPr>
        <p:sp>
          <p:nvSpPr>
            <p:cNvPr id="65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gdLst>
                <a:gd fmla="*/ 24 w 40" name="T0"/>
                <a:gd fmla="*/ 0 h 144" name="T1"/>
                <a:gd fmla="*/ 0 w 40" name="T2"/>
                <a:gd fmla="*/ 0 h 144" name="T3"/>
                <a:gd fmla="*/ 0 w 40" name="T4"/>
                <a:gd fmla="*/ 100 h 144" name="T5"/>
                <a:gd fmla="*/ 9 w 40" name="T6"/>
                <a:gd fmla="*/ 108 h 144" name="T7"/>
                <a:gd fmla="*/ 9 w 40" name="T8"/>
                <a:gd fmla="*/ 109 h 144" name="T9"/>
                <a:gd fmla="*/ 11 w 40" name="T10"/>
                <a:gd fmla="*/ 111 h 144" name="T11"/>
                <a:gd fmla="*/ 12 w 40" name="T12"/>
                <a:gd fmla="*/ 113 h 144" name="T13"/>
                <a:gd fmla="*/ 13 w 40" name="T14"/>
                <a:gd fmla="*/ 115 h 144" name="T15"/>
                <a:gd fmla="*/ 14 w 40" name="T16"/>
                <a:gd fmla="*/ 117 h 144" name="T17"/>
                <a:gd fmla="*/ 15 w 40" name="T18"/>
                <a:gd fmla="*/ 119 h 144" name="T19"/>
                <a:gd fmla="*/ 15 w 40" name="T20"/>
                <a:gd fmla="*/ 122 h 144" name="T21"/>
                <a:gd fmla="*/ 16 w 40" name="T22"/>
                <a:gd fmla="*/ 123 h 144" name="T23"/>
                <a:gd fmla="*/ 16 w 40" name="T24"/>
                <a:gd fmla="*/ 128 h 144" name="T25"/>
                <a:gd fmla="*/ 15 w 40" name="T26"/>
                <a:gd fmla="*/ 133 h 144" name="T27"/>
                <a:gd fmla="*/ 15 w 40" name="T28"/>
                <a:gd fmla="*/ 136 h 144" name="T29"/>
                <a:gd fmla="*/ 14 w 40" name="T30"/>
                <a:gd fmla="*/ 138 h 144" name="T31"/>
                <a:gd fmla="*/ 12 w 40" name="T32"/>
                <a:gd fmla="*/ 144 h 144" name="T33"/>
                <a:gd fmla="*/ 24 w 40" name="T34"/>
                <a:gd fmla="*/ 144 h 144" name="T35"/>
                <a:gd fmla="*/ 40 w 40" name="T36"/>
                <a:gd fmla="*/ 128 h 144" name="T37"/>
                <a:gd fmla="*/ 40 w 40" name="T38"/>
                <a:gd fmla="*/ 16 h 144" name="T39"/>
                <a:gd fmla="*/ 24 w 40" name="T40"/>
                <a:gd fmla="*/ 0 h 1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4" w="4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gdLst>
                <a:gd fmla="*/ 191 w 192" name="T0"/>
                <a:gd fmla="*/ 10 h 32" name="T1"/>
                <a:gd fmla="*/ 189 w 192" name="T2"/>
                <a:gd fmla="*/ 8 h 32" name="T3"/>
                <a:gd fmla="*/ 188 w 192" name="T4"/>
                <a:gd fmla="*/ 6 h 32" name="T5"/>
                <a:gd fmla="*/ 187 w 192" name="T6"/>
                <a:gd fmla="*/ 4 h 32" name="T7"/>
                <a:gd fmla="*/ 184 w 192" name="T8"/>
                <a:gd fmla="*/ 3 h 32" name="T9"/>
                <a:gd fmla="*/ 181 w 192" name="T10"/>
                <a:gd fmla="*/ 1 h 32" name="T11"/>
                <a:gd fmla="*/ 176 w 192" name="T12"/>
                <a:gd fmla="*/ 0 h 32" name="T13"/>
                <a:gd fmla="*/ 16 w 192" name="T14"/>
                <a:gd fmla="*/ 0 h 32" name="T15"/>
                <a:gd fmla="*/ 11 w 192" name="T16"/>
                <a:gd fmla="*/ 1 h 32" name="T17"/>
                <a:gd fmla="*/ 8 w 192" name="T18"/>
                <a:gd fmla="*/ 3 h 32" name="T19"/>
                <a:gd fmla="*/ 5 w 192" name="T20"/>
                <a:gd fmla="*/ 4 h 32" name="T21"/>
                <a:gd fmla="*/ 4 w 192" name="T22"/>
                <a:gd fmla="*/ 6 h 32" name="T23"/>
                <a:gd fmla="*/ 3 w 192" name="T24"/>
                <a:gd fmla="*/ 8 h 32" name="T25"/>
                <a:gd fmla="*/ 1 w 192" name="T26"/>
                <a:gd fmla="*/ 10 h 32" name="T27"/>
                <a:gd fmla="*/ 1 w 192" name="T28"/>
                <a:gd fmla="*/ 11 h 32" name="T29"/>
                <a:gd fmla="*/ 0 w 192" name="T30"/>
                <a:gd fmla="*/ 16 h 32" name="T31"/>
                <a:gd fmla="*/ 2 w 192" name="T32"/>
                <a:gd fmla="*/ 24 h 32" name="T33"/>
                <a:gd fmla="*/ 3 w 192" name="T34"/>
                <a:gd fmla="*/ 25 h 32" name="T35"/>
                <a:gd fmla="*/ 16 w 192" name="T36"/>
                <a:gd fmla="*/ 32 h 32" name="T37"/>
                <a:gd fmla="*/ 176 w 192" name="T38"/>
                <a:gd fmla="*/ 32 h 32" name="T39"/>
                <a:gd fmla="*/ 189 w 192" name="T40"/>
                <a:gd fmla="*/ 25 h 32" name="T41"/>
                <a:gd fmla="*/ 190 w 192" name="T42"/>
                <a:gd fmla="*/ 24 h 32" name="T43"/>
                <a:gd fmla="*/ 192 w 192" name="T44"/>
                <a:gd fmla="*/ 16 h 32" name="T45"/>
                <a:gd fmla="*/ 191 w 192" name="T46"/>
                <a:gd fmla="*/ 11 h 32" name="T47"/>
                <a:gd fmla="*/ 191 w 192" name="T48"/>
                <a:gd fmla="*/ 10 h 3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2" w="19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gdLst>
                <a:gd fmla="*/ 40 w 40" name="T0"/>
                <a:gd fmla="*/ 96 h 144" name="T1"/>
                <a:gd fmla="*/ 40 w 40" name="T2"/>
                <a:gd fmla="*/ 64 h 144" name="T3"/>
                <a:gd fmla="*/ 24 w 40" name="T4"/>
                <a:gd fmla="*/ 64 h 144" name="T5"/>
                <a:gd fmla="*/ 24 w 40" name="T6"/>
                <a:gd fmla="*/ 48 h 144" name="T7"/>
                <a:gd fmla="*/ 40 w 40" name="T8"/>
                <a:gd fmla="*/ 48 h 144" name="T9"/>
                <a:gd fmla="*/ 40 w 40" name="T10"/>
                <a:gd fmla="*/ 32 h 144" name="T11"/>
                <a:gd fmla="*/ 24 w 40" name="T12"/>
                <a:gd fmla="*/ 32 h 144" name="T13"/>
                <a:gd fmla="*/ 24 w 40" name="T14"/>
                <a:gd fmla="*/ 16 h 144" name="T15"/>
                <a:gd fmla="*/ 40 w 40" name="T16"/>
                <a:gd fmla="*/ 16 h 144" name="T17"/>
                <a:gd fmla="*/ 40 w 40" name="T18"/>
                <a:gd fmla="*/ 0 h 144" name="T19"/>
                <a:gd fmla="*/ 16 w 40" name="T20"/>
                <a:gd fmla="*/ 0 h 144" name="T21"/>
                <a:gd fmla="*/ 0 w 40" name="T22"/>
                <a:gd fmla="*/ 16 h 144" name="T23"/>
                <a:gd fmla="*/ 0 w 40" name="T24"/>
                <a:gd fmla="*/ 128 h 144" name="T25"/>
                <a:gd fmla="*/ 16 w 40" name="T26"/>
                <a:gd fmla="*/ 144 h 144" name="T27"/>
                <a:gd fmla="*/ 28 w 40" name="T28"/>
                <a:gd fmla="*/ 144 h 144" name="T29"/>
                <a:gd fmla="*/ 26 w 40" name="T30"/>
                <a:gd fmla="*/ 138 h 144" name="T31"/>
                <a:gd fmla="*/ 25 w 40" name="T32"/>
                <a:gd fmla="*/ 136 h 144" name="T33"/>
                <a:gd fmla="*/ 25 w 40" name="T34"/>
                <a:gd fmla="*/ 133 h 144" name="T35"/>
                <a:gd fmla="*/ 24 w 40" name="T36"/>
                <a:gd fmla="*/ 128 h 144" name="T37"/>
                <a:gd fmla="*/ 24 w 40" name="T38"/>
                <a:gd fmla="*/ 123 h 144" name="T39"/>
                <a:gd fmla="*/ 25 w 40" name="T40"/>
                <a:gd fmla="*/ 122 h 144" name="T41"/>
                <a:gd fmla="*/ 25 w 40" name="T42"/>
                <a:gd fmla="*/ 119 h 144" name="T43"/>
                <a:gd fmla="*/ 26 w 40" name="T44"/>
                <a:gd fmla="*/ 117 h 144" name="T45"/>
                <a:gd fmla="*/ 27 w 40" name="T46"/>
                <a:gd fmla="*/ 115 h 144" name="T47"/>
                <a:gd fmla="*/ 28 w 40" name="T48"/>
                <a:gd fmla="*/ 113 h 144" name="T49"/>
                <a:gd fmla="*/ 29 w 40" name="T50"/>
                <a:gd fmla="*/ 111 h 144" name="T51"/>
                <a:gd fmla="*/ 31 w 40" name="T52"/>
                <a:gd fmla="*/ 109 h 144" name="T53"/>
                <a:gd fmla="*/ 31 w 40" name="T54"/>
                <a:gd fmla="*/ 108 h 144" name="T55"/>
                <a:gd fmla="*/ 40 w 40" name="T56"/>
                <a:gd fmla="*/ 100 h 144" name="T57"/>
                <a:gd fmla="*/ 40 w 40" name="T58"/>
                <a:gd fmla="*/ 96 h 14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4" w="40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gdLst>
                <a:gd fmla="*/ 16 w 56" name="T0"/>
                <a:gd fmla="*/ 56 h 56" name="T1"/>
                <a:gd fmla="*/ 56 w 56" name="T2"/>
                <a:gd fmla="*/ 56 h 56" name="T3"/>
                <a:gd fmla="*/ 0 w 56" name="T4"/>
                <a:gd fmla="*/ 0 h 56" name="T5"/>
                <a:gd fmla="*/ 0 w 56" name="T6"/>
                <a:gd fmla="*/ 40 h 56" name="T7"/>
                <a:gd fmla="*/ 16 w 56" name="T8"/>
                <a:gd fmla="*/ 5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gdLst>
                <a:gd fmla="*/ 176 w 176" name="T0"/>
                <a:gd fmla="*/ 72 h 96" name="T1"/>
                <a:gd fmla="*/ 120 w 176" name="T2"/>
                <a:gd fmla="*/ 72 h 96" name="T3"/>
                <a:gd fmla="*/ 104 w 176" name="T4"/>
                <a:gd fmla="*/ 56 h 96" name="T5"/>
                <a:gd fmla="*/ 104 w 176" name="T6"/>
                <a:gd fmla="*/ 40 h 96" name="T7"/>
                <a:gd fmla="*/ 104 w 176" name="T8"/>
                <a:gd fmla="*/ 0 h 96" name="T9"/>
                <a:gd fmla="*/ 16 w 176" name="T10"/>
                <a:gd fmla="*/ 0 h 96" name="T11"/>
                <a:gd fmla="*/ 0 w 176" name="T12"/>
                <a:gd fmla="*/ 16 h 96" name="T13"/>
                <a:gd fmla="*/ 0 w 176" name="T14"/>
                <a:gd fmla="*/ 96 h 96" name="T15"/>
                <a:gd fmla="*/ 176 w 176" name="T16"/>
                <a:gd fmla="*/ 96 h 96" name="T17"/>
                <a:gd fmla="*/ 176 w 176" name="T18"/>
                <a:gd fmla="*/ 72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7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altLang="en-US" lang="zh-CN" sz="1400">
                <a:solidFill>
                  <a:sysClr lastClr="000000" val="windowText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39244" y="2430492"/>
            <a:ext cx="6265511" cy="162018"/>
            <a:chOff x="1918742" y="3212976"/>
            <a:chExt cx="8352927" cy="216024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78" name="等腰三角形 77"/>
          <p:cNvSpPr/>
          <p:nvPr/>
        </p:nvSpPr>
        <p:spPr>
          <a:xfrm flipV="1">
            <a:off x="1426281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9" name="等腰三角形 78"/>
          <p:cNvSpPr/>
          <p:nvPr/>
        </p:nvSpPr>
        <p:spPr>
          <a:xfrm flipV="1">
            <a:off x="2952149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0" name="等腰三角形 79"/>
          <p:cNvSpPr/>
          <p:nvPr/>
        </p:nvSpPr>
        <p:spPr>
          <a:xfrm flipV="1">
            <a:off x="4478017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6003885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7529753" y="3618624"/>
            <a:ext cx="187965" cy="1620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10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4484" y="3881685"/>
            <a:ext cx="10515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第一阶段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20352" y="3881685"/>
            <a:ext cx="10515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第二阶段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46220" y="3881685"/>
            <a:ext cx="10515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第三阶段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2087" y="3881685"/>
            <a:ext cx="10515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第四阶段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97957" y="3881685"/>
            <a:ext cx="1051560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第五阶段</a:t>
            </a:r>
          </a:p>
        </p:txBody>
      </p:sp>
      <p:sp>
        <p:nvSpPr>
          <p:cNvPr id="47" name="矩形 46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推广计划</a:t>
            </a:r>
          </a:p>
        </p:txBody>
      </p:sp>
    </p:spTree>
    <p:extLst>
      <p:ext uri="{BB962C8B-B14F-4D97-AF65-F5344CB8AC3E}">
        <p14:creationId val="187589436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2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42"/>
      <p:bldP grpId="0" spid="43"/>
      <p:bldP grpId="0" spid="49"/>
      <p:bldP grpId="0" spid="50"/>
      <p:bldP grpId="0" spid="51"/>
      <p:bldP grpId="0" spid="52"/>
      <p:bldP grpId="0" spid="53"/>
      <p:bldP grpId="0" spid="59"/>
      <p:bldP grpId="0" spid="63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4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altLang="en-US" lang="zh-CN" sz="320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gdLst>
              <a:gd fmla="*/ 0 w 6038850" name="connsiteX0"/>
              <a:gd fmla="*/ 287550 h 1225494" name="connsiteY0"/>
              <a:gd fmla="*/ 2705100 w 6038850" name="connsiteX1"/>
              <a:gd fmla="*/ 39900 h 1225494" name="connsiteY1"/>
              <a:gd fmla="*/ 4832350 w 6038850" name="connsiteX2"/>
              <a:gd fmla="*/ 1005100 h 1225494" name="connsiteY2"/>
              <a:gd fmla="*/ 6038850 w 6038850" name="connsiteX3"/>
              <a:gd fmla="*/ 1163850 h 122549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25494" w="6038850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cmpd="sng" w="12700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flipH="1" rot="2700000">
              <a:off x="6116557" y="2789035"/>
              <a:ext cx="189461" cy="313703"/>
            </a:xfrm>
            <a:custGeom>
              <a:gdLst>
                <a:gd fmla="*/ 7566 w 397" name="T0"/>
                <a:gd fmla="*/ 1009717 h 659" name="T1"/>
                <a:gd fmla="*/ 0 w 397" name="T2"/>
                <a:gd fmla="*/ 1009717 h 659" name="T3"/>
                <a:gd fmla="*/ 0 w 397" name="T4"/>
                <a:gd fmla="*/ 1009717 h 659" name="T5"/>
                <a:gd fmla="*/ 11348 w 397" name="T6"/>
                <a:gd fmla="*/ 1021020 h 659" name="T7"/>
                <a:gd fmla="*/ 15131 w 397" name="T8"/>
                <a:gd fmla="*/ 1062464 h 659" name="T9"/>
                <a:gd fmla="*/ 18914 w 397" name="T10"/>
                <a:gd fmla="*/ 1069999 h 659" name="T11"/>
                <a:gd fmla="*/ 181575 w 397" name="T12"/>
                <a:gd fmla="*/ 1574858 h 659" name="T13"/>
                <a:gd fmla="*/ 348019 w 397" name="T14"/>
                <a:gd fmla="*/ 1092605 h 659" name="T15"/>
                <a:gd fmla="*/ 650644 w 397" name="T16"/>
                <a:gd fmla="*/ 1661513 h 659" name="T17"/>
                <a:gd fmla="*/ 548508 w 397" name="T18"/>
                <a:gd fmla="*/ 2124928 h 659" name="T19"/>
                <a:gd fmla="*/ 760345 w 397" name="T20"/>
                <a:gd fmla="*/ 2482850 h 659" name="T21"/>
                <a:gd fmla="*/ 650644 w 397" name="T22"/>
                <a:gd fmla="*/ 2275632 h 659" name="T23"/>
                <a:gd fmla="*/ 688472 w 397" name="T24"/>
                <a:gd fmla="*/ 1989294 h 659" name="T25"/>
                <a:gd fmla="*/ 866264 w 397" name="T26"/>
                <a:gd fmla="*/ 1740632 h 659" name="T27"/>
                <a:gd fmla="*/ 1028925 w 397" name="T28"/>
                <a:gd fmla="*/ 1454295 h 659" name="T29"/>
                <a:gd fmla="*/ 1059187 w 397" name="T30"/>
                <a:gd fmla="*/ 1363872 h 659" name="T31"/>
                <a:gd fmla="*/ 1161323 w 397" name="T32"/>
                <a:gd fmla="*/ 1823520 h 659" name="T33"/>
                <a:gd fmla="*/ 1229414 w 397" name="T34"/>
                <a:gd fmla="*/ 1529647 h 659" name="T35"/>
                <a:gd fmla="*/ 1399640 w 397" name="T36"/>
                <a:gd fmla="*/ 745985 h 659" name="T37"/>
                <a:gd fmla="*/ 714951 w 397" name="T38"/>
                <a:gd fmla="*/ 0 h 659" name="T39"/>
                <a:gd fmla="*/ 11348 w 397" name="T40"/>
                <a:gd fmla="*/ 956971 h 659" name="T41"/>
                <a:gd fmla="*/ 7566 w 397" name="T42"/>
                <a:gd fmla="*/ 1009717 h 659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659" w="397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flipH="1" rot="2700000">
              <a:off x="6176406" y="2803550"/>
              <a:ext cx="154413" cy="197568"/>
            </a:xfrm>
            <a:custGeom>
              <a:gdLst>
                <a:gd fmla="*/ 581760 w 324" name="T0"/>
                <a:gd fmla="*/ 0 h 415" name="T1"/>
                <a:gd fmla="*/ 1148410 w 324" name="T2"/>
                <a:gd fmla="*/ 648083 h 415" name="T3"/>
                <a:gd fmla="*/ 1152187 w 324" name="T4"/>
                <a:gd fmla="*/ 655619 h 415" name="T5"/>
                <a:gd fmla="*/ 1152187 w 324" name="T6"/>
                <a:gd fmla="*/ 663154 h 415" name="T7"/>
                <a:gd fmla="*/ 1042635 w 324" name="T8"/>
                <a:gd fmla="*/ 1273558 h 415" name="T9"/>
                <a:gd fmla="*/ 963304 w 324" name="T10"/>
                <a:gd fmla="*/ 983428 h 415" name="T11"/>
                <a:gd fmla="*/ 868863 w 324" name="T12"/>
                <a:gd fmla="*/ 1137913 h 415" name="T13"/>
                <a:gd fmla="*/ 642203 w 324" name="T14"/>
                <a:gd fmla="*/ 1552384 h 415" name="T15"/>
                <a:gd fmla="*/ 630870 w 324" name="T16"/>
                <a:gd fmla="*/ 1563688 h 415" name="T17"/>
                <a:gd fmla="*/ 630870 w 324" name="T18"/>
                <a:gd fmla="*/ 1541080 h 415" name="T19"/>
                <a:gd fmla="*/ 245548 w 324" name="T20"/>
                <a:gd fmla="*/ 859086 h 415" name="T21"/>
                <a:gd fmla="*/ 196439 w 324" name="T22"/>
                <a:gd fmla="*/ 862854 h 415" name="T23"/>
                <a:gd fmla="*/ 7555 w 324" name="T24"/>
                <a:gd fmla="*/ 964588 h 415" name="T25"/>
                <a:gd fmla="*/ 3778 w 324" name="T26"/>
                <a:gd fmla="*/ 945749 h 415" name="T27"/>
                <a:gd fmla="*/ 3778 w 324" name="T28"/>
                <a:gd fmla="*/ 938213 h 415" name="T29"/>
                <a:gd fmla="*/ 0 w 324" name="T30"/>
                <a:gd fmla="*/ 900534 h 415" name="T31"/>
                <a:gd fmla="*/ 0 w 324" name="T32"/>
                <a:gd fmla="*/ 889230 h 415" name="T33"/>
                <a:gd fmla="*/ 0 w 324" name="T34"/>
                <a:gd fmla="*/ 840247 h 415" name="T35"/>
                <a:gd fmla="*/ 581760 w 324" name="T36"/>
                <a:gd fmla="*/ 0 h 41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15" w="324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flipH="1" rot="2700000">
              <a:off x="6216128" y="2815389"/>
              <a:ext cx="101140" cy="142811"/>
            </a:xfrm>
            <a:custGeom>
              <a:gdLst>
                <a:gd fmla="*/ 162607 w 212" name="T0"/>
                <a:gd fmla="*/ 535009 h 300" name="T1"/>
                <a:gd fmla="*/ 128573 w 212" name="T2"/>
                <a:gd fmla="*/ 535009 h 300" name="T3"/>
                <a:gd fmla="*/ 3782 w 212" name="T4"/>
                <a:gd fmla="*/ 599059 h 300" name="T5"/>
                <a:gd fmla="*/ 3782 w 212" name="T6"/>
                <a:gd fmla="*/ 587756 h 300" name="T7"/>
                <a:gd fmla="*/ 3782 w 212" name="T8"/>
                <a:gd fmla="*/ 583988 h 300" name="T9"/>
                <a:gd fmla="*/ 0 w 212" name="T10"/>
                <a:gd fmla="*/ 557615 h 300" name="T11"/>
                <a:gd fmla="*/ 0 w 212" name="T12"/>
                <a:gd fmla="*/ 550079 h 300" name="T13"/>
                <a:gd fmla="*/ 0 w 212" name="T14"/>
                <a:gd fmla="*/ 523706 h 300" name="T15"/>
                <a:gd fmla="*/ 381936 w 212" name="T16"/>
                <a:gd fmla="*/ 0 h 300" name="T17"/>
                <a:gd fmla="*/ 752528 w 212" name="T18"/>
                <a:gd fmla="*/ 403140 h 300" name="T19"/>
                <a:gd fmla="*/ 756309 w 212" name="T20"/>
                <a:gd fmla="*/ 406908 h 300" name="T21"/>
                <a:gd fmla="*/ 756309 w 212" name="T22"/>
                <a:gd fmla="*/ 410676 h 300" name="T23"/>
                <a:gd fmla="*/ 684460 w 212" name="T24"/>
                <a:gd fmla="*/ 791210 h 300" name="T25"/>
                <a:gd fmla="*/ 631518 w 212" name="T26"/>
                <a:gd fmla="*/ 610362 h 300" name="T27"/>
                <a:gd fmla="*/ 567232 w 212" name="T28"/>
                <a:gd fmla="*/ 704554 h 300" name="T29"/>
                <a:gd fmla="*/ 457567 w 212" name="T30"/>
                <a:gd fmla="*/ 1130300 h 300" name="T31"/>
                <a:gd fmla="*/ 162607 w 212" name="T32"/>
                <a:gd fmla="*/ 535009 h 30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300" w="211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flipH="1" rot="2700000">
              <a:off x="6219230" y="2554544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86" name="connsiteY0"/>
                <a:gd fmla="*/ 10000 w 10000" name="connsiteX1"/>
                <a:gd fmla="*/ 3212 h 10086" name="connsiteY1"/>
                <a:gd fmla="*/ 10000 w 10000" name="connsiteX2"/>
                <a:gd fmla="*/ 3293 h 10086" name="connsiteY2"/>
                <a:gd fmla="*/ 10000 w 10000" name="connsiteX3"/>
                <a:gd fmla="*/ 3293 h 10086" name="connsiteY3"/>
                <a:gd fmla="*/ 6795 w 10000" name="connsiteX4"/>
                <a:gd fmla="*/ 9697 h 10086" name="connsiteY4"/>
                <a:gd fmla="*/ 6635 w 10000" name="connsiteX5"/>
                <a:gd fmla="*/ 9818 h 10086" name="connsiteY5"/>
                <a:gd fmla="*/ 6635 w 10000" name="connsiteX6"/>
                <a:gd fmla="*/ 9818 h 10086" name="connsiteY6"/>
                <a:gd fmla="*/ 6635 w 10000" name="connsiteX7"/>
                <a:gd fmla="*/ 9818 h 10086" name="connsiteY7"/>
                <a:gd fmla="*/ 5897 w 10000" name="connsiteX8"/>
                <a:gd fmla="*/ 10000 h 10086" name="connsiteY8"/>
                <a:gd fmla="*/ 5288 w 10000" name="connsiteX9"/>
                <a:gd fmla="*/ 8384 h 10086" name="connsiteY9"/>
                <a:gd fmla="*/ 3910 w 10000" name="connsiteX10"/>
                <a:gd fmla="*/ 6283 h 10086" name="connsiteY10"/>
                <a:gd fmla="*/ 3910 w 10000" name="connsiteX11"/>
                <a:gd fmla="*/ 6263 h 10086" name="connsiteY11"/>
                <a:gd fmla="*/ 1346 w 10000" name="connsiteX12"/>
                <a:gd fmla="*/ 5333 h 10086" name="connsiteY12"/>
                <a:gd fmla="*/ 0 w 10000" name="connsiteX13"/>
                <a:gd fmla="*/ 3172 h 10086" name="connsiteY13"/>
                <a:gd fmla="*/ 5000 w 10000" name="connsiteX14"/>
                <a:gd fmla="*/ 0 h 10086" name="connsiteY14"/>
                <a:gd fmla="*/ 5000 w 10000" name="connsiteX15"/>
                <a:gd fmla="*/ 0 h 10000" name="connsiteY15"/>
                <a:gd fmla="*/ 5000 w 10000" name="connsiteX16"/>
                <a:gd fmla="*/ 0 h 100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86" name="connsiteY0"/>
                <a:gd fmla="*/ 10000 w 10000" name="connsiteX1"/>
                <a:gd fmla="*/ 3212 h 10086" name="connsiteY1"/>
                <a:gd fmla="*/ 10000 w 10000" name="connsiteX2"/>
                <a:gd fmla="*/ 3293 h 10086" name="connsiteY2"/>
                <a:gd fmla="*/ 10000 w 10000" name="connsiteX3"/>
                <a:gd fmla="*/ 3293 h 10086" name="connsiteY3"/>
                <a:gd fmla="*/ 6795 w 10000" name="connsiteX4"/>
                <a:gd fmla="*/ 9697 h 10086" name="connsiteY4"/>
                <a:gd fmla="*/ 6635 w 10000" name="connsiteX5"/>
                <a:gd fmla="*/ 9818 h 10086" name="connsiteY5"/>
                <a:gd fmla="*/ 6635 w 10000" name="connsiteX6"/>
                <a:gd fmla="*/ 9818 h 10086" name="connsiteY6"/>
                <a:gd fmla="*/ 6635 w 10000" name="connsiteX7"/>
                <a:gd fmla="*/ 9818 h 10086" name="connsiteY7"/>
                <a:gd fmla="*/ 5897 w 10000" name="connsiteX8"/>
                <a:gd fmla="*/ 10000 h 10086" name="connsiteY8"/>
                <a:gd fmla="*/ 5288 w 10000" name="connsiteX9"/>
                <a:gd fmla="*/ 8384 h 10086" name="connsiteY9"/>
                <a:gd fmla="*/ 3910 w 10000" name="connsiteX10"/>
                <a:gd fmla="*/ 6283 h 10086" name="connsiteY10"/>
                <a:gd fmla="*/ 3910 w 10000" name="connsiteX11"/>
                <a:gd fmla="*/ 6263 h 10086" name="connsiteY11"/>
                <a:gd fmla="*/ 1346 w 10000" name="connsiteX12"/>
                <a:gd fmla="*/ 5333 h 10086" name="connsiteY12"/>
                <a:gd fmla="*/ 0 w 10000" name="connsiteX13"/>
                <a:gd fmla="*/ 3172 h 10086" name="connsiteY13"/>
                <a:gd fmla="*/ 5000 w 10000" name="connsiteX14"/>
                <a:gd fmla="*/ 0 h 10086" name="connsiteY14"/>
                <a:gd fmla="*/ 5000 w 10000" name="connsiteX15"/>
                <a:gd fmla="*/ 0 h 10000" name="connsiteY15"/>
                <a:gd fmla="*/ 5000 w 10000" name="connsiteX16"/>
                <a:gd fmla="*/ 0 h 100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gdLst>
                <a:gd fmla="*/ 1122363 w 596" name="T0"/>
                <a:gd fmla="*/ 4105275 h 1092" name="T1"/>
                <a:gd fmla="*/ 598844 w 596" name="T2"/>
                <a:gd fmla="*/ 4105275 h 1092" name="T3"/>
                <a:gd fmla="*/ 79093 w 596" name="T4"/>
                <a:gd fmla="*/ 1928577 h 1092" name="T5"/>
                <a:gd fmla="*/ 1122363 w 596" name="T6"/>
                <a:gd fmla="*/ 0 h 1092" name="T7"/>
                <a:gd fmla="*/ 1126129 w 596" name="T8"/>
                <a:gd fmla="*/ 0 h 1092" name="T9"/>
                <a:gd fmla="*/ 2165632 w 596" name="T10"/>
                <a:gd fmla="*/ 1928577 h 1092" name="T11"/>
                <a:gd fmla="*/ 1645881 w 596" name="T12"/>
                <a:gd fmla="*/ 4105275 h 1092" name="T13"/>
                <a:gd fmla="*/ 1122363 w 596" name="T14"/>
                <a:gd fmla="*/ 4105275 h 10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092" w="596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736048" y="3519972"/>
            <a:ext cx="426130" cy="373722"/>
            <a:chOff x="3175" y="-1587"/>
            <a:chExt cx="490538" cy="430212"/>
          </a:xfrm>
          <a:solidFill>
            <a:srgbClr val="CC000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gdLst>
                <a:gd fmla="*/ 128 w 128" name="T0"/>
                <a:gd fmla="*/ 66 h 112" name="T1"/>
                <a:gd fmla="*/ 112 w 128" name="T2"/>
                <a:gd fmla="*/ 6 h 112" name="T3"/>
                <a:gd fmla="*/ 104 w 128" name="T4"/>
                <a:gd fmla="*/ 0 h 112" name="T5"/>
                <a:gd fmla="*/ 64 w 128" name="T6"/>
                <a:gd fmla="*/ 0 h 112" name="T7"/>
                <a:gd fmla="*/ 24 w 128" name="T8"/>
                <a:gd fmla="*/ 0 h 112" name="T9"/>
                <a:gd fmla="*/ 16 w 128" name="T10"/>
                <a:gd fmla="*/ 6 h 112" name="T11"/>
                <a:gd fmla="*/ 0 w 128" name="T12"/>
                <a:gd fmla="*/ 66 h 112" name="T13"/>
                <a:gd fmla="*/ 0 w 128" name="T14"/>
                <a:gd fmla="*/ 68 h 112" name="T15"/>
                <a:gd fmla="*/ 0 w 128" name="T16"/>
                <a:gd fmla="*/ 96 h 112" name="T17"/>
                <a:gd fmla="*/ 16 w 128" name="T18"/>
                <a:gd fmla="*/ 112 h 112" name="T19"/>
                <a:gd fmla="*/ 112 w 128" name="T20"/>
                <a:gd fmla="*/ 112 h 112" name="T21"/>
                <a:gd fmla="*/ 128 w 128" name="T22"/>
                <a:gd fmla="*/ 96 h 112" name="T23"/>
                <a:gd fmla="*/ 128 w 128" name="T24"/>
                <a:gd fmla="*/ 68 h 112" name="T25"/>
                <a:gd fmla="*/ 128 w 128" name="T26"/>
                <a:gd fmla="*/ 66 h 112" name="T27"/>
                <a:gd fmla="*/ 120 w 128" name="T28"/>
                <a:gd fmla="*/ 96 h 112" name="T29"/>
                <a:gd fmla="*/ 112 w 128" name="T30"/>
                <a:gd fmla="*/ 104 h 112" name="T31"/>
                <a:gd fmla="*/ 16 w 128" name="T32"/>
                <a:gd fmla="*/ 104 h 112" name="T33"/>
                <a:gd fmla="*/ 8 w 128" name="T34"/>
                <a:gd fmla="*/ 96 h 112" name="T35"/>
                <a:gd fmla="*/ 8 w 128" name="T36"/>
                <a:gd fmla="*/ 68 h 112" name="T37"/>
                <a:gd fmla="*/ 24 w 128" name="T38"/>
                <a:gd fmla="*/ 8 h 112" name="T39"/>
                <a:gd fmla="*/ 104 w 128" name="T40"/>
                <a:gd fmla="*/ 8 h 112" name="T41"/>
                <a:gd fmla="*/ 120 w 128" name="T42"/>
                <a:gd fmla="*/ 68 h 112" name="T43"/>
                <a:gd fmla="*/ 120 w 128" name="T44"/>
                <a:gd fmla="*/ 96 h 1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12" w="128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gdLst>
                <a:gd fmla="*/ 80 w 98" name="T0"/>
                <a:gd fmla="*/ 0 h 72" name="T1"/>
                <a:gd fmla="*/ 18 w 98" name="T2"/>
                <a:gd fmla="*/ 0 h 72" name="T3"/>
                <a:gd fmla="*/ 14 w 98" name="T4"/>
                <a:gd fmla="*/ 3 h 72" name="T5"/>
                <a:gd fmla="*/ 0 w 98" name="T6"/>
                <a:gd fmla="*/ 51 h 72" name="T7"/>
                <a:gd fmla="*/ 1 w 98" name="T8"/>
                <a:gd fmla="*/ 54 h 72" name="T9"/>
                <a:gd fmla="*/ 4 w 98" name="T10"/>
                <a:gd fmla="*/ 56 h 72" name="T11"/>
                <a:gd fmla="*/ 16 w 98" name="T12"/>
                <a:gd fmla="*/ 56 h 72" name="T13"/>
                <a:gd fmla="*/ 20 w 98" name="T14"/>
                <a:gd fmla="*/ 56 h 72" name="T15"/>
                <a:gd fmla="*/ 23 w 98" name="T16"/>
                <a:gd fmla="*/ 56 h 72" name="T17"/>
                <a:gd fmla="*/ 28 w 98" name="T18"/>
                <a:gd fmla="*/ 68 h 72" name="T19"/>
                <a:gd fmla="*/ 35 w 98" name="T20"/>
                <a:gd fmla="*/ 72 h 72" name="T21"/>
                <a:gd fmla="*/ 63 w 98" name="T22"/>
                <a:gd fmla="*/ 72 h 72" name="T23"/>
                <a:gd fmla="*/ 70 w 98" name="T24"/>
                <a:gd fmla="*/ 68 h 72" name="T25"/>
                <a:gd fmla="*/ 75 w 98" name="T26"/>
                <a:gd fmla="*/ 56 h 72" name="T27"/>
                <a:gd fmla="*/ 78 w 98" name="T28"/>
                <a:gd fmla="*/ 56 h 72" name="T29"/>
                <a:gd fmla="*/ 82 w 98" name="T30"/>
                <a:gd fmla="*/ 56 h 72" name="T31"/>
                <a:gd fmla="*/ 94 w 98" name="T32"/>
                <a:gd fmla="*/ 56 h 72" name="T33"/>
                <a:gd fmla="*/ 97 w 98" name="T34"/>
                <a:gd fmla="*/ 54 h 72" name="T35"/>
                <a:gd fmla="*/ 98 w 98" name="T36"/>
                <a:gd fmla="*/ 51 h 72" name="T37"/>
                <a:gd fmla="*/ 84 w 98" name="T38"/>
                <a:gd fmla="*/ 3 h 72" name="T39"/>
                <a:gd fmla="*/ 80 w 98" name="T40"/>
                <a:gd fmla="*/ 0 h 72" name="T41"/>
                <a:gd fmla="*/ 82 w 98" name="T42"/>
                <a:gd fmla="*/ 48 h 72" name="T43"/>
                <a:gd fmla="*/ 75 w 98" name="T44"/>
                <a:gd fmla="*/ 48 h 72" name="T45"/>
                <a:gd fmla="*/ 68 w 98" name="T46"/>
                <a:gd fmla="*/ 52 h 72" name="T47"/>
                <a:gd fmla="*/ 63 w 98" name="T48"/>
                <a:gd fmla="*/ 64 h 72" name="T49"/>
                <a:gd fmla="*/ 35 w 98" name="T50"/>
                <a:gd fmla="*/ 64 h 72" name="T51"/>
                <a:gd fmla="*/ 30 w 98" name="T52"/>
                <a:gd fmla="*/ 52 h 72" name="T53"/>
                <a:gd fmla="*/ 23 w 98" name="T54"/>
                <a:gd fmla="*/ 48 h 72" name="T55"/>
                <a:gd fmla="*/ 16 w 98" name="T56"/>
                <a:gd fmla="*/ 48 h 72" name="T57"/>
                <a:gd fmla="*/ 6 w 98" name="T58"/>
                <a:gd fmla="*/ 48 h 72" name="T59"/>
                <a:gd fmla="*/ 18 w 98" name="T60"/>
                <a:gd fmla="*/ 4 h 72" name="T61"/>
                <a:gd fmla="*/ 80 w 98" name="T62"/>
                <a:gd fmla="*/ 4 h 72" name="T63"/>
                <a:gd fmla="*/ 92 w 98" name="T64"/>
                <a:gd fmla="*/ 48 h 72" name="T65"/>
                <a:gd fmla="*/ 82 w 98" name="T66"/>
                <a:gd fmla="*/ 48 h 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2" w="98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79520" y="2633004"/>
            <a:ext cx="351562" cy="442802"/>
          </a:xfrm>
          <a:custGeom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b="b" l="0" r="r" t="0"/>
            <a:pathLst>
              <a:path h="330" w="262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>
              <a:latin typeface="微软雅黑"/>
              <a:cs typeface="+mn-ea"/>
              <a:sym typeface="微软雅黑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33341" y="2863084"/>
            <a:ext cx="325112" cy="475706"/>
          </a:xfrm>
          <a:custGeom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b="b" l="0" r="r" t="0"/>
            <a:pathLst>
              <a:path h="221" w="152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>
              <a:latin typeface="微软雅黑"/>
              <a:cs typeface="+mn-ea"/>
              <a:sym typeface="微软雅黑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581704" y="2862141"/>
            <a:ext cx="419296" cy="419296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gdLst>
                <a:gd fmla="*/ 109 w 128" name="T0"/>
                <a:gd fmla="*/ 48 h 128" name="T1"/>
                <a:gd fmla="*/ 114 w 128" name="T2"/>
                <a:gd fmla="*/ 33 h 128" name="T3"/>
                <a:gd fmla="*/ 105 w 128" name="T4"/>
                <a:gd fmla="*/ 15 h 128" name="T5"/>
                <a:gd fmla="*/ 95 w 128" name="T6"/>
                <a:gd fmla="*/ 14 h 128" name="T7"/>
                <a:gd fmla="*/ 80 w 128" name="T8"/>
                <a:gd fmla="*/ 19 h 128" name="T9"/>
                <a:gd fmla="*/ 69 w 128" name="T10"/>
                <a:gd fmla="*/ 0 h 128" name="T11"/>
                <a:gd fmla="*/ 51 w 128" name="T12"/>
                <a:gd fmla="*/ 6 h 128" name="T13"/>
                <a:gd fmla="*/ 43 w 128" name="T14"/>
                <a:gd fmla="*/ 21 h 128" name="T15"/>
                <a:gd fmla="*/ 28 w 128" name="T16"/>
                <a:gd fmla="*/ 13 h 128" name="T17"/>
                <a:gd fmla="*/ 15 w 128" name="T18"/>
                <a:gd fmla="*/ 23 h 128" name="T19"/>
                <a:gd fmla="*/ 21 w 128" name="T20"/>
                <a:gd fmla="*/ 43 h 128" name="T21"/>
                <a:gd fmla="*/ 6 w 128" name="T22"/>
                <a:gd fmla="*/ 51 h 128" name="T23"/>
                <a:gd fmla="*/ 0 w 128" name="T24"/>
                <a:gd fmla="*/ 69 h 128" name="T25"/>
                <a:gd fmla="*/ 19 w 128" name="T26"/>
                <a:gd fmla="*/ 80 h 128" name="T27"/>
                <a:gd fmla="*/ 14 w 128" name="T28"/>
                <a:gd fmla="*/ 95 h 128" name="T29"/>
                <a:gd fmla="*/ 23 w 128" name="T30"/>
                <a:gd fmla="*/ 113 h 128" name="T31"/>
                <a:gd fmla="*/ 33 w 128" name="T32"/>
                <a:gd fmla="*/ 114 h 128" name="T33"/>
                <a:gd fmla="*/ 48 w 128" name="T34"/>
                <a:gd fmla="*/ 109 h 128" name="T35"/>
                <a:gd fmla="*/ 59 w 128" name="T36"/>
                <a:gd fmla="*/ 128 h 128" name="T37"/>
                <a:gd fmla="*/ 77 w 128" name="T38"/>
                <a:gd fmla="*/ 122 h 128" name="T39"/>
                <a:gd fmla="*/ 85 w 128" name="T40"/>
                <a:gd fmla="*/ 107 h 128" name="T41"/>
                <a:gd fmla="*/ 100 w 128" name="T42"/>
                <a:gd fmla="*/ 115 h 128" name="T43"/>
                <a:gd fmla="*/ 113 w 128" name="T44"/>
                <a:gd fmla="*/ 105 h 128" name="T45"/>
                <a:gd fmla="*/ 107 w 128" name="T46"/>
                <a:gd fmla="*/ 85 h 128" name="T47"/>
                <a:gd fmla="*/ 122 w 128" name="T48"/>
                <a:gd fmla="*/ 77 h 128" name="T49"/>
                <a:gd fmla="*/ 128 w 128" name="T50"/>
                <a:gd fmla="*/ 59 h 128" name="T51"/>
                <a:gd fmla="*/ 108 w 128" name="T52"/>
                <a:gd fmla="*/ 72 h 128" name="T53"/>
                <a:gd fmla="*/ 100 w 128" name="T54"/>
                <a:gd fmla="*/ 81 h 128" name="T55"/>
                <a:gd fmla="*/ 107 w 128" name="T56"/>
                <a:gd fmla="*/ 100 h 128" name="T57"/>
                <a:gd fmla="*/ 89 w 128" name="T58"/>
                <a:gd fmla="*/ 101 h 128" name="T59"/>
                <a:gd fmla="*/ 81 w 128" name="T60"/>
                <a:gd fmla="*/ 100 h 128" name="T61"/>
                <a:gd fmla="*/ 72 w 128" name="T62"/>
                <a:gd fmla="*/ 108 h 128" name="T63"/>
                <a:gd fmla="*/ 59 w 128" name="T64"/>
                <a:gd fmla="*/ 120 h 128" name="T65"/>
                <a:gd fmla="*/ 51 w 128" name="T66"/>
                <a:gd fmla="*/ 102 h 128" name="T67"/>
                <a:gd fmla="*/ 43 w 128" name="T68"/>
                <a:gd fmla="*/ 99 h 128" name="T69"/>
                <a:gd fmla="*/ 28 w 128" name="T70"/>
                <a:gd fmla="*/ 107 h 128" name="T71"/>
                <a:gd fmla="*/ 27 w 128" name="T72"/>
                <a:gd fmla="*/ 89 h 128" name="T73"/>
                <a:gd fmla="*/ 26 w 128" name="T74"/>
                <a:gd fmla="*/ 77 h 128" name="T75"/>
                <a:gd fmla="*/ 8 w 128" name="T76"/>
                <a:gd fmla="*/ 69 h 128" name="T77"/>
                <a:gd fmla="*/ 20 w 128" name="T78"/>
                <a:gd fmla="*/ 56 h 128" name="T79"/>
                <a:gd fmla="*/ 28 w 128" name="T80"/>
                <a:gd fmla="*/ 47 h 128" name="T81"/>
                <a:gd fmla="*/ 21 w 128" name="T82"/>
                <a:gd fmla="*/ 28 h 128" name="T83"/>
                <a:gd fmla="*/ 39 w 128" name="T84"/>
                <a:gd fmla="*/ 27 h 128" name="T85"/>
                <a:gd fmla="*/ 47 w 128" name="T86"/>
                <a:gd fmla="*/ 28 h 128" name="T87"/>
                <a:gd fmla="*/ 56 w 128" name="T88"/>
                <a:gd fmla="*/ 20 h 128" name="T89"/>
                <a:gd fmla="*/ 69 w 128" name="T90"/>
                <a:gd fmla="*/ 8 h 128" name="T91"/>
                <a:gd fmla="*/ 77 w 128" name="T92"/>
                <a:gd fmla="*/ 26 h 128" name="T93"/>
                <a:gd fmla="*/ 85 w 128" name="T94"/>
                <a:gd fmla="*/ 29 h 128" name="T95"/>
                <a:gd fmla="*/ 100 w 128" name="T96"/>
                <a:gd fmla="*/ 21 h 128" name="T97"/>
                <a:gd fmla="*/ 101 w 128" name="T98"/>
                <a:gd fmla="*/ 39 h 128" name="T99"/>
                <a:gd fmla="*/ 102 w 128" name="T100"/>
                <a:gd fmla="*/ 51 h 128" name="T101"/>
                <a:gd fmla="*/ 120 w 128" name="T102"/>
                <a:gd fmla="*/ 59 h 128" name="T103"/>
                <a:gd fmla="*/ 108 w 128" name="T104"/>
                <a:gd fmla="*/ 72 h 12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8" w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gdLst>
                <a:gd fmla="*/ 28 w 56" name="T0"/>
                <a:gd fmla="*/ 0 h 56" name="T1"/>
                <a:gd fmla="*/ 0 w 56" name="T2"/>
                <a:gd fmla="*/ 28 h 56" name="T3"/>
                <a:gd fmla="*/ 28 w 56" name="T4"/>
                <a:gd fmla="*/ 56 h 56" name="T5"/>
                <a:gd fmla="*/ 56 w 56" name="T6"/>
                <a:gd fmla="*/ 28 h 56" name="T7"/>
                <a:gd fmla="*/ 28 w 56" name="T8"/>
                <a:gd fmla="*/ 0 h 56" name="T9"/>
                <a:gd fmla="*/ 28 w 56" name="T10"/>
                <a:gd fmla="*/ 53 h 56" name="T11"/>
                <a:gd fmla="*/ 4 w 56" name="T12"/>
                <a:gd fmla="*/ 28 h 56" name="T13"/>
                <a:gd fmla="*/ 28 w 56" name="T14"/>
                <a:gd fmla="*/ 4 h 56" name="T15"/>
                <a:gd fmla="*/ 53 w 56" name="T16"/>
                <a:gd fmla="*/ 28 h 56" name="T17"/>
                <a:gd fmla="*/ 28 w 56" name="T18"/>
                <a:gd fmla="*/ 53 h 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" w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gdLst>
                <a:gd fmla="*/ 16 w 32" name="T0"/>
                <a:gd fmla="*/ 0 h 32" name="T1"/>
                <a:gd fmla="*/ 0 w 32" name="T2"/>
                <a:gd fmla="*/ 16 h 32" name="T3"/>
                <a:gd fmla="*/ 16 w 32" name="T4"/>
                <a:gd fmla="*/ 32 h 32" name="T5"/>
                <a:gd fmla="*/ 32 w 32" name="T6"/>
                <a:gd fmla="*/ 16 h 32" name="T7"/>
                <a:gd fmla="*/ 16 w 32" name="T8"/>
                <a:gd fmla="*/ 0 h 32" name="T9"/>
                <a:gd fmla="*/ 16 w 32" name="T10"/>
                <a:gd fmla="*/ 28 h 32" name="T11"/>
                <a:gd fmla="*/ 4 w 32" name="T12"/>
                <a:gd fmla="*/ 16 h 32" name="T13"/>
                <a:gd fmla="*/ 16 w 32" name="T14"/>
                <a:gd fmla="*/ 4 h 32" name="T15"/>
                <a:gd fmla="*/ 28 w 32" name="T16"/>
                <a:gd fmla="*/ 16 h 32" name="T17"/>
                <a:gd fmla="*/ 16 w 32" name="T18"/>
                <a:gd fmla="*/ 28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3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lIns="0" rIns="0"/>
          <a:lstStyle/>
          <a:p>
            <a:pPr algn="ctr" defTabSz="685732"/>
            <a:r>
              <a:rPr altLang="zh-CN" lang="en-US" smtClean="0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</a:p>
        </p:txBody>
      </p:sp>
      <p:sp>
        <p:nvSpPr>
          <p:cNvPr id="45" name="MH_Other_2"/>
          <p:cNvSpPr/>
          <p:nvPr>
            <p:custDataLst>
              <p:tags r:id="rId4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 lIns="0" rIns="0"/>
          <a:lstStyle/>
          <a:p>
            <a:pPr algn="ctr" defTabSz="685732"/>
            <a:r>
              <a:rPr altLang="zh-CN" 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altLang="en-US" lang="zh-CN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r>
                <a:rPr altLang="zh-CN" lang="en-US" smtClean="0" sz="32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altLang="en-US" lang="zh-CN" sz="320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46617" y="1435541"/>
            <a:ext cx="1089477" cy="800110"/>
          </a:xfrm>
          <a:prstGeom prst="rect">
            <a:avLst/>
          </a:prstGeom>
        </p:spPr>
        <p:txBody>
          <a:bodyPr bIns="34295" lIns="68589" rIns="68589" tIns="34295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销售</a:t>
            </a:r>
          </a:p>
          <a:p>
            <a:pPr algn="ctr">
              <a:lnSpc>
                <a:spcPct val="12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目标</a:t>
            </a:r>
          </a:p>
        </p:txBody>
      </p:sp>
      <p:sp>
        <p:nvSpPr>
          <p:cNvPr id="36" name="矩形 35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销售计划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411626" y="3400441"/>
            <a:ext cx="1687348" cy="859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0913" y="3143337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252221" y="3648036"/>
            <a:ext cx="1687348" cy="859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81508" y="3390933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4005424" y="4197005"/>
            <a:ext cx="1887376" cy="667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5" y="3939902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990984" y="3642368"/>
            <a:ext cx="1687348" cy="859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hangingPunct="1" lvl="0">
              <a:lnSpc>
                <a:spcPct val="120000"/>
              </a:lnSpc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020271" y="3385265"/>
            <a:ext cx="16287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altLang="en-US" b="1" kern="0" lang="zh-CN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点击添加标题    </a:t>
            </a:r>
          </a:p>
        </p:txBody>
      </p:sp>
    </p:spTree>
    <p:extLst>
      <p:ext uri="{BB962C8B-B14F-4D97-AF65-F5344CB8AC3E}">
        <p14:creationId val="190980105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716 -0.07688 C -0.69653 -0.08737 -0.61372 -0.13708 -0.49375 -0.14202 C -0.37379 -0.14696 -0.4165 -0.16178 -0.21441 0.02285 C -0.01233 0.20747 -0.04462 0.00463 3.05556E-06 2.96388E-07" pathEditMode="relative" ptsTypes="assa" rAng="0">
                                      <p:cBhvr>
                                        <p:cTn dur="2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8" y="99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66667" fill="hold" id="20" nodeType="withEffect" presetClass="emph" presetID="8" presetSubtype="0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accel="52000" fill="hold" grpId="0" id="4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2000" fill="hold" id="44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2000" fill="hold" grpId="0" id="48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5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fill="hold" grpId="0" id="7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grpId="0" id="86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fill="hold" grpId="0" id="9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fill="hold" grpId="0" id="10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4"/>
      <p:bldP grpId="0" spid="22"/>
      <p:bldP grpId="0" spid="23"/>
      <p:bldP grpId="0" spid="42"/>
      <p:bldP grpId="0" spid="45"/>
      <p:bldP grpId="0" spid="49"/>
      <p:bldP grpId="0" spid="40"/>
      <p:bldP grpId="0" spid="36"/>
      <p:bldP grpId="0" spid="37"/>
      <p:bldP grpId="0" spid="38"/>
      <p:bldP grpId="0" spid="39"/>
      <p:bldP grpId="0" spid="41"/>
      <p:bldP grpId="0" spid="43"/>
      <p:bldP grpId="0" spid="44"/>
      <p:bldP grpId="0" spid="46"/>
      <p:bldP grpId="0" spid="4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: 形状 49">
            <a:extLst>
              <a:ext uri="{FF2B5EF4-FFF2-40B4-BE49-F238E27FC236}">
                <a16:creationId xmlns:a16="http://schemas.microsoft.com/office/drawing/2014/main" id="{DD062E6E-50F2-4205-9A04-A508E0797FD3}"/>
              </a:ext>
            </a:extLst>
          </p:cNvPr>
          <p:cNvSpPr/>
          <p:nvPr/>
        </p:nvSpPr>
        <p:spPr>
          <a:xfrm rot="18958200">
            <a:off x="17889862" y="2623530"/>
            <a:ext cx="1156711" cy="1156711"/>
          </a:xfrm>
          <a:custGeom>
            <a:gdLst>
              <a:gd fmla="*/ 638672 w 2160240" name="connsiteX0"/>
              <a:gd fmla="*/ 411048 h 2160240" name="connsiteY0"/>
              <a:gd fmla="*/ 417942 w 2160240" name="connsiteX1"/>
              <a:gd fmla="*/ 631778 h 2160240" name="connsiteY1"/>
              <a:gd fmla="*/ 417942 w 2160240" name="connsiteX2"/>
              <a:gd fmla="*/ 1514674 h 2160240" name="connsiteY2"/>
              <a:gd fmla="*/ 638672 w 2160240" name="connsiteX3"/>
              <a:gd fmla="*/ 1735404 h 2160240" name="connsiteY3"/>
              <a:gd fmla="*/ 1521568 w 2160240" name="connsiteX4"/>
              <a:gd fmla="*/ 1735404 h 2160240" name="connsiteY4"/>
              <a:gd fmla="*/ 1742298 w 2160240" name="connsiteX5"/>
              <a:gd fmla="*/ 1514674 h 2160240" name="connsiteY5"/>
              <a:gd fmla="*/ 1742298 w 2160240" name="connsiteX6"/>
              <a:gd fmla="*/ 631778 h 2160240" name="connsiteY6"/>
              <a:gd fmla="*/ 1521568 w 2160240" name="connsiteX7"/>
              <a:gd fmla="*/ 411048 h 2160240" name="connsiteY7"/>
              <a:gd fmla="*/ 360047 w 2160240" name="connsiteX8"/>
              <a:gd fmla="*/ 0 h 2160240" name="connsiteY8"/>
              <a:gd fmla="*/ 1800193 w 2160240" name="connsiteX9"/>
              <a:gd fmla="*/ 0 h 2160240" name="connsiteY9"/>
              <a:gd fmla="*/ 2160240 w 2160240" name="connsiteX10"/>
              <a:gd fmla="*/ 360047 h 2160240" name="connsiteY10"/>
              <a:gd fmla="*/ 2160240 w 2160240" name="connsiteX11"/>
              <a:gd fmla="*/ 1800193 h 2160240" name="connsiteY11"/>
              <a:gd fmla="*/ 1800193 w 2160240" name="connsiteX12"/>
              <a:gd fmla="*/ 2160240 h 2160240" name="connsiteY12"/>
              <a:gd fmla="*/ 360047 w 2160240" name="connsiteX13"/>
              <a:gd fmla="*/ 2160240 h 2160240" name="connsiteY13"/>
              <a:gd fmla="*/ 0 w 2160240" name="connsiteX14"/>
              <a:gd fmla="*/ 1800193 h 2160240" name="connsiteY14"/>
              <a:gd fmla="*/ 0 w 2160240" name="connsiteX15"/>
              <a:gd fmla="*/ 360047 h 2160240" name="connsiteY15"/>
              <a:gd fmla="*/ 360047 w 2160240" name="connsiteX16"/>
              <a:gd fmla="*/ 0 h 216024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160240" w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任意多边形: 形状 55">
            <a:extLst>
              <a:ext uri="{FF2B5EF4-FFF2-40B4-BE49-F238E27FC236}">
                <a16:creationId xmlns:a16="http://schemas.microsoft.com/office/drawing/2014/main" id="{CF55519A-F0F3-4C8F-BA4F-43A457C571A2}"/>
              </a:ext>
            </a:extLst>
          </p:cNvPr>
          <p:cNvSpPr/>
          <p:nvPr/>
        </p:nvSpPr>
        <p:spPr>
          <a:xfrm rot="17471220">
            <a:off x="19898793" y="2001754"/>
            <a:ext cx="2875571" cy="2875571"/>
          </a:xfrm>
          <a:custGeom>
            <a:gdLst>
              <a:gd fmla="*/ 638672 w 2160240" name="connsiteX0"/>
              <a:gd fmla="*/ 411048 h 2160240" name="connsiteY0"/>
              <a:gd fmla="*/ 417942 w 2160240" name="connsiteX1"/>
              <a:gd fmla="*/ 631778 h 2160240" name="connsiteY1"/>
              <a:gd fmla="*/ 417942 w 2160240" name="connsiteX2"/>
              <a:gd fmla="*/ 1514674 h 2160240" name="connsiteY2"/>
              <a:gd fmla="*/ 638672 w 2160240" name="connsiteX3"/>
              <a:gd fmla="*/ 1735404 h 2160240" name="connsiteY3"/>
              <a:gd fmla="*/ 1521568 w 2160240" name="connsiteX4"/>
              <a:gd fmla="*/ 1735404 h 2160240" name="connsiteY4"/>
              <a:gd fmla="*/ 1742298 w 2160240" name="connsiteX5"/>
              <a:gd fmla="*/ 1514674 h 2160240" name="connsiteY5"/>
              <a:gd fmla="*/ 1742298 w 2160240" name="connsiteX6"/>
              <a:gd fmla="*/ 631778 h 2160240" name="connsiteY6"/>
              <a:gd fmla="*/ 1521568 w 2160240" name="connsiteX7"/>
              <a:gd fmla="*/ 411048 h 2160240" name="connsiteY7"/>
              <a:gd fmla="*/ 360047 w 2160240" name="connsiteX8"/>
              <a:gd fmla="*/ 0 h 2160240" name="connsiteY8"/>
              <a:gd fmla="*/ 1800193 w 2160240" name="connsiteX9"/>
              <a:gd fmla="*/ 0 h 2160240" name="connsiteY9"/>
              <a:gd fmla="*/ 2160240 w 2160240" name="connsiteX10"/>
              <a:gd fmla="*/ 360047 h 2160240" name="connsiteY10"/>
              <a:gd fmla="*/ 2160240 w 2160240" name="connsiteX11"/>
              <a:gd fmla="*/ 1800193 h 2160240" name="connsiteY11"/>
              <a:gd fmla="*/ 1800193 w 2160240" name="connsiteX12"/>
              <a:gd fmla="*/ 2160240 h 2160240" name="connsiteY12"/>
              <a:gd fmla="*/ 360047 w 2160240" name="connsiteX13"/>
              <a:gd fmla="*/ 2160240 h 2160240" name="connsiteY13"/>
              <a:gd fmla="*/ 0 w 2160240" name="connsiteX14"/>
              <a:gd fmla="*/ 1800193 h 2160240" name="connsiteY14"/>
              <a:gd fmla="*/ 0 w 2160240" name="connsiteX15"/>
              <a:gd fmla="*/ 360047 h 2160240" name="connsiteY15"/>
              <a:gd fmla="*/ 360047 w 2160240" name="connsiteX16"/>
              <a:gd fmla="*/ 0 h 216024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2160240" w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400">
                <a:solidFill>
                  <a:srgbClr val="CC0000"/>
                </a:solidFill>
                <a:cs typeface="+mn-ea"/>
                <a:sym typeface="微软雅黑"/>
              </a:rPr>
              <a:t>前景展望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4315323" y="2576752"/>
            <a:ext cx="3898760" cy="4267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eaLnBrk="0" hangingPunct="0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请替换文字内容，点击添加相关标题文字，请替换文字内容，点击添加相关标题文字</a:t>
            </a:r>
          </a:p>
        </p:txBody>
      </p:sp>
      <p:sp>
        <p:nvSpPr>
          <p:cNvPr id="1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519228" y="761397"/>
            <a:ext cx="1750544" cy="175270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529220" y="2507786"/>
            <a:ext cx="1750544" cy="175162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394500" y="1637063"/>
            <a:ext cx="1751626" cy="1752708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zh-CN" b="1" lang="en-US" smtClean="0" sz="8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05</a:t>
            </a:r>
          </a:p>
        </p:txBody>
      </p:sp>
    </p:spTree>
    <p:extLst>
      <p:ext uri="{BB962C8B-B14F-4D97-AF65-F5344CB8AC3E}">
        <p14:creationId val="820330421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1"/>
      <p:bldP grpId="0" spid="10"/>
      <p:bldP grpId="0" spid="11"/>
      <p:bldP grpId="0" spid="12"/>
      <p:bldP grpId="0" spid="19"/>
      <p:bldP grpId="0" spid="22"/>
      <p:bldP grpId="0" spid="23"/>
      <p:bldP grpId="0" spid="24"/>
      <p:bldP grpId="0" spid="25"/>
      <p:bldP grpId="0" spid="26"/>
      <p:bldP grpId="0" spid="3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关于我们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39C268D9-2E4E-4CBA-9EA1-2B715621AF3A}"/>
              </a:ext>
            </a:extLst>
          </p:cNvPr>
          <p:cNvSpPr txBox="1"/>
          <p:nvPr/>
        </p:nvSpPr>
        <p:spPr>
          <a:xfrm>
            <a:off x="4315323" y="2576752"/>
            <a:ext cx="3898760" cy="4267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eaLnBrk="0" hangingPunct="0"/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请替换文字内容，点击添加相关标题文字，请替换文字内容，点击添加相关标题文字</a:t>
            </a:r>
          </a:p>
        </p:txBody>
      </p:sp>
      <p:sp>
        <p:nvSpPr>
          <p:cNvPr id="11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7020272" y="4073503"/>
            <a:ext cx="1449228" cy="1450575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8100392" y="3867894"/>
            <a:ext cx="848829" cy="849617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6156424" y="3711199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519228" y="761397"/>
            <a:ext cx="1750544" cy="175270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529220" y="2507786"/>
            <a:ext cx="1750544" cy="175162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394500" y="1637063"/>
            <a:ext cx="1751626" cy="1752708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zh-CN" b="1" lang="en-US" sz="8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</a:p>
        </p:txBody>
      </p:sp>
    </p:spTree>
    <p:extLst>
      <p:ext uri="{BB962C8B-B14F-4D97-AF65-F5344CB8AC3E}">
        <p14:creationId val="435365066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6"/>
      <p:bldP grpId="0" spid="17"/>
      <p:bldP grpId="0" spid="11"/>
      <p:bldP grpId="0" spid="20"/>
      <p:bldP grpId="0" spid="21"/>
      <p:bldP grpId="0" spid="22"/>
      <p:bldP grpId="0" spid="23"/>
      <p:bldP grpId="0" spid="24"/>
      <p:bldP grpId="0" spid="1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Freeform 6"/>
          <p:cNvSpPr/>
          <p:nvPr/>
        </p:nvSpPr>
        <p:spPr bwMode="auto">
          <a:xfrm>
            <a:off x="1403648" y="915566"/>
            <a:ext cx="2187594" cy="2187308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88" lIns="68576" rIns="68576" tIns="34288"/>
          <a:lstStyle/>
          <a:p>
            <a:endParaRPr altLang="en-US" lang="zh-CN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2534103" y="2246736"/>
            <a:ext cx="1960780" cy="196052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3760619" y="1511393"/>
            <a:ext cx="1563322" cy="1563118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88" lIns="68576" rIns="68576" tIns="34288"/>
          <a:lstStyle/>
          <a:p>
            <a:endParaRPr altLang="en-US" lang="zh-CN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837891" y="3322204"/>
            <a:ext cx="1409970" cy="1409786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4573978" y="2578278"/>
            <a:ext cx="1300048" cy="129863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bIns="34288" lIns="68576" rIns="68576" tIns="34288"/>
          <a:lstStyle/>
          <a:p>
            <a:endParaRPr altLang="en-US" lang="zh-CN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5418125" y="2293547"/>
            <a:ext cx="2754275" cy="0"/>
          </a:xfrm>
          <a:prstGeom prst="line">
            <a:avLst/>
          </a:prstGeom>
          <a:noFill/>
          <a:ln algn="ctr" w="9525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5776975" y="3359074"/>
            <a:ext cx="2755465" cy="0"/>
          </a:xfrm>
          <a:prstGeom prst="line">
            <a:avLst/>
          </a:prstGeom>
          <a:noFill/>
          <a:ln algn="ctr" w="9525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5148064" y="4223170"/>
            <a:ext cx="2754275" cy="0"/>
          </a:xfrm>
          <a:prstGeom prst="line">
            <a:avLst/>
          </a:prstGeom>
          <a:noFill/>
          <a:ln algn="ctr" w="9525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34" name="TextBox 33"/>
          <p:cNvSpPr txBox="1"/>
          <p:nvPr/>
        </p:nvSpPr>
        <p:spPr>
          <a:xfrm>
            <a:off x="2888142" y="2798372"/>
            <a:ext cx="1251509" cy="31241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输入内容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8142" y="3094838"/>
            <a:ext cx="1251509" cy="52577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zh-CN" b="1" lang="en-US" sz="3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45%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4387" y="1920881"/>
            <a:ext cx="1251510" cy="29717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en-US" lang="zh-CN" sz="15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输入内容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4387" y="2142338"/>
            <a:ext cx="1251510" cy="52577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zh-CN" b="1" lang="en-US" sz="3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22%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4387" y="3733490"/>
            <a:ext cx="1251510" cy="34289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en-US" lang="zh-CN" smtClean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输入内容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34387" y="3954947"/>
            <a:ext cx="1251510" cy="48005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zh-CN" b="1" lang="en-US" sz="27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19%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2184" y="2923295"/>
            <a:ext cx="1251510" cy="25145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en-US" lang="zh-CN" sz="12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输入内容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0033" y="3115079"/>
            <a:ext cx="1251509" cy="403856"/>
          </a:xfrm>
          <a:prstGeom prst="rect">
            <a:avLst/>
          </a:prstGeom>
          <a:noFill/>
        </p:spPr>
        <p:txBody>
          <a:bodyPr bIns="34288" lIns="68576" rIns="68576" tIns="34288">
            <a:spAutoFit/>
          </a:bodyPr>
          <a:lstStyle/>
          <a:p>
            <a:pPr algn="ctr">
              <a:buFont charset="0" panose="020b0604020202020204" pitchFamily="34" typeface="Arial"/>
              <a:buNone/>
              <a:defRPr/>
            </a:pPr>
            <a:r>
              <a:rPr altLang="zh-CN" b="1" lang="en-US" sz="22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14%</a:t>
            </a:r>
          </a:p>
        </p:txBody>
      </p:sp>
      <p:sp>
        <p:nvSpPr>
          <p:cNvPr id="43" name="矩形 42"/>
          <p:cNvSpPr/>
          <p:nvPr/>
        </p:nvSpPr>
        <p:spPr>
          <a:xfrm>
            <a:off x="5457992" y="1803587"/>
            <a:ext cx="3069493" cy="5044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4" name="矩形 43"/>
          <p:cNvSpPr/>
          <p:nvPr/>
        </p:nvSpPr>
        <p:spPr>
          <a:xfrm>
            <a:off x="5844398" y="2818419"/>
            <a:ext cx="2783278" cy="5044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45" name="矩形 44"/>
          <p:cNvSpPr/>
          <p:nvPr/>
        </p:nvSpPr>
        <p:spPr>
          <a:xfrm>
            <a:off x="5573853" y="3681418"/>
            <a:ext cx="2737580" cy="5044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市场前景</a:t>
            </a: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885093" y="4169372"/>
            <a:ext cx="2390763" cy="0"/>
          </a:xfrm>
          <a:prstGeom prst="line">
            <a:avLst/>
          </a:prstGeom>
          <a:noFill/>
          <a:ln algn="ctr" w="9525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28" name="矩形 27"/>
          <p:cNvSpPr/>
          <p:nvPr/>
        </p:nvSpPr>
        <p:spPr>
          <a:xfrm>
            <a:off x="827584" y="3405419"/>
            <a:ext cx="2000393" cy="72237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</p:spTree>
    <p:extLst>
      <p:ext uri="{BB962C8B-B14F-4D97-AF65-F5344CB8AC3E}">
        <p14:creationId val="37954553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24"/>
      <p:bldP grpId="0" spid="25"/>
      <p:bldP grpId="0" spid="27"/>
      <p:bldP grpId="0" spid="30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3"/>
      <p:bldP grpId="0" spid="44"/>
      <p:bldP grpId="0" spid="45"/>
      <p:bldP grpId="0" spid="23"/>
      <p:bldP grpId="0" spid="2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菱形 25"/>
          <p:cNvSpPr/>
          <p:nvPr/>
        </p:nvSpPr>
        <p:spPr>
          <a:xfrm>
            <a:off x="3852152" y="2317866"/>
            <a:ext cx="1134950" cy="113495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accen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3152888" y="29030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标题</a:t>
            </a:r>
          </a:p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8088" y="1457727"/>
            <a:ext cx="2088000" cy="6583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 lvl="0">
              <a:lnSpc>
                <a:spcPct val="120000"/>
              </a:lnSpc>
              <a:defRPr/>
            </a:pPr>
            <a:r>
              <a:rPr altLang="en-US" lang="zh-CN" sz="1200"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5" name="菱形 14"/>
          <p:cNvSpPr/>
          <p:nvPr/>
        </p:nvSpPr>
        <p:spPr>
          <a:xfrm>
            <a:off x="2429170" y="2318518"/>
            <a:ext cx="1134950" cy="113495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accen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797322" y="1131590"/>
            <a:ext cx="1134950" cy="1134950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accen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152888" y="1755874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标题</a:t>
            </a:r>
          </a:p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文字</a:t>
            </a:r>
          </a:p>
        </p:txBody>
      </p:sp>
      <p:sp>
        <p:nvSpPr>
          <p:cNvPr id="19" name="菱形 18"/>
          <p:cNvSpPr/>
          <p:nvPr/>
        </p:nvSpPr>
        <p:spPr>
          <a:xfrm>
            <a:off x="4500225" y="2881162"/>
            <a:ext cx="1134950" cy="1134950"/>
          </a:xfrm>
          <a:prstGeom prst="diamond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chemeClr val="accen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500224" y="1698043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标题</a:t>
            </a:r>
          </a:p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文字</a:t>
            </a:r>
          </a:p>
        </p:txBody>
      </p:sp>
      <p:sp>
        <p:nvSpPr>
          <p:cNvPr id="22" name="菱形 21"/>
          <p:cNvSpPr/>
          <p:nvPr/>
        </p:nvSpPr>
        <p:spPr>
          <a:xfrm>
            <a:off x="5148296" y="23185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标题</a:t>
            </a:r>
          </a:p>
          <a:p>
            <a:pPr algn="ctr"/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584" y="1448548"/>
            <a:ext cx="2088000" cy="6583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altLang="en-US" lang="zh-CN" sz="1200"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4072" y="3617968"/>
            <a:ext cx="2088000" cy="6583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 lvl="0">
              <a:lnSpc>
                <a:spcPct val="120000"/>
              </a:lnSpc>
              <a:defRPr/>
            </a:pPr>
            <a:r>
              <a:rPr altLang="en-US" lang="zh-CN" sz="1200"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6408" y="3138094"/>
            <a:ext cx="2088000" cy="6583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altLang="en-US" lang="zh-CN" sz="1200"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18" name="矩形 17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行业前景</a:t>
            </a:r>
          </a:p>
        </p:txBody>
      </p:sp>
    </p:spTree>
    <p:extLst>
      <p:ext uri="{BB962C8B-B14F-4D97-AF65-F5344CB8AC3E}">
        <p14:creationId val="178151732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1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8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9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0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8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9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6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7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8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5" nodeType="withEffect" presetClass="emph" presetID="26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6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7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4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5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6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3" nodeType="withEffect" presetClass="emph" presetID="26" presetSubtype="0">
                                  <p:stCondLst>
                                    <p:cond delay="1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4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5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3" presetSubtype="52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2" nodeType="withEffect" presetClass="emph" presetID="26" presetSubtype="0">
                                  <p:stCondLst>
                                    <p:cond delay="1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3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4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9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9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1" spid="26"/>
      <p:bldP grpId="0" spid="27"/>
      <p:bldP grpId="1" spid="27"/>
      <p:bldP grpId="0" spid="13"/>
      <p:bldP grpId="0" spid="15"/>
      <p:bldP grpId="1" spid="15"/>
      <p:bldP grpId="0" spid="16"/>
      <p:bldP grpId="1" spid="16"/>
      <p:bldP grpId="0" spid="17"/>
      <p:bldP grpId="1" spid="17"/>
      <p:bldP grpId="0" spid="19"/>
      <p:bldP grpId="1" spid="19"/>
      <p:bldP grpId="0" spid="21"/>
      <p:bldP grpId="1" spid="21"/>
      <p:bldP grpId="0" spid="22"/>
      <p:bldP grpId="1" spid="22"/>
      <p:bldP grpId="0" spid="23"/>
      <p:bldP grpId="0" spid="24"/>
      <p:bldP grpId="0" spid="25"/>
      <p:bldP grpId="0" spid="1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0" y="0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/>
          <p:nvPr/>
        </p:nvSpPr>
        <p:spPr bwMode="auto">
          <a:xfrm>
            <a:off x="39489" y="-1588"/>
            <a:ext cx="5108575" cy="5146675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733169" y="281861"/>
            <a:ext cx="2229488" cy="2232243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733169" y="2514104"/>
            <a:ext cx="2229488" cy="2230865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1847225" y="1397295"/>
            <a:ext cx="2230865" cy="2232243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2165946" y="627534"/>
            <a:ext cx="1450092" cy="1451439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33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2185066" y="2787774"/>
            <a:ext cx="1781080" cy="1782736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适用于企业宣传、产品介绍、商务合作、创业融资</a:t>
            </a:r>
          </a:p>
        </p:txBody>
      </p:sp>
      <p:sp>
        <p:nvSpPr>
          <p:cNvPr id="37" name="文本框 3"/>
          <p:cNvSpPr txBox="1"/>
          <p:nvPr/>
        </p:nvSpPr>
        <p:spPr>
          <a:xfrm>
            <a:off x="4283968" y="1563638"/>
            <a:ext cx="4392488" cy="10058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rgbClr val="CC0000"/>
                </a:solidFill>
                <a:cs typeface="+mn-ea"/>
                <a:sym typeface="微软雅黑"/>
              </a:rPr>
              <a:t>THANKS</a:t>
            </a:r>
          </a:p>
        </p:txBody>
      </p:sp>
      <p:sp>
        <p:nvSpPr>
          <p:cNvPr id="38" name="文本框 3"/>
          <p:cNvSpPr txBox="1"/>
          <p:nvPr/>
        </p:nvSpPr>
        <p:spPr>
          <a:xfrm>
            <a:off x="4341379" y="2715186"/>
            <a:ext cx="4047045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点击此处输入公司名称</a:t>
            </a:r>
          </a:p>
        </p:txBody>
      </p:sp>
      <p:sp>
        <p:nvSpPr>
          <p:cNvPr id="39" name="文本框 3"/>
          <p:cNvSpPr txBox="1"/>
          <p:nvPr/>
        </p:nvSpPr>
        <p:spPr>
          <a:xfrm>
            <a:off x="4341379" y="3083358"/>
            <a:ext cx="3960440" cy="3048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简约大气实用  修改便捷  图片颜色可任意更换 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42" name="文本框 45"/>
          <p:cNvSpPr txBox="1"/>
          <p:nvPr/>
        </p:nvSpPr>
        <p:spPr>
          <a:xfrm>
            <a:off x="4386462" y="3380316"/>
            <a:ext cx="3618816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汇报人：优页PPT     汇报时间：XX年XX月</a:t>
            </a:r>
          </a:p>
        </p:txBody>
      </p:sp>
    </p:spTree>
    <p:extLst>
      <p:ext uri="{BB962C8B-B14F-4D97-AF65-F5344CB8AC3E}">
        <p14:creationId val="3716797839"/>
      </p:ext>
    </p:extLst>
  </p:cSld>
  <p:clrMapOvr>
    <a:masterClrMapping/>
  </p:clrMapOvr>
  <mc:AlternateContent>
    <mc:Choice Requires="p14">
      <p:transition p14:dur="900" spd="slow">
        <p14:warp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grpId="0" id="60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29"/>
      <p:bldP grpId="0" spid="30"/>
      <p:bldP grpId="0" spid="31"/>
      <p:bldP grpId="0" spid="35"/>
      <p:bldP grpId="0" spid="36"/>
      <p:bldP grpId="0" spid="37"/>
      <p:bldP grpId="0" spid="38"/>
      <p:bldP grpId="0" spid="39"/>
      <p:bldP grpId="0" spid="4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公司简介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835" y="1275606"/>
            <a:ext cx="4271914" cy="3088587"/>
          </a:xfrm>
          <a:prstGeom prst="rect">
            <a:avLst/>
          </a:prstGeom>
          <a:noFill/>
        </p:spPr>
        <p:txBody>
          <a:bodyPr bIns="35534" lIns="71067" rIns="71067" rtlCol="0" tIns="35534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        公司自成立以来，以“策略先行，经营致胜，管理为本”的商业推广理念，一步一个脚印发展成为东莞同类企业中经营范围最广、在行业内颇具影响力的企业。</a:t>
            </a:r>
          </a:p>
          <a:p>
            <a:endParaRPr altLang="zh-CN" lang="en-US" smtClean="0" sz="11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  <a:p>
            <a:r>
              <a:rPr altLang="zh-CN" lang="en-US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sym typeface="微软雅黑"/>
              </a:rPr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96853" y="1439810"/>
            <a:ext cx="3288926" cy="2173640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41316" y="3147814"/>
            <a:ext cx="1817788" cy="1224136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3012" y="1524498"/>
              <a:ext cx="2772000" cy="172800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custDataLst>
      <p:tags r:id="rId5"/>
    </p:custDataLst>
    <p:extLst>
      <p:ext uri="{BB962C8B-B14F-4D97-AF65-F5344CB8AC3E}">
        <p14:creationId val="206698750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右箭头 83"/>
          <p:cNvSpPr/>
          <p:nvPr/>
        </p:nvSpPr>
        <p:spPr>
          <a:xfrm>
            <a:off x="1192" y="2669610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5" name="圆角右箭头 84"/>
          <p:cNvSpPr/>
          <p:nvPr/>
        </p:nvSpPr>
        <p:spPr>
          <a:xfrm flipH="1" rot="5400000">
            <a:off x="2895417" y="-758016"/>
            <a:ext cx="533400" cy="632185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6" name="圆角右箭头 85"/>
          <p:cNvSpPr/>
          <p:nvPr/>
        </p:nvSpPr>
        <p:spPr>
          <a:xfrm flipH="1" flipV="1" rot="16200000">
            <a:off x="2536992" y="429084"/>
            <a:ext cx="532209" cy="560381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7" name="圆角右箭头 86"/>
          <p:cNvSpPr/>
          <p:nvPr/>
        </p:nvSpPr>
        <p:spPr>
          <a:xfrm flipH="1" rot="5400000">
            <a:off x="1893970" y="242239"/>
            <a:ext cx="533400" cy="432134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8" name="圆角右箭头 87"/>
          <p:cNvSpPr/>
          <p:nvPr/>
        </p:nvSpPr>
        <p:spPr>
          <a:xfrm flipH="1" rot="5400000">
            <a:off x="846680" y="1275241"/>
            <a:ext cx="533400" cy="2255337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9" name="圆角右箭头 88"/>
          <p:cNvSpPr/>
          <p:nvPr/>
        </p:nvSpPr>
        <p:spPr>
          <a:xfrm flipH="1" flipV="1" rot="16200000">
            <a:off x="1543286" y="1421599"/>
            <a:ext cx="532209" cy="361878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08304" y="2289805"/>
            <a:ext cx="1954531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en-US" b="1" lang="zh-CN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某某有限公司</a:t>
            </a:r>
          </a:p>
        </p:txBody>
      </p:sp>
      <p:sp>
        <p:nvSpPr>
          <p:cNvPr id="91" name="矩形 90"/>
          <p:cNvSpPr/>
          <p:nvPr/>
        </p:nvSpPr>
        <p:spPr>
          <a:xfrm>
            <a:off x="7291758" y="2614891"/>
            <a:ext cx="1665358" cy="67208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请输入您的内容，或通过右键选择只保留文本来粘贴您的内容。</a:t>
            </a:r>
          </a:p>
        </p:txBody>
      </p:sp>
      <p:sp>
        <p:nvSpPr>
          <p:cNvPr id="92" name="矩形 91"/>
          <p:cNvSpPr/>
          <p:nvPr/>
        </p:nvSpPr>
        <p:spPr>
          <a:xfrm>
            <a:off x="697351" y="3448594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2005年</a:t>
            </a:r>
          </a:p>
        </p:txBody>
      </p:sp>
      <p:sp>
        <p:nvSpPr>
          <p:cNvPr id="93" name="矩形 92"/>
          <p:cNvSpPr/>
          <p:nvPr/>
        </p:nvSpPr>
        <p:spPr>
          <a:xfrm>
            <a:off x="692107" y="3693303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94" name="矩形 93"/>
          <p:cNvSpPr/>
          <p:nvPr/>
        </p:nvSpPr>
        <p:spPr>
          <a:xfrm>
            <a:off x="1660540" y="1299498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2007年</a:t>
            </a:r>
          </a:p>
        </p:txBody>
      </p:sp>
      <p:sp>
        <p:nvSpPr>
          <p:cNvPr id="95" name="矩形 94"/>
          <p:cNvSpPr/>
          <p:nvPr/>
        </p:nvSpPr>
        <p:spPr>
          <a:xfrm>
            <a:off x="1655296" y="1544207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96" name="矩形 95"/>
          <p:cNvSpPr/>
          <p:nvPr/>
        </p:nvSpPr>
        <p:spPr>
          <a:xfrm>
            <a:off x="2533794" y="3428177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2009年</a:t>
            </a:r>
          </a:p>
        </p:txBody>
      </p:sp>
      <p:sp>
        <p:nvSpPr>
          <p:cNvPr id="97" name="矩形 96"/>
          <p:cNvSpPr/>
          <p:nvPr/>
        </p:nvSpPr>
        <p:spPr>
          <a:xfrm>
            <a:off x="2528551" y="3672886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98" name="矩形 97"/>
          <p:cNvSpPr/>
          <p:nvPr/>
        </p:nvSpPr>
        <p:spPr>
          <a:xfrm>
            <a:off x="3415709" y="1311585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2011年</a:t>
            </a:r>
          </a:p>
        </p:txBody>
      </p:sp>
      <p:sp>
        <p:nvSpPr>
          <p:cNvPr id="99" name="矩形 98"/>
          <p:cNvSpPr/>
          <p:nvPr/>
        </p:nvSpPr>
        <p:spPr>
          <a:xfrm>
            <a:off x="3410465" y="1556294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4478264" y="3428177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2014年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73020" y="3672886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5414626" y="1299498"/>
            <a:ext cx="977265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lvl="0"/>
            <a:r>
              <a:rPr altLang="zh-CN" b="1" lang="en-US" smtClean="0" sz="15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2016年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5409381" y="1544207"/>
            <a:ext cx="1665358" cy="4709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可通过右键选择只保留文本来粘贴您的内容。</a:t>
            </a:r>
          </a:p>
        </p:txBody>
      </p:sp>
      <p:sp>
        <p:nvSpPr>
          <p:cNvPr id="104" name="圆角右箭头 103"/>
          <p:cNvSpPr/>
          <p:nvPr/>
        </p:nvSpPr>
        <p:spPr>
          <a:xfrm flipH="1" flipV="1" rot="16200000">
            <a:off x="544817" y="2462931"/>
            <a:ext cx="532209" cy="1621842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发展历程</a:t>
            </a:r>
          </a:p>
        </p:txBody>
      </p:sp>
    </p:spTree>
    <p:extLst>
      <p:ext uri="{BB962C8B-B14F-4D97-AF65-F5344CB8AC3E}">
        <p14:creationId val="285627585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3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6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8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9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0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0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907098" y="3867894"/>
            <a:ext cx="7141528" cy="8229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企业文化建设是现代企业发展的重要内容，是精神文明的重要体现，是企业得以长久发展的重要保障。近年来，依托企业文化建设，提高员工的工作积极性，增强企业凝聚力，促进企业的管理、形象、服务和环境达到现代化企业的标准，使聊城腾达钢材有限公司在社会上的知名度有了很大的提升。</a:t>
            </a:r>
          </a:p>
        </p:txBody>
      </p:sp>
      <p:sp>
        <p:nvSpPr>
          <p:cNvPr id="45" name="Freeform 5"/>
          <p:cNvSpPr/>
          <p:nvPr/>
        </p:nvSpPr>
        <p:spPr bwMode="auto">
          <a:xfrm>
            <a:off x="3457576" y="1375626"/>
            <a:ext cx="1231127" cy="1104561"/>
          </a:xfrm>
          <a:custGeom>
            <a:gdLst>
              <a:gd fmla="*/ 102 w 1498" name="T0"/>
              <a:gd fmla="*/ 1272 h 1344" name="T1"/>
              <a:gd fmla="*/ 130 w 1498" name="T2"/>
              <a:gd fmla="*/ 1220 h 1344" name="T3"/>
              <a:gd fmla="*/ 182 w 1498" name="T4"/>
              <a:gd fmla="*/ 1192 h 1344" name="T5"/>
              <a:gd fmla="*/ 224 w 1498" name="T6"/>
              <a:gd fmla="*/ 1192 h 1344" name="T7"/>
              <a:gd fmla="*/ 274 w 1498" name="T8"/>
              <a:gd fmla="*/ 1220 h 1344" name="T9"/>
              <a:gd fmla="*/ 302 w 1498" name="T10"/>
              <a:gd fmla="*/ 1272 h 1344" name="T11"/>
              <a:gd fmla="*/ 304 w 1498" name="T12"/>
              <a:gd fmla="*/ 1306 h 1344" name="T13"/>
              <a:gd fmla="*/ 290 w 1498" name="T14"/>
              <a:gd fmla="*/ 1344 h 1344" name="T15"/>
              <a:gd fmla="*/ 410 w 1498" name="T16"/>
              <a:gd fmla="*/ 1296 h 1344" name="T17"/>
              <a:gd fmla="*/ 428 w 1498" name="T18"/>
              <a:gd fmla="*/ 1156 h 1344" name="T19"/>
              <a:gd fmla="*/ 468 w 1498" name="T20"/>
              <a:gd fmla="*/ 1024 h 1344" name="T21"/>
              <a:gd fmla="*/ 524 w 1498" name="T22"/>
              <a:gd fmla="*/ 900 h 1344" name="T23"/>
              <a:gd fmla="*/ 598 w 1498" name="T24"/>
              <a:gd fmla="*/ 786 h 1344" name="T25"/>
              <a:gd fmla="*/ 686 w 1498" name="T26"/>
              <a:gd fmla="*/ 686 h 1344" name="T27"/>
              <a:gd fmla="*/ 786 w 1498" name="T28"/>
              <a:gd fmla="*/ 598 h 1344" name="T29"/>
              <a:gd fmla="*/ 900 w 1498" name="T30"/>
              <a:gd fmla="*/ 524 h 1344" name="T31"/>
              <a:gd fmla="*/ 1024 w 1498" name="T32"/>
              <a:gd fmla="*/ 468 h 1344" name="T33"/>
              <a:gd fmla="*/ 1156 w 1498" name="T34"/>
              <a:gd fmla="*/ 428 h 1344" name="T35"/>
              <a:gd fmla="*/ 1296 w 1498" name="T36"/>
              <a:gd fmla="*/ 410 h 1344" name="T37"/>
              <a:gd fmla="*/ 1344 w 1498" name="T38"/>
              <a:gd fmla="*/ 266 h 1344" name="T39"/>
              <a:gd fmla="*/ 1352 w 1498" name="T40"/>
              <a:gd fmla="*/ 256 h 1344" name="T41"/>
              <a:gd fmla="*/ 1364 w 1498" name="T42"/>
              <a:gd fmla="*/ 258 h 1344" name="T43"/>
              <a:gd fmla="*/ 1404 w 1498" name="T44"/>
              <a:gd fmla="*/ 280 h 1344" name="T45"/>
              <a:gd fmla="*/ 1436 w 1498" name="T46"/>
              <a:gd fmla="*/ 280 h 1344" name="T47"/>
              <a:gd fmla="*/ 1476 w 1498" name="T48"/>
              <a:gd fmla="*/ 258 h 1344" name="T49"/>
              <a:gd fmla="*/ 1496 w 1498" name="T50"/>
              <a:gd fmla="*/ 218 h 1344" name="T51"/>
              <a:gd fmla="*/ 1496 w 1498" name="T52"/>
              <a:gd fmla="*/ 188 h 1344" name="T53"/>
              <a:gd fmla="*/ 1476 w 1498" name="T54"/>
              <a:gd fmla="*/ 148 h 1344" name="T55"/>
              <a:gd fmla="*/ 1436 w 1498" name="T56"/>
              <a:gd fmla="*/ 126 h 1344" name="T57"/>
              <a:gd fmla="*/ 1404 w 1498" name="T58"/>
              <a:gd fmla="*/ 126 h 1344" name="T59"/>
              <a:gd fmla="*/ 1364 w 1498" name="T60"/>
              <a:gd fmla="*/ 148 h 1344" name="T61"/>
              <a:gd fmla="*/ 1352 w 1498" name="T62"/>
              <a:gd fmla="*/ 152 h 1344" name="T63"/>
              <a:gd fmla="*/ 1344 w 1498" name="T64"/>
              <a:gd fmla="*/ 140 h 1344" name="T65"/>
              <a:gd fmla="*/ 1274 w 1498" name="T66"/>
              <a:gd fmla="*/ 2 h 1344" name="T67"/>
              <a:gd fmla="*/ 1074 w 1498" name="T68"/>
              <a:gd fmla="*/ 28 h 1344" name="T69"/>
              <a:gd fmla="*/ 884 w 1498" name="T70"/>
              <a:gd fmla="*/ 84 h 1344" name="T71"/>
              <a:gd fmla="*/ 706 w 1498" name="T72"/>
              <a:gd fmla="*/ 166 h 1344" name="T73"/>
              <a:gd fmla="*/ 542 w 1498" name="T74"/>
              <a:gd fmla="*/ 270 h 1344" name="T75"/>
              <a:gd fmla="*/ 396 w 1498" name="T76"/>
              <a:gd fmla="*/ 396 h 1344" name="T77"/>
              <a:gd fmla="*/ 270 w 1498" name="T78"/>
              <a:gd fmla="*/ 542 h 1344" name="T79"/>
              <a:gd fmla="*/ 166 w 1498" name="T80"/>
              <a:gd fmla="*/ 706 h 1344" name="T81"/>
              <a:gd fmla="*/ 84 w 1498" name="T82"/>
              <a:gd fmla="*/ 884 h 1344" name="T83"/>
              <a:gd fmla="*/ 30 w 1498" name="T84"/>
              <a:gd fmla="*/ 1074 h 1344" name="T85"/>
              <a:gd fmla="*/ 2 w 1498" name="T86"/>
              <a:gd fmla="*/ 1276 h 1344" name="T87"/>
              <a:gd fmla="*/ 116 w 1498" name="T88"/>
              <a:gd fmla="*/ 1344 h 1344" name="T89"/>
              <a:gd fmla="*/ 102 w 1498" name="T90"/>
              <a:gd fmla="*/ 1306 h 134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44" w="1498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8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6" name="Freeform 7"/>
          <p:cNvSpPr/>
          <p:nvPr/>
        </p:nvSpPr>
        <p:spPr bwMode="auto">
          <a:xfrm>
            <a:off x="4581863" y="1375626"/>
            <a:ext cx="1104562" cy="1231125"/>
          </a:xfrm>
          <a:custGeom>
            <a:gdLst>
              <a:gd fmla="*/ 72 w 1344" name="T0"/>
              <a:gd fmla="*/ 104 h 1498" name="T1"/>
              <a:gd fmla="*/ 124 w 1344" name="T2"/>
              <a:gd fmla="*/ 132 h 1498" name="T3"/>
              <a:gd fmla="*/ 152 w 1344" name="T4"/>
              <a:gd fmla="*/ 182 h 1498" name="T5"/>
              <a:gd fmla="*/ 152 w 1344" name="T6"/>
              <a:gd fmla="*/ 224 h 1498" name="T7"/>
              <a:gd fmla="*/ 124 w 1344" name="T8"/>
              <a:gd fmla="*/ 276 h 1498" name="T9"/>
              <a:gd fmla="*/ 72 w 1344" name="T10"/>
              <a:gd fmla="*/ 304 h 1498" name="T11"/>
              <a:gd fmla="*/ 38 w 1344" name="T12"/>
              <a:gd fmla="*/ 304 h 1498" name="T13"/>
              <a:gd fmla="*/ 0 w 1344" name="T14"/>
              <a:gd fmla="*/ 290 h 1498" name="T15"/>
              <a:gd fmla="*/ 48 w 1344" name="T16"/>
              <a:gd fmla="*/ 410 h 1498" name="T17"/>
              <a:gd fmla="*/ 188 w 1344" name="T18"/>
              <a:gd fmla="*/ 428 h 1498" name="T19"/>
              <a:gd fmla="*/ 320 w 1344" name="T20"/>
              <a:gd fmla="*/ 468 h 1498" name="T21"/>
              <a:gd fmla="*/ 444 w 1344" name="T22"/>
              <a:gd fmla="*/ 524 h 1498" name="T23"/>
              <a:gd fmla="*/ 556 w 1344" name="T24"/>
              <a:gd fmla="*/ 598 h 1498" name="T25"/>
              <a:gd fmla="*/ 658 w 1344" name="T26"/>
              <a:gd fmla="*/ 686 h 1498" name="T27"/>
              <a:gd fmla="*/ 746 w 1344" name="T28"/>
              <a:gd fmla="*/ 786 h 1498" name="T29"/>
              <a:gd fmla="*/ 820 w 1344" name="T30"/>
              <a:gd fmla="*/ 900 h 1498" name="T31"/>
              <a:gd fmla="*/ 876 w 1344" name="T32"/>
              <a:gd fmla="*/ 1024 h 1498" name="T33"/>
              <a:gd fmla="*/ 914 w 1344" name="T34"/>
              <a:gd fmla="*/ 1156 h 1498" name="T35"/>
              <a:gd fmla="*/ 934 w 1344" name="T36"/>
              <a:gd fmla="*/ 1296 h 1498" name="T37"/>
              <a:gd fmla="*/ 1078 w 1344" name="T38"/>
              <a:gd fmla="*/ 1344 h 1498" name="T39"/>
              <a:gd fmla="*/ 1088 w 1344" name="T40"/>
              <a:gd fmla="*/ 1352 h 1498" name="T41"/>
              <a:gd fmla="*/ 1086 w 1344" name="T42"/>
              <a:gd fmla="*/ 1364 h 1498" name="T43"/>
              <a:gd fmla="*/ 1064 w 1344" name="T44"/>
              <a:gd fmla="*/ 1404 h 1498" name="T45"/>
              <a:gd fmla="*/ 1064 w 1344" name="T46"/>
              <a:gd fmla="*/ 1436 h 1498" name="T47"/>
              <a:gd fmla="*/ 1086 w 1344" name="T48"/>
              <a:gd fmla="*/ 1476 h 1498" name="T49"/>
              <a:gd fmla="*/ 1124 w 1344" name="T50"/>
              <a:gd fmla="*/ 1496 h 1498" name="T51"/>
              <a:gd fmla="*/ 1156 w 1344" name="T52"/>
              <a:gd fmla="*/ 1496 h 1498" name="T53"/>
              <a:gd fmla="*/ 1196 w 1344" name="T54"/>
              <a:gd fmla="*/ 1476 h 1498" name="T55"/>
              <a:gd fmla="*/ 1218 w 1344" name="T56"/>
              <a:gd fmla="*/ 1436 h 1498" name="T57"/>
              <a:gd fmla="*/ 1218 w 1344" name="T58"/>
              <a:gd fmla="*/ 1404 h 1498" name="T59"/>
              <a:gd fmla="*/ 1196 w 1344" name="T60"/>
              <a:gd fmla="*/ 1364 h 1498" name="T61"/>
              <a:gd fmla="*/ 1192 w 1344" name="T62"/>
              <a:gd fmla="*/ 1352 h 1498" name="T63"/>
              <a:gd fmla="*/ 1204 w 1344" name="T64"/>
              <a:gd fmla="*/ 1344 h 1498" name="T65"/>
              <a:gd fmla="*/ 1342 w 1344" name="T66"/>
              <a:gd fmla="*/ 1276 h 1498" name="T67"/>
              <a:gd fmla="*/ 1314 w 1344" name="T68"/>
              <a:gd fmla="*/ 1074 h 1498" name="T69"/>
              <a:gd fmla="*/ 1260 w 1344" name="T70"/>
              <a:gd fmla="*/ 884 h 1498" name="T71"/>
              <a:gd fmla="*/ 1178 w 1344" name="T72"/>
              <a:gd fmla="*/ 706 h 1498" name="T73"/>
              <a:gd fmla="*/ 1074 w 1344" name="T74"/>
              <a:gd fmla="*/ 542 h 1498" name="T75"/>
              <a:gd fmla="*/ 946 w 1344" name="T76"/>
              <a:gd fmla="*/ 396 h 1498" name="T77"/>
              <a:gd fmla="*/ 800 w 1344" name="T78"/>
              <a:gd fmla="*/ 270 h 1498" name="T79"/>
              <a:gd fmla="*/ 638 w 1344" name="T80"/>
              <a:gd fmla="*/ 166 h 1498" name="T81"/>
              <a:gd fmla="*/ 460 w 1344" name="T82"/>
              <a:gd fmla="*/ 84 h 1498" name="T83"/>
              <a:gd fmla="*/ 270 w 1344" name="T84"/>
              <a:gd fmla="*/ 28 h 1498" name="T85"/>
              <a:gd fmla="*/ 68 w 1344" name="T86"/>
              <a:gd fmla="*/ 2 h 1498" name="T87"/>
              <a:gd fmla="*/ 0 w 1344" name="T88"/>
              <a:gd fmla="*/ 116 h 1498" name="T89"/>
              <a:gd fmla="*/ 38 w 1344" name="T90"/>
              <a:gd fmla="*/ 102 h 149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498" w="1344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8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7" name="Freeform 8"/>
          <p:cNvSpPr/>
          <p:nvPr/>
        </p:nvSpPr>
        <p:spPr bwMode="auto">
          <a:xfrm>
            <a:off x="4455298" y="2499911"/>
            <a:ext cx="1231127" cy="1102918"/>
          </a:xfrm>
          <a:custGeom>
            <a:gdLst>
              <a:gd fmla="*/ 1394 w 1498" name="T0"/>
              <a:gd fmla="*/ 72 h 1342" name="T1"/>
              <a:gd fmla="*/ 1366 w 1498" name="T2"/>
              <a:gd fmla="*/ 124 h 1342" name="T3"/>
              <a:gd fmla="*/ 1316 w 1498" name="T4"/>
              <a:gd fmla="*/ 152 h 1342" name="T5"/>
              <a:gd fmla="*/ 1274 w 1498" name="T6"/>
              <a:gd fmla="*/ 152 h 1342" name="T7"/>
              <a:gd fmla="*/ 1222 w 1498" name="T8"/>
              <a:gd fmla="*/ 124 h 1342" name="T9"/>
              <a:gd fmla="*/ 1194 w 1498" name="T10"/>
              <a:gd fmla="*/ 72 h 1342" name="T11"/>
              <a:gd fmla="*/ 1194 w 1498" name="T12"/>
              <a:gd fmla="*/ 38 h 1342" name="T13"/>
              <a:gd fmla="*/ 1208 w 1498" name="T14"/>
              <a:gd fmla="*/ 0 h 1342" name="T15"/>
              <a:gd fmla="*/ 1088 w 1498" name="T16"/>
              <a:gd fmla="*/ 48 h 1342" name="T17"/>
              <a:gd fmla="*/ 1068 w 1498" name="T18"/>
              <a:gd fmla="*/ 188 h 1342" name="T19"/>
              <a:gd fmla="*/ 1030 w 1498" name="T20"/>
              <a:gd fmla="*/ 320 h 1342" name="T21"/>
              <a:gd fmla="*/ 972 w 1498" name="T22"/>
              <a:gd fmla="*/ 444 h 1342" name="T23"/>
              <a:gd fmla="*/ 900 w 1498" name="T24"/>
              <a:gd fmla="*/ 556 h 1342" name="T25"/>
              <a:gd fmla="*/ 812 w 1498" name="T26"/>
              <a:gd fmla="*/ 658 h 1342" name="T27"/>
              <a:gd fmla="*/ 710 w 1498" name="T28"/>
              <a:gd fmla="*/ 746 h 1342" name="T29"/>
              <a:gd fmla="*/ 596 w 1498" name="T30"/>
              <a:gd fmla="*/ 818 h 1342" name="T31"/>
              <a:gd fmla="*/ 474 w 1498" name="T32"/>
              <a:gd fmla="*/ 874 h 1342" name="T33"/>
              <a:gd fmla="*/ 342 w 1498" name="T34"/>
              <a:gd fmla="*/ 914 h 1342" name="T35"/>
              <a:gd fmla="*/ 202 w 1498" name="T36"/>
              <a:gd fmla="*/ 932 h 1342" name="T37"/>
              <a:gd fmla="*/ 154 w 1498" name="T38"/>
              <a:gd fmla="*/ 1078 h 1342" name="T39"/>
              <a:gd fmla="*/ 146 w 1498" name="T40"/>
              <a:gd fmla="*/ 1090 h 1342" name="T41"/>
              <a:gd fmla="*/ 134 w 1498" name="T42"/>
              <a:gd fmla="*/ 1086 h 1342" name="T43"/>
              <a:gd fmla="*/ 92 w 1498" name="T44"/>
              <a:gd fmla="*/ 1064 h 1342" name="T45"/>
              <a:gd fmla="*/ 62 w 1498" name="T46"/>
              <a:gd fmla="*/ 1064 h 1342" name="T47"/>
              <a:gd fmla="*/ 22 w 1498" name="T48"/>
              <a:gd fmla="*/ 1086 h 1342" name="T49"/>
              <a:gd fmla="*/ 2 w 1498" name="T50"/>
              <a:gd fmla="*/ 1126 h 1342" name="T51"/>
              <a:gd fmla="*/ 2 w 1498" name="T52"/>
              <a:gd fmla="*/ 1156 h 1342" name="T53"/>
              <a:gd fmla="*/ 22 w 1498" name="T54"/>
              <a:gd fmla="*/ 1196 h 1342" name="T55"/>
              <a:gd fmla="*/ 62 w 1498" name="T56"/>
              <a:gd fmla="*/ 1218 h 1342" name="T57"/>
              <a:gd fmla="*/ 92 w 1498" name="T58"/>
              <a:gd fmla="*/ 1218 h 1342" name="T59"/>
              <a:gd fmla="*/ 134 w 1498" name="T60"/>
              <a:gd fmla="*/ 1196 h 1342" name="T61"/>
              <a:gd fmla="*/ 146 w 1498" name="T62"/>
              <a:gd fmla="*/ 1192 h 1342" name="T63"/>
              <a:gd fmla="*/ 154 w 1498" name="T64"/>
              <a:gd fmla="*/ 1204 h 1342" name="T65"/>
              <a:gd fmla="*/ 222 w 1498" name="T66"/>
              <a:gd fmla="*/ 1340 h 1342" name="T67"/>
              <a:gd fmla="*/ 424 w 1498" name="T68"/>
              <a:gd fmla="*/ 1314 h 1342" name="T69"/>
              <a:gd fmla="*/ 614 w 1498" name="T70"/>
              <a:gd fmla="*/ 1258 h 1342" name="T71"/>
              <a:gd fmla="*/ 792 w 1498" name="T72"/>
              <a:gd fmla="*/ 1178 h 1342" name="T73"/>
              <a:gd fmla="*/ 954 w 1498" name="T74"/>
              <a:gd fmla="*/ 1072 h 1342" name="T75"/>
              <a:gd fmla="*/ 1100 w 1498" name="T76"/>
              <a:gd fmla="*/ 946 h 1342" name="T77"/>
              <a:gd fmla="*/ 1226 w 1498" name="T78"/>
              <a:gd fmla="*/ 800 h 1342" name="T79"/>
              <a:gd fmla="*/ 1332 w 1498" name="T80"/>
              <a:gd fmla="*/ 638 h 1342" name="T81"/>
              <a:gd fmla="*/ 1412 w 1498" name="T82"/>
              <a:gd fmla="*/ 460 h 1342" name="T83"/>
              <a:gd fmla="*/ 1468 w 1498" name="T84"/>
              <a:gd fmla="*/ 270 h 1342" name="T85"/>
              <a:gd fmla="*/ 1494 w 1498" name="T86"/>
              <a:gd fmla="*/ 68 h 1342" name="T87"/>
              <a:gd fmla="*/ 1382 w 1498" name="T88"/>
              <a:gd fmla="*/ 0 h 1342" name="T89"/>
              <a:gd fmla="*/ 1396 w 1498" name="T90"/>
              <a:gd fmla="*/ 38 h 134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42" w="1498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80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3457576" y="2373347"/>
            <a:ext cx="1104562" cy="1229482"/>
          </a:xfrm>
          <a:custGeom>
            <a:gdLst>
              <a:gd fmla="*/ 1270 w 1344" name="T0"/>
              <a:gd fmla="*/ 1394 h 1496" name="T1"/>
              <a:gd fmla="*/ 1220 w 1344" name="T2"/>
              <a:gd fmla="*/ 1368 h 1496" name="T3"/>
              <a:gd fmla="*/ 1192 w 1344" name="T4"/>
              <a:gd fmla="*/ 1316 h 1496" name="T5"/>
              <a:gd fmla="*/ 1192 w 1344" name="T6"/>
              <a:gd fmla="*/ 1274 h 1496" name="T7"/>
              <a:gd fmla="*/ 1220 w 1344" name="T8"/>
              <a:gd fmla="*/ 1222 h 1496" name="T9"/>
              <a:gd fmla="*/ 1270 w 1344" name="T10"/>
              <a:gd fmla="*/ 1196 h 1496" name="T11"/>
              <a:gd fmla="*/ 1306 w 1344" name="T12"/>
              <a:gd fmla="*/ 1194 h 1496" name="T13"/>
              <a:gd fmla="*/ 1344 w 1344" name="T14"/>
              <a:gd fmla="*/ 1208 h 1496" name="T15"/>
              <a:gd fmla="*/ 1296 w 1344" name="T16"/>
              <a:gd fmla="*/ 1086 h 1496" name="T17"/>
              <a:gd fmla="*/ 1156 w 1344" name="T18"/>
              <a:gd fmla="*/ 1068 h 1496" name="T19"/>
              <a:gd fmla="*/ 1024 w 1344" name="T20"/>
              <a:gd fmla="*/ 1028 h 1496" name="T21"/>
              <a:gd fmla="*/ 900 w 1344" name="T22"/>
              <a:gd fmla="*/ 972 h 1496" name="T23"/>
              <a:gd fmla="*/ 788 w 1344" name="T24"/>
              <a:gd fmla="*/ 900 h 1496" name="T25"/>
              <a:gd fmla="*/ 686 w 1344" name="T26"/>
              <a:gd fmla="*/ 812 h 1496" name="T27"/>
              <a:gd fmla="*/ 598 w 1344" name="T28"/>
              <a:gd fmla="*/ 710 h 1496" name="T29"/>
              <a:gd fmla="*/ 524 w 1344" name="T30"/>
              <a:gd fmla="*/ 598 h 1496" name="T31"/>
              <a:gd fmla="*/ 468 w 1344" name="T32"/>
              <a:gd fmla="*/ 474 h 1496" name="T33"/>
              <a:gd fmla="*/ 430 w 1344" name="T34"/>
              <a:gd fmla="*/ 342 h 1496" name="T35"/>
              <a:gd fmla="*/ 410 w 1344" name="T36"/>
              <a:gd fmla="*/ 202 h 1496" name="T37"/>
              <a:gd fmla="*/ 266 w 1344" name="T38"/>
              <a:gd fmla="*/ 154 h 1496" name="T39"/>
              <a:gd fmla="*/ 254 w 1344" name="T40"/>
              <a:gd fmla="*/ 146 h 1496" name="T41"/>
              <a:gd fmla="*/ 258 w 1344" name="T42"/>
              <a:gd fmla="*/ 134 h 1496" name="T43"/>
              <a:gd fmla="*/ 280 w 1344" name="T44"/>
              <a:gd fmla="*/ 94 h 1496" name="T45"/>
              <a:gd fmla="*/ 280 w 1344" name="T46"/>
              <a:gd fmla="*/ 62 h 1496" name="T47"/>
              <a:gd fmla="*/ 258 w 1344" name="T48"/>
              <a:gd fmla="*/ 22 h 1496" name="T49"/>
              <a:gd fmla="*/ 218 w 1344" name="T50"/>
              <a:gd fmla="*/ 2 h 1496" name="T51"/>
              <a:gd fmla="*/ 188 w 1344" name="T52"/>
              <a:gd fmla="*/ 2 h 1496" name="T53"/>
              <a:gd fmla="*/ 148 w 1344" name="T54"/>
              <a:gd fmla="*/ 22 h 1496" name="T55"/>
              <a:gd fmla="*/ 126 w 1344" name="T56"/>
              <a:gd fmla="*/ 62 h 1496" name="T57"/>
              <a:gd fmla="*/ 126 w 1344" name="T58"/>
              <a:gd fmla="*/ 94 h 1496" name="T59"/>
              <a:gd fmla="*/ 148 w 1344" name="T60"/>
              <a:gd fmla="*/ 134 h 1496" name="T61"/>
              <a:gd fmla="*/ 150 w 1344" name="T62"/>
              <a:gd fmla="*/ 146 h 1496" name="T63"/>
              <a:gd fmla="*/ 140 w 1344" name="T64"/>
              <a:gd fmla="*/ 154 h 1496" name="T65"/>
              <a:gd fmla="*/ 2 w 1344" name="T66"/>
              <a:gd fmla="*/ 222 h 1496" name="T67"/>
              <a:gd fmla="*/ 30 w 1344" name="T68"/>
              <a:gd fmla="*/ 424 h 1496" name="T69"/>
              <a:gd fmla="*/ 84 w 1344" name="T70"/>
              <a:gd fmla="*/ 614 h 1496" name="T71"/>
              <a:gd fmla="*/ 166 w 1344" name="T72"/>
              <a:gd fmla="*/ 792 h 1496" name="T73"/>
              <a:gd fmla="*/ 272 w 1344" name="T74"/>
              <a:gd fmla="*/ 954 h 1496" name="T75"/>
              <a:gd fmla="*/ 398 w 1344" name="T76"/>
              <a:gd fmla="*/ 1100 h 1496" name="T77"/>
              <a:gd fmla="*/ 544 w 1344" name="T78"/>
              <a:gd fmla="*/ 1226 h 1496" name="T79"/>
              <a:gd fmla="*/ 706 w 1344" name="T80"/>
              <a:gd fmla="*/ 1332 h 1496" name="T81"/>
              <a:gd fmla="*/ 884 w 1344" name="T82"/>
              <a:gd fmla="*/ 1412 h 1496" name="T83"/>
              <a:gd fmla="*/ 1074 w 1344" name="T84"/>
              <a:gd fmla="*/ 1468 h 1496" name="T85"/>
              <a:gd fmla="*/ 1274 w 1344" name="T86"/>
              <a:gd fmla="*/ 1494 h 1496" name="T87"/>
              <a:gd fmla="*/ 1344 w 1344" name="T88"/>
              <a:gd fmla="*/ 1382 h 1496" name="T89"/>
              <a:gd fmla="*/ 1306 w 1344" name="T90"/>
              <a:gd fmla="*/ 1396 h 1496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496" w="1344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80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99067" y="1522041"/>
            <a:ext cx="1942861" cy="1971686"/>
            <a:chOff x="4798756" y="2114937"/>
            <a:chExt cx="2590481" cy="2628914"/>
          </a:xfrm>
        </p:grpSpPr>
        <p:sp>
          <p:nvSpPr>
            <p:cNvPr id="51" name="矩形 45"/>
            <p:cNvSpPr/>
            <p:nvPr/>
          </p:nvSpPr>
          <p:spPr>
            <a:xfrm rot="19102304">
              <a:off x="4871401" y="2419960"/>
              <a:ext cx="1158240" cy="487680"/>
            </a:xfrm>
            <a:custGeom>
              <a:gdLst>
                <a:gd fmla="*/ 0 w 1811990" name="connsiteX0"/>
                <a:gd fmla="*/ 416193 h 631209" name="connsiteY0"/>
                <a:gd fmla="*/ 1811990 w 1811990" name="connsiteX1"/>
                <a:gd fmla="*/ 401906 h 631209" name="connsiteY1"/>
                <a:gd fmla="*/ 1623871 w 1811990" name="connsiteX2"/>
                <a:gd fmla="*/ 631209 h 631209" name="connsiteY2"/>
                <a:gd fmla="*/ 111919 w 1811990" name="connsiteX3"/>
                <a:gd fmla="*/ 631209 h 631209" name="connsiteY3"/>
                <a:gd fmla="*/ 0 w 1811990" name="connsiteX4"/>
                <a:gd fmla="*/ 416193 h 63120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1209" w="1811990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150" sz="12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企业精神</a:t>
              </a:r>
            </a:p>
          </p:txBody>
        </p:sp>
        <p:sp>
          <p:nvSpPr>
            <p:cNvPr id="52" name="矩形 45"/>
            <p:cNvSpPr/>
            <p:nvPr/>
          </p:nvSpPr>
          <p:spPr>
            <a:xfrm rot="3015817">
              <a:off x="6289484" y="2525866"/>
              <a:ext cx="1158240" cy="487680"/>
            </a:xfrm>
            <a:custGeom>
              <a:gdLst>
                <a:gd fmla="*/ 0 w 1811990" name="connsiteX0"/>
                <a:gd fmla="*/ 416193 h 631209" name="connsiteY0"/>
                <a:gd fmla="*/ 1811990 w 1811990" name="connsiteX1"/>
                <a:gd fmla="*/ 401906 h 631209" name="connsiteY1"/>
                <a:gd fmla="*/ 1623871 w 1811990" name="connsiteX2"/>
                <a:gd fmla="*/ 631209 h 631209" name="connsiteY2"/>
                <a:gd fmla="*/ 111919 w 1811990" name="connsiteX3"/>
                <a:gd fmla="*/ 631209 h 631209" name="connsiteY3"/>
                <a:gd fmla="*/ 0 w 1811990" name="connsiteX4"/>
                <a:gd fmla="*/ 416193 h 63120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1209" w="1811990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150" sz="12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企业宗旨</a:t>
              </a:r>
            </a:p>
          </p:txBody>
        </p:sp>
        <p:sp>
          <p:nvSpPr>
            <p:cNvPr id="53" name="矩形 45"/>
            <p:cNvSpPr/>
            <p:nvPr/>
          </p:nvSpPr>
          <p:spPr>
            <a:xfrm rot="8284992">
              <a:off x="6158803" y="3907869"/>
              <a:ext cx="1158240" cy="487680"/>
            </a:xfrm>
            <a:custGeom>
              <a:gdLst>
                <a:gd fmla="*/ 0 w 1811990" name="connsiteX0"/>
                <a:gd fmla="*/ 416193 h 631209" name="connsiteY0"/>
                <a:gd fmla="*/ 1811990 w 1811990" name="connsiteX1"/>
                <a:gd fmla="*/ 401906 h 631209" name="connsiteY1"/>
                <a:gd fmla="*/ 1623871 w 1811990" name="connsiteX2"/>
                <a:gd fmla="*/ 631209 h 631209" name="connsiteY2"/>
                <a:gd fmla="*/ 111919 w 1811990" name="connsiteX3"/>
                <a:gd fmla="*/ 631209 h 631209" name="connsiteY3"/>
                <a:gd fmla="*/ 0 w 1811990" name="connsiteX4"/>
                <a:gd fmla="*/ 416193 h 63120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1209" w="1811990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150" sz="12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服务理念</a:t>
              </a:r>
            </a:p>
          </p:txBody>
        </p:sp>
        <p:sp>
          <p:nvSpPr>
            <p:cNvPr id="54" name="矩形 45"/>
            <p:cNvSpPr/>
            <p:nvPr/>
          </p:nvSpPr>
          <p:spPr>
            <a:xfrm rot="13772023">
              <a:off x="4805370" y="3846412"/>
              <a:ext cx="1158240" cy="487680"/>
            </a:xfrm>
            <a:custGeom>
              <a:gdLst>
                <a:gd fmla="*/ 0 w 1811990" name="connsiteX0"/>
                <a:gd fmla="*/ 416193 h 631209" name="connsiteY0"/>
                <a:gd fmla="*/ 1811990 w 1811990" name="connsiteX1"/>
                <a:gd fmla="*/ 401906 h 631209" name="connsiteY1"/>
                <a:gd fmla="*/ 1623871 w 1811990" name="connsiteX2"/>
                <a:gd fmla="*/ 631209 h 631209" name="connsiteY2"/>
                <a:gd fmla="*/ 111919 w 1811990" name="connsiteX3"/>
                <a:gd fmla="*/ 631209 h 631209" name="connsiteY3"/>
                <a:gd fmla="*/ 0 w 1811990" name="connsiteX4"/>
                <a:gd fmla="*/ 416193 h 63120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1209" w="1811990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pc="150" sz="120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经营理念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5911260" y="1449456"/>
            <a:ext cx="2224529" cy="13385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spcAft>
                <a:spcPts val="450"/>
              </a:spcAft>
            </a:pPr>
            <a:r>
              <a:rPr altLang="en-US" b="1" lang="zh-CN" smtClean="0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质量第一、诚信为本</a:t>
            </a:r>
          </a:p>
          <a:p>
            <a:pPr>
              <a:spcAft>
                <a:spcPts val="450"/>
              </a:spcAft>
            </a:pPr>
            <a:r>
              <a:rPr altLang="en-US" b="1" lang="zh-CN" smtClean="0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56" name="矩形 55"/>
          <p:cNvSpPr/>
          <p:nvPr/>
        </p:nvSpPr>
        <p:spPr>
          <a:xfrm>
            <a:off x="5911260" y="2823998"/>
            <a:ext cx="2224529" cy="13385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spcAft>
                <a:spcPts val="450"/>
              </a:spcAft>
            </a:pPr>
            <a:r>
              <a:rPr altLang="en-US" b="1" lang="zh-CN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用户至上、用心服务</a:t>
            </a:r>
          </a:p>
          <a:p>
            <a:pPr>
              <a:spcAft>
                <a:spcPts val="450"/>
              </a:spcAft>
            </a:pPr>
            <a:r>
              <a:rPr altLang="en-US" b="1" lang="zh-CN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57" name="矩形 56"/>
          <p:cNvSpPr/>
          <p:nvPr/>
        </p:nvSpPr>
        <p:spPr>
          <a:xfrm>
            <a:off x="907098" y="1449456"/>
            <a:ext cx="2325643" cy="13385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altLang="en-US" b="1" lang="zh-CN" smtClean="0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求实、创新、团结</a:t>
            </a:r>
          </a:p>
          <a:p>
            <a:pPr algn="r">
              <a:spcAft>
                <a:spcPts val="450"/>
              </a:spcAft>
            </a:pPr>
            <a:r>
              <a:rPr altLang="en-US" b="1" lang="zh-CN" smtClean="0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1008212" y="2823998"/>
            <a:ext cx="2224529" cy="13385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altLang="en-US" b="1" lang="zh-CN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科学管理、诚信经营</a:t>
            </a:r>
          </a:p>
          <a:p>
            <a:pPr algn="r">
              <a:spcAft>
                <a:spcPts val="450"/>
              </a:spcAft>
            </a:pPr>
            <a:r>
              <a:rPr altLang="en-US" b="1" lang="zh-CN" sz="16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866662" y="1783890"/>
            <a:ext cx="1410675" cy="1410674"/>
            <a:chOff x="5155549" y="2464069"/>
            <a:chExt cx="1880900" cy="1880899"/>
          </a:xfrm>
          <a:noFill/>
        </p:grpSpPr>
        <p:sp>
          <p:nvSpPr>
            <p:cNvPr id="60" name="椭圆 59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2D448F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32217" y="2693322"/>
              <a:ext cx="1327573" cy="142240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 wrap="none">
              <a:spAutoFit/>
            </a:bodyPr>
            <a:lstStyle/>
            <a:p>
              <a:pPr algn="ctr"/>
              <a:r>
                <a:rPr altLang="en-US" b="1" lang="zh-CN" sz="32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企业</a:t>
              </a:r>
            </a:p>
            <a:p>
              <a:pPr algn="ctr"/>
              <a:r>
                <a:rPr altLang="en-US" b="1" lang="zh-CN" sz="320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文化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企业文化</a:t>
            </a:r>
          </a:p>
        </p:txBody>
      </p:sp>
    </p:spTree>
    <p:extLst>
      <p:ext uri="{BB962C8B-B14F-4D97-AF65-F5344CB8AC3E}">
        <p14:creationId val="335335941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6"/>
      <p:bldP grpId="0" spid="47"/>
      <p:bldP grpId="0" spid="48"/>
      <p:bldP grpId="0" spid="55"/>
      <p:bldP grpId="0" spid="56"/>
      <p:bldP grpId="0" spid="57"/>
      <p:bldP grpId="0" spid="58"/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45"/>
          <p:cNvSpPr txBox="1"/>
          <p:nvPr/>
        </p:nvSpPr>
        <p:spPr>
          <a:xfrm>
            <a:off x="621106" y="1583188"/>
            <a:ext cx="4914179" cy="8229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公司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</a:p>
        </p:txBody>
      </p:sp>
      <p:sp>
        <p:nvSpPr>
          <p:cNvPr id="47" name="Freeform 508"/>
          <p:cNvSpPr/>
          <p:nvPr/>
        </p:nvSpPr>
        <p:spPr bwMode="auto">
          <a:xfrm>
            <a:off x="2942997" y="1618212"/>
            <a:ext cx="64294" cy="64294"/>
          </a:xfrm>
          <a:custGeom>
            <a:gdLst>
              <a:gd fmla="*/ 0 w 54" name="T0"/>
              <a:gd fmla="*/ 54 h 54" name="T1"/>
              <a:gd fmla="*/ 54 w 54" name="T2"/>
              <a:gd fmla="*/ 0 h 54" name="T3"/>
              <a:gd fmla="*/ 0 w 54" name="T4"/>
              <a:gd fmla="*/ 54 h 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4" w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8" name="Line 509"/>
          <p:cNvSpPr>
            <a:spLocks noChangeShapeType="1"/>
          </p:cNvSpPr>
          <p:nvPr/>
        </p:nvSpPr>
        <p:spPr bwMode="auto">
          <a:xfrm flipV="1">
            <a:off x="2942997" y="1618212"/>
            <a:ext cx="64294" cy="6429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9" name="Line 510"/>
          <p:cNvSpPr>
            <a:spLocks noChangeShapeType="1"/>
          </p:cNvSpPr>
          <p:nvPr/>
        </p:nvSpPr>
        <p:spPr bwMode="auto">
          <a:xfrm flipH="1"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0" name="Line 511"/>
          <p:cNvSpPr>
            <a:spLocks noChangeShapeType="1"/>
          </p:cNvSpPr>
          <p:nvPr/>
        </p:nvSpPr>
        <p:spPr bwMode="auto">
          <a:xfrm flipH="1"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>
                <a:noFill/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042" y="1203598"/>
            <a:ext cx="2833219" cy="403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22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资质荣誉</a:t>
            </a:r>
          </a:p>
        </p:txBody>
      </p:sp>
      <p:pic>
        <p:nvPicPr>
          <p:cNvPr id="5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7384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49525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21666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93808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4779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2592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0405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82189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企业荣誉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02819" y="1838270"/>
            <a:ext cx="2601629" cy="2173640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extLst>
      <p:ext uri="{BB962C8B-B14F-4D97-AF65-F5344CB8AC3E}">
        <p14:creationId val="4029167188"/>
      </p:ext>
    </p:extLst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7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1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MH_SubTitle_1"/>
          <p:cNvSpPr/>
          <p:nvPr>
            <p:custDataLst>
              <p:tags r:id="rId3"/>
            </p:custDataLst>
          </p:nvPr>
        </p:nvSpPr>
        <p:spPr>
          <a:xfrm>
            <a:off x="3819012" y="1475451"/>
            <a:ext cx="2812209" cy="6413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代用名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CEO&amp;企业创始人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2070159"/>
            <a:ext cx="4752528" cy="1600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您的内容打在这里，或者通过复制您的文本后您的内容打在这里，或者通过复制您的文本后您的内容打在这里，或者通过复制您的文本或者通过复制您的文本后您的内容打在这里，或者通过复制。</a:t>
            </a:r>
          </a:p>
          <a:p>
            <a:pPr>
              <a:lnSpc>
                <a:spcPct val="150000"/>
              </a:lnSpc>
            </a:pPr>
            <a:endParaRPr altLang="en-US" lang="zh-CN" smtClean="0" sz="110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7" name="矩形 6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团队介绍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62259" y="1491630"/>
            <a:ext cx="2601629" cy="2664296"/>
            <a:chOff x="755576" y="1491630"/>
            <a:chExt cx="2880000" cy="1800000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</p:spTree>
    <p:custDataLst>
      <p:tags r:id="rId5"/>
    </p:custDataLst>
    <p:extLst>
      <p:ext uri="{BB962C8B-B14F-4D97-AF65-F5344CB8AC3E}">
        <p14:creationId val="54827464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2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/>
          <p:cNvSpPr/>
          <p:nvPr/>
        </p:nvSpPr>
        <p:spPr>
          <a:xfrm>
            <a:off x="767004" y="1296249"/>
            <a:ext cx="1660874" cy="14915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480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8524" y="3243420"/>
            <a:ext cx="1417835" cy="310580"/>
            <a:chOff x="1280133" y="2641602"/>
            <a:chExt cx="1773057" cy="388342"/>
          </a:xfrm>
          <a:solidFill>
            <a:srgbClr val="00B0F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9" name="矩形 48"/>
            <p:cNvSpPr/>
            <p:nvPr/>
          </p:nvSpPr>
          <p:spPr>
            <a:xfrm>
              <a:off x="1280133" y="2641602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defRPr/>
              </a:pPr>
              <a:r>
                <a:rPr altLang="en-US" kern="0" lang="zh-CN" sz="1200">
                  <a:latin typeface="微软雅黑"/>
                  <a:ea typeface="微软雅黑"/>
                  <a:cs typeface="+mn-ea"/>
                  <a:sym typeface="微软雅黑"/>
                </a:rPr>
                <a:t>职务名称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98346" y="3640663"/>
            <a:ext cx="1408013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kern="0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084546" y="2912045"/>
            <a:ext cx="1025789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姓 名</a:t>
            </a:r>
          </a:p>
        </p:txBody>
      </p:sp>
      <p:sp>
        <p:nvSpPr>
          <p:cNvPr id="58" name="矩形 57"/>
          <p:cNvSpPr/>
          <p:nvPr/>
        </p:nvSpPr>
        <p:spPr>
          <a:xfrm>
            <a:off x="2744765" y="1296249"/>
            <a:ext cx="1660874" cy="1491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480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66285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defRPr/>
              </a:pPr>
              <a:r>
                <a:rPr altLang="en-US" kern="0" lang="zh-CN" sz="1200">
                  <a:latin typeface="微软雅黑"/>
                  <a:ea typeface="微软雅黑"/>
                  <a:cs typeface="+mn-ea"/>
                  <a:sym typeface="微软雅黑"/>
                </a:rPr>
                <a:t>职务名称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876107" y="3640663"/>
            <a:ext cx="1408013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kern="0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062308" y="2912045"/>
            <a:ext cx="1025789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姓 名</a:t>
            </a:r>
          </a:p>
        </p:txBody>
      </p:sp>
      <p:sp>
        <p:nvSpPr>
          <p:cNvPr id="65" name="矩形 64"/>
          <p:cNvSpPr/>
          <p:nvPr/>
        </p:nvSpPr>
        <p:spPr>
          <a:xfrm>
            <a:off x="4701115" y="1296249"/>
            <a:ext cx="1660874" cy="14915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480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822636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67" name="矩形 66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defRPr/>
              </a:pPr>
              <a:r>
                <a:rPr altLang="en-US" kern="0" lang="zh-CN" sz="1200">
                  <a:latin typeface="微软雅黑"/>
                  <a:ea typeface="微软雅黑"/>
                  <a:cs typeface="+mn-ea"/>
                  <a:sym typeface="微软雅黑"/>
                </a:rPr>
                <a:t>职务名称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32458" y="3640663"/>
            <a:ext cx="1408013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kern="0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018659" y="2912045"/>
            <a:ext cx="1025789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姓 名</a:t>
            </a:r>
          </a:p>
        </p:txBody>
      </p:sp>
      <p:sp>
        <p:nvSpPr>
          <p:cNvPr id="72" name="矩形 71"/>
          <p:cNvSpPr/>
          <p:nvPr/>
        </p:nvSpPr>
        <p:spPr>
          <a:xfrm>
            <a:off x="6678877" y="1296249"/>
            <a:ext cx="1660874" cy="14915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480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00397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>
                <a:defRPr/>
              </a:pPr>
              <a:r>
                <a:rPr altLang="en-US" kern="0" lang="zh-CN" sz="1200">
                  <a:latin typeface="微软雅黑"/>
                  <a:ea typeface="微软雅黑"/>
                  <a:cs typeface="+mn-ea"/>
                  <a:sym typeface="微软雅黑"/>
                </a:rPr>
                <a:t>职务名称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810219" y="3640663"/>
            <a:ext cx="1408013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kern="0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在此输入相关文字，在此输入相关文字，在此输入相关文字，在此输入相关文字，</a:t>
            </a: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996420" y="2912045"/>
            <a:ext cx="1025789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rPr>
              <a:t>姓 名</a:t>
            </a:r>
          </a:p>
        </p:txBody>
      </p:sp>
      <p:sp>
        <p:nvSpPr>
          <p:cNvPr id="31" name="矩形 30"/>
          <p:cNvSpPr/>
          <p:nvPr/>
        </p:nvSpPr>
        <p:spPr>
          <a:xfrm>
            <a:off x="539552" y="427069"/>
            <a:ext cx="1051560" cy="342900"/>
          </a:xfrm>
          <a:prstGeom prst="rect">
            <a:avLst/>
          </a:prstGeom>
        </p:spPr>
        <p:txBody>
          <a:bodyPr bIns="34290" lIns="68580" rIns="68580" tIns="3429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团队介绍</a:t>
            </a:r>
          </a:p>
        </p:txBody>
      </p:sp>
    </p:spTree>
    <p:extLst>
      <p:ext uri="{BB962C8B-B14F-4D97-AF65-F5344CB8AC3E}">
        <p14:creationId val="111124070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56"/>
      <p:bldP grpId="0" spid="57"/>
      <p:bldP grpId="0" spid="58"/>
      <p:bldP grpId="0" spid="63"/>
      <p:bldP grpId="0" spid="64"/>
      <p:bldP grpId="0" spid="65"/>
      <p:bldP grpId="0" spid="70"/>
      <p:bldP grpId="0" spid="71"/>
      <p:bldP grpId="0" spid="72"/>
      <p:bldP grpId="0" spid="77"/>
      <p:bldP grpId="0" spid="78"/>
      <p:bldP grpId="0" spid="31"/>
    </p:bldLst>
  </p:timing>
</p:sld>
</file>

<file path=ppt/tags/tag1.xml><?xml version="1.0" encoding="utf-8"?>
<p:tagLst xmlns:p="http://schemas.openxmlformats.org/presentationml/2006/main">
  <p:tag name="MH" val="20160407123149"/>
  <p:tag name="MH_CATEGORY" val="#TuWHP#"/>
  <p:tag name="MH_LAYOUT" val="SubTitleText"/>
  <p:tag name="MH_LIBRARY" val="GRAPHIC"/>
  <p:tag name="MH_NUMBER" val="1"/>
  <p:tag name="MH_TYPE" val="#NeiR#"/>
</p:tagLst>
</file>

<file path=ppt/tags/tag10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11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12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13.xml><?xml version="1.0" encoding="utf-8"?>
<p:tagLst xmlns:p="http://schemas.openxmlformats.org/presentationml/2006/main">
  <p:tag name="MH" val="20160803114315"/>
  <p:tag name="MH_CATEGORY" val="#TuWHP#"/>
  <p:tag name="MH_LAYOUT" val="Text"/>
  <p:tag name="MH_LIBRARY" val="GRAPHIC"/>
  <p:tag name="MH_NUMBER" val="3"/>
  <p:tag name="MH_TYPE" val="#NeiR#"/>
</p:tagLst>
</file>

<file path=ppt/tags/tag14.xml><?xml version="1.0" encoding="utf-8"?>
<p:tagLst xmlns:p="http://schemas.openxmlformats.org/presentationml/2006/main">
  <p:tag name="MH" val="20160803114315"/>
  <p:tag name="MH_CATEGORY" val="#TuWHP#"/>
  <p:tag name="MH_LAYOUT" val="Text"/>
  <p:tag name="MH_LIBRARY" val="GRAPHIC"/>
  <p:tag name="MH_NUMBER" val="3"/>
  <p:tag name="MH_TYPE" val="#NeiR#"/>
</p:tagLst>
</file>

<file path=ppt/tags/tag15.xml><?xml version="1.0" encoding="utf-8"?>
<p:tagLst xmlns:p="http://schemas.openxmlformats.org/presentationml/2006/main">
  <p:tag name="MH" val="20160803144046"/>
  <p:tag name="MH_CATEGORY" val="#ShuJTB#"/>
  <p:tag name="MH_LAYOUT" val="SubTitleTextDesc"/>
  <p:tag name="MH_LIBRARY" val="GRAPHIC"/>
  <p:tag name="MH_NUMBER" val="4"/>
  <p:tag name="MH_TYPE" val="#NeiR#"/>
</p:tagLst>
</file>

<file path=ppt/tags/tag16.xml><?xml version="1.0" encoding="utf-8"?>
<p:tagLst xmlns:p="http://schemas.openxmlformats.org/presentationml/2006/main">
  <p:tag name="MH" val="20160524110128"/>
  <p:tag name="MH_CATEGORY" val="#LiuChBZh#"/>
  <p:tag name="MH_LAYOUT" val="SubTitleText"/>
  <p:tag name="MH_LIBRARY" val="GRAPHIC"/>
  <p:tag name="MH_NUMBER" val="4"/>
  <p:tag name="MH_TYPE" val="#NeiR#"/>
</p:tagLst>
</file>

<file path=ppt/tags/tag17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8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2265C05E-143E-4DD6-9E38-047F84E8F02B"/>
  <p:tag name="ISPRINGCLOUDFOLDERID" val="0"/>
  <p:tag name="ISPRINGCLOUDFOLDERPATH" val="Content List"/>
  <p:tag name="ISPRINGONLINEFOLDERID" val="0"/>
  <p:tag name="ISPRINGONLINEFOLDERPATH" val="Content List"/>
</p:tagLst>
</file>

<file path=ppt/tags/tag2.xml><?xml version="1.0" encoding="utf-8"?>
<p:tagLst xmlns:p="http://schemas.openxmlformats.org/presentationml/2006/main">
  <p:tag name="MH" val="20160801195634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60801195634"/>
  <p:tag name="MH_CATEGORY" val="#TuWHP#"/>
  <p:tag name="MH_LAYOUT" val="SubTitleText"/>
  <p:tag name="MH_LIBRARY" val="GRAPHIC"/>
  <p:tag name="MH_NUMBER" val="1"/>
  <p:tag name="MH_TYPE" val="#NeiR#"/>
</p:tagLst>
</file>

<file path=ppt/tags/tag4.xml><?xml version="1.0" encoding="utf-8"?>
<p:tagLst xmlns:p="http://schemas.openxmlformats.org/presentationml/2006/main">
  <p:tag name="MH" val="20160217203636"/>
  <p:tag name="MH_CATEGORY" val="#TuWHP#"/>
  <p:tag name="MH_LAYOUT" val="SubTitleDesc"/>
  <p:tag name="MH_LIBRARY" val="GRAPHIC"/>
  <p:tag name="MH_NUMBER" val="4"/>
  <p:tag name="MH_TYPE" val="#NeiR#"/>
</p:tagLst>
</file>

<file path=ppt/tags/tag5.xml><?xml version="1.0" encoding="utf-8"?>
<p:tagLst xmlns:p="http://schemas.openxmlformats.org/presentationml/2006/main">
  <p:tag name="MH" val="20160217203636"/>
  <p:tag name="MH_LIBRARY" val="GRAPHIC"/>
  <p:tag name="MH_ORDER" val="1"/>
  <p:tag name="MH_TYPE" val="Other"/>
</p:tagLst>
</file>

<file path=ppt/tags/tag6.xml><?xml version="1.0" encoding="utf-8"?>
<p:tagLst xmlns:p="http://schemas.openxmlformats.org/presentationml/2006/main">
  <p:tag name="MH" val="20160217203636"/>
  <p:tag name="MH_LIBRARY" val="GRAPHIC"/>
  <p:tag name="MH_ORDER" val="1"/>
  <p:tag name="MH_TYPE" val="Picture"/>
</p:tagLst>
</file>

<file path=ppt/tags/tag7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8.xml><?xml version="1.0" encoding="utf-8"?>
<p:tagLst xmlns:p="http://schemas.openxmlformats.org/presentationml/2006/main">
  <p:tag name="MH" val="20160217203636"/>
  <p:tag name="MH_CATEGORY" val="#TuWHP#"/>
  <p:tag name="MH_LAYOUT" val="SubTitleDesc"/>
  <p:tag name="MH_LIBRARY" val="GRAPHIC"/>
  <p:tag name="MH_NUMBER" val="4"/>
  <p:tag name="MH_TYPE" val="#NeiR#"/>
</p:tagLst>
</file>

<file path=ppt/tags/tag9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304</Paragraphs>
  <Slides>32</Slides>
  <Notes>32</Notes>
  <TotalTime>3661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3">
      <vt:lpstr>Arial</vt:lpstr>
      <vt:lpstr>微软雅黑</vt:lpstr>
      <vt:lpstr>Impact</vt:lpstr>
      <vt:lpstr>Calibri</vt:lpstr>
      <vt:lpstr>Calibri Light</vt:lpstr>
      <vt:lpstr>Wingdings</vt:lpstr>
      <vt:lpstr>宋体</vt:lpstr>
      <vt:lpstr>方正兰亭黑_GBK</vt:lpstr>
      <vt:lpstr>SentyTEA 新蒂下午茶体</vt:lpstr>
      <vt:lpstr>新蒂下午茶专业版</vt:lpstr>
      <vt:lpstr>ytfcells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ytfcells;</cp:contentStatus>
  <dcterms:created xsi:type="dcterms:W3CDTF">2016-04-19T06:13:24Z</dcterms:created>
  <cp:lastModifiedBy>优品PPT</cp:lastModifiedBy>
  <dcterms:modified xsi:type="dcterms:W3CDTF">2021-08-20T11:16:00Z</dcterms:modified>
  <cp:revision>261</cp:revision>
  <dc:title>PowerPoint 演示文稿</dc:title>
</cp:coreProperties>
</file>