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417" r:id="rId4"/>
    <p:sldId id="358" r:id="rId5"/>
    <p:sldId id="363" r:id="rId6"/>
    <p:sldId id="364" r:id="rId7"/>
    <p:sldId id="367" r:id="rId8"/>
    <p:sldId id="406" r:id="rId9"/>
    <p:sldId id="395" r:id="rId10"/>
    <p:sldId id="396" r:id="rId11"/>
    <p:sldId id="365" r:id="rId12"/>
    <p:sldId id="366" r:id="rId13"/>
    <p:sldId id="393" r:id="rId14"/>
    <p:sldId id="368" r:id="rId15"/>
    <p:sldId id="398" r:id="rId16"/>
    <p:sldId id="400" r:id="rId17"/>
    <p:sldId id="369" r:id="rId18"/>
    <p:sldId id="402" r:id="rId19"/>
    <p:sldId id="403" r:id="rId20"/>
    <p:sldId id="404" r:id="rId21"/>
    <p:sldId id="370" r:id="rId22"/>
    <p:sldId id="405" r:id="rId23"/>
    <p:sldId id="410" r:id="rId24"/>
    <p:sldId id="394" r:id="rId25"/>
    <p:sldId id="411" r:id="rId26"/>
    <p:sldId id="412" r:id="rId27"/>
    <p:sldId id="413" r:id="rId28"/>
    <p:sldId id="414" r:id="rId29"/>
    <p:sldId id="415" r:id="rId30"/>
    <p:sldId id="409" r:id="rId31"/>
    <p:sldId id="407" r:id="rId32"/>
    <p:sldId id="371" r:id="rId33"/>
    <p:sldId id="416" r:id="rId34"/>
  </p:sldIdLst>
  <p:sldSz cx="11522075" cy="6480175"/>
  <p:notesSz cx="6858000" cy="9144000"/>
  <p:custDataLst>
    <p:tags r:id="rId35"/>
  </p:custDataLst>
  <p:defaultTextStyle>
    <a:defPPr>
      <a:defRPr lang="zh-CN"/>
    </a:defPPr>
    <a:lvl1pPr marL="0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462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924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86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848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311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773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35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697" algn="l" defTabSz="117692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0" autoAdjust="0"/>
    <p:restoredTop sz="93918" autoAdjust="0"/>
  </p:normalViewPr>
  <p:slideViewPr>
    <p:cSldViewPr showGuides="1">
      <p:cViewPr varScale="1">
        <p:scale>
          <a:sx n="112" d="100"/>
          <a:sy n="112" d="100"/>
        </p:scale>
        <p:origin x="624" y="102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2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4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rgbClr val="0070C0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rgbClr val="66CCFF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rgbClr val="CCECFF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rgbClr val="00B0F0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B7150DAC-B8D3-4027-A270-B3F8082B3CC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30257E7-7D8B-4178-87F0-674F8A2CC237}" type="parTrans" cxnId="{CBF66F9C-4967-45E1-BB9C-100E216E17BB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</dgm:spPr>
      <dgm:t>
        <a:bodyPr/>
        <a:lstStyle/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E5D82303-A088-434D-91B8-27D88415B795}" type="sibTrans" cxnId="{CBF66F9C-4967-45E1-BB9C-100E216E17BB}">
      <dgm:prSet/>
      <dgm:spPr/>
      <dgm:t>
        <a:bodyPr/>
        <a:lstStyle/>
        <a:p>
          <a:endParaRPr lang="id-ID"/>
        </a:p>
      </dgm:t>
    </dgm:pt>
    <dgm:pt modelId="{1237534C-AAC6-470C-A8DA-F8A061123991}" type="parTrans" cxnId="{44F49EB8-E2C5-4E32-88CB-48424A59932C}">
      <dgm:prSet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</dgm:spPr>
      <dgm:t>
        <a:bodyPr/>
        <a:lstStyle/>
        <a:p>
          <a:pPr algn="ctr"/>
          <a:endParaRPr lang="id-ID" sz="160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29D0ED8C-F496-40F0-B68D-AE6FB4C207A6}" type="sibTrans" cxnId="{44F49EB8-E2C5-4E32-88CB-48424A59932C}">
      <dgm:prSet/>
      <dgm:spPr/>
      <dgm:t>
        <a:bodyPr/>
        <a:lstStyle/>
        <a:p>
          <a:endParaRPr lang="id-ID"/>
        </a:p>
      </dgm:t>
    </dgm:pt>
    <dgm:pt modelId="{1DFFDA90-0E8B-408A-AA0F-30877720C5D8}" type="parTrans" cxnId="{584D3603-0E0A-4868-80F2-33503618CA82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</dgm:spPr>
      <dgm:t>
        <a:bodyPr/>
        <a:lstStyle/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71844DC-089D-44DE-A708-63EA9984236F}" type="sibTrans" cxnId="{584D3603-0E0A-4868-80F2-33503618CA82}">
      <dgm:prSet/>
      <dgm:spPr/>
      <dgm:t>
        <a:bodyPr/>
        <a:lstStyle/>
        <a:p>
          <a:endParaRPr lang="id-ID"/>
        </a:p>
      </dgm:t>
    </dgm:pt>
    <dgm:pt modelId="{0BF96BD0-18C3-48E2-8732-CC99775EFBD0}" type="parTrans" cxnId="{11E4C40B-4C22-44F6-922F-FD5D08A6E9A4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</dgm:spPr>
      <dgm:t>
        <a:bodyPr/>
        <a:lstStyle/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/>
          <a:endParaRPr lang="id-ID" sz="160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CC17653-93E3-495F-BCDD-4BA89ABEACE1}" type="sibTrans" cxnId="{11E4C40B-4C22-44F6-922F-FD5D08A6E9A4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9E99C568-06EA-454E-ABD0-461C808F6825}" type="pres">
      <dgm:prSet presAssocID="{8B5520C8-FC4D-44E2-8327-C0177041DF7C}" presName="composite"/>
      <dgm:spPr/>
      <dgm:t>
        <a:bodyPr/>
        <a:lstStyle/>
        <a:p/>
      </dgm:t>
    </dgm:pt>
    <dgm:pt modelId="{A2A8D4E8-4CCE-402C-8A11-C92D1AD56F26}" type="pres">
      <dgm:prSet presAssocID="{8B5520C8-FC4D-44E2-8327-C0177041DF7C}" presName="LShape" presStyleLbl="alignNode1" presStyleCnt="4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A55370A8-F487-4B93-A09C-B00A59634D11}" type="pres">
      <dgm:prSet presAssocID="{8B5520C8-FC4D-44E2-8327-C0177041DF7C}" presName="ParentText" presStyleLbl="revTx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C0EBA-381A-4A9B-9C61-C5DD25A74C63}" type="pres">
      <dgm:prSet presAssocID="{8B5520C8-FC4D-44E2-8327-C0177041DF7C}" presName="Triangle" presStyleLbl="alignNode1" presStyleCnt="4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26D69202-35DA-40A4-AD07-885D20319994}" type="pres">
      <dgm:prSet presAssocID="{E5D82303-A088-434D-91B8-27D88415B795}" presName="sibTrans"/>
      <dgm:spPr/>
      <dgm:t>
        <a:bodyPr/>
        <a:lstStyle/>
        <a:p/>
      </dgm:t>
    </dgm:pt>
    <dgm:pt modelId="{326F9168-3E9C-46B2-8022-227DF3F07A80}" type="pres">
      <dgm:prSet presAssocID="{E5D82303-A088-434D-91B8-27D88415B795}" presName="space"/>
      <dgm:spPr/>
      <dgm:t>
        <a:bodyPr/>
        <a:lstStyle/>
        <a:p/>
      </dgm:t>
    </dgm:pt>
    <dgm:pt modelId="{D539474A-D9DB-4164-8426-87C3AF267316}" type="pres">
      <dgm:prSet presAssocID="{CD948FFF-42EA-4932-BED3-F0C2295CE7A0}" presName="composite"/>
      <dgm:spPr/>
      <dgm:t>
        <a:bodyPr/>
        <a:lstStyle/>
        <a:p/>
      </dgm:t>
    </dgm:pt>
    <dgm:pt modelId="{4C0D0826-5125-4F28-8E24-7C194EF6F6EC}" type="pres">
      <dgm:prSet presAssocID="{CD948FFF-42EA-4932-BED3-F0C2295CE7A0}" presName="LShape" presStyleLbl="alignNode1" presStyleIdx="1" presStyleCnt="4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E9884-7313-4824-AA7B-7644A2921B59}" type="pres">
      <dgm:prSet presAssocID="{CD948FFF-42EA-4932-BED3-F0C2295CE7A0}" presName="Triangle" presStyleLbl="alignNode1" presStyleIdx="1" presStyleCnt="4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375B7AAF-3AD3-4484-A51B-3279D0B1BF49}" type="pres">
      <dgm:prSet presAssocID="{29D0ED8C-F496-40F0-B68D-AE6FB4C207A6}" presName="sibTrans"/>
      <dgm:spPr/>
      <dgm:t>
        <a:bodyPr/>
        <a:lstStyle/>
        <a:p/>
      </dgm:t>
    </dgm:pt>
    <dgm:pt modelId="{53B6DD80-0D97-4028-8E93-26A23F1F51E0}" type="pres">
      <dgm:prSet presAssocID="{29D0ED8C-F496-40F0-B68D-AE6FB4C207A6}" presName="space"/>
      <dgm:spPr/>
      <dgm:t>
        <a:bodyPr/>
        <a:lstStyle/>
        <a:p/>
      </dgm:t>
    </dgm:pt>
    <dgm:pt modelId="{2CE8C0EC-507D-4888-8A78-AB149A2BE3EC}" type="pres">
      <dgm:prSet presAssocID="{2C9F1BC4-7617-4D5C-BD2A-19DB2E7F2D79}" presName="composite"/>
      <dgm:spPr/>
      <dgm:t>
        <a:bodyPr/>
        <a:lstStyle/>
        <a:p/>
      </dgm:t>
    </dgm:pt>
    <dgm:pt modelId="{EA5C62C8-10CA-45B9-9109-1C43CFDC01DE}" type="pres">
      <dgm:prSet presAssocID="{2C9F1BC4-7617-4D5C-BD2A-19DB2E7F2D79}" presName="LShape" presStyleLbl="alignNode1" presStyleIdx="2" presStyleCnt="4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512A4C-4F51-4C6C-ABF3-268A47E2ADB6}" type="pres">
      <dgm:prSet presAssocID="{2C9F1BC4-7617-4D5C-BD2A-19DB2E7F2D79}" presName="Triangle" presStyleLbl="alignNode1" presStyleIdx="2" presStyleCnt="4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18DC2FC4-7E20-4D78-89DA-1D9EFA32AEDE}" type="pres">
      <dgm:prSet presAssocID="{971844DC-089D-44DE-A708-63EA9984236F}" presName="sibTrans"/>
      <dgm:spPr/>
      <dgm:t>
        <a:bodyPr/>
        <a:lstStyle/>
        <a:p/>
      </dgm:t>
    </dgm:pt>
    <dgm:pt modelId="{5A076FD2-FC06-403D-8314-CBA815213B39}" type="pres">
      <dgm:prSet presAssocID="{971844DC-089D-44DE-A708-63EA9984236F}" presName="space"/>
      <dgm:spPr/>
      <dgm:t>
        <a:bodyPr/>
        <a:lstStyle/>
        <a:p/>
      </dgm:t>
    </dgm:pt>
    <dgm:pt modelId="{0EC324B9-72BA-4B61-81D8-A8D2BC2E5A72}" type="pres">
      <dgm:prSet presAssocID="{95A359A3-C865-4060-A57C-27F2EAFB3A1A}" presName="composite"/>
      <dgm:spPr/>
      <dgm:t>
        <a:bodyPr/>
        <a:lstStyle/>
        <a:p/>
      </dgm:t>
    </dgm:pt>
    <dgm:pt modelId="{029EA8C9-276E-4805-ADD6-A16C0665E314}" type="pres">
      <dgm:prSet presAssocID="{95A359A3-C865-4060-A57C-27F2EAFB3A1A}" presName="LShape" presStyleLbl="alignNode1" presStyleIdx="3" presStyleCnt="4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BF66F9C-4967-45E1-BB9C-100E216E17BB}" srcId="{B7150DAC-B8D3-4027-A270-B3F8082B3CC3}" destId="{8B5520C8-FC4D-44E2-8327-C0177041DF7C}" srcOrd="0" destOrd="0" parTransId="{530257E7-7D8B-4178-87F0-674F8A2CC237}" sibTransId="{E5D82303-A088-434D-91B8-27D88415B795}"/>
    <dgm:cxn modelId="{44F49EB8-E2C5-4E32-88CB-48424A59932C}" srcId="{B7150DAC-B8D3-4027-A270-B3F8082B3CC3}" destId="{CD948FFF-42EA-4932-BED3-F0C2295CE7A0}" srcOrd="1" destOrd="0" parTransId="{1237534C-AAC6-470C-A8DA-F8A061123991}" sibTransId="{29D0ED8C-F496-40F0-B68D-AE6FB4C207A6}"/>
    <dgm:cxn modelId="{584D3603-0E0A-4868-80F2-33503618CA82}" srcId="{B7150DAC-B8D3-4027-A270-B3F8082B3CC3}" destId="{2C9F1BC4-7617-4D5C-BD2A-19DB2E7F2D79}" srcOrd="2" destOrd="0" parTransId="{1DFFDA90-0E8B-408A-AA0F-30877720C5D8}" sibTransId="{971844DC-089D-44DE-A708-63EA9984236F}"/>
    <dgm:cxn modelId="{11E4C40B-4C22-44F6-922F-FD5D08A6E9A4}" srcId="{B7150DAC-B8D3-4027-A270-B3F8082B3CC3}" destId="{95A359A3-C865-4060-A57C-27F2EAFB3A1A}" srcOrd="3" destOrd="0" parTransId="{0BF96BD0-18C3-48E2-8732-CC99775EFBD0}" sibTransId="{FCC17653-93E3-495F-BCDD-4BA89ABEACE1}"/>
    <dgm:cxn modelId="{0DDE8367-0266-452E-A238-F7A95ED423C8}" type="presOf" srcId="{B7150DAC-B8D3-4027-A270-B3F8082B3CC3}" destId="{EE03D307-EE02-4473-AC22-04725E28CDFF}" srcOrd="0" destOrd="0" presId="urn:microsoft.com/office/officeart/2009/3/layout/StepUpProcess"/>
    <dgm:cxn modelId="{9033B92A-D7B2-40FB-94DF-25DF24138EE8}" type="presParOf" srcId="{EE03D307-EE02-4473-AC22-04725E28CDFF}" destId="{9E99C568-06EA-454E-ABD0-461C808F6825}" srcOrd="0" destOrd="0" presId="urn:microsoft.com/office/officeart/2009/3/layout/StepUpProcess"/>
    <dgm:cxn modelId="{E7325875-4CAB-47F4-8080-0B8EAEA38207}" type="presParOf" srcId="{9E99C568-06EA-454E-ABD0-461C808F6825}" destId="{A2A8D4E8-4CCE-402C-8A11-C92D1AD56F26}" srcOrd="0" destOrd="0" presId="urn:microsoft.com/office/officeart/2009/3/layout/StepUpProcess"/>
    <dgm:cxn modelId="{4BDFB310-1B17-4E2B-8979-D5DD521678A9}" type="presParOf" srcId="{9E99C568-06EA-454E-ABD0-461C808F6825}" destId="{A55370A8-F487-4B93-A09C-B00A59634D11}" srcOrd="1" destOrd="0" presId="urn:microsoft.com/office/officeart/2009/3/layout/StepUpProcess"/>
    <dgm:cxn modelId="{5125AEB0-039F-412D-A79F-F494A01B17CB}" type="presOf" srcId="{8B5520C8-FC4D-44E2-8327-C0177041DF7C}" destId="{A55370A8-F487-4B93-A09C-B00A59634D11}" srcOrd="0" destOrd="0" presId="urn:microsoft.com/office/officeart/2009/3/layout/StepUpProcess"/>
    <dgm:cxn modelId="{1AD42AC9-5E02-4746-90B9-1F6277FE260F}" type="presParOf" srcId="{9E99C568-06EA-454E-ABD0-461C808F6825}" destId="{9F6C0EBA-381A-4A9B-9C61-C5DD25A74C63}" srcOrd="2" destOrd="0" presId="urn:microsoft.com/office/officeart/2009/3/layout/StepUpProcess"/>
    <dgm:cxn modelId="{16A217A0-3886-45BB-B0CF-928202C76B95}" type="presParOf" srcId="{EE03D307-EE02-4473-AC22-04725E28CDFF}" destId="{26D69202-35DA-40A4-AD07-885D20319994}" srcOrd="1" destOrd="0" presId="urn:microsoft.com/office/officeart/2009/3/layout/StepUpProcess"/>
    <dgm:cxn modelId="{78903644-00E4-44E0-BB2F-E230A567EC22}" type="presParOf" srcId="{26D69202-35DA-40A4-AD07-885D20319994}" destId="{326F9168-3E9C-46B2-8022-227DF3F07A80}" srcOrd="0" destOrd="0" presId="urn:microsoft.com/office/officeart/2009/3/layout/StepUpProcess"/>
    <dgm:cxn modelId="{D4D2C134-6A88-4C2C-B841-C52F886D46CA}" type="presParOf" srcId="{EE03D307-EE02-4473-AC22-04725E28CDFF}" destId="{D539474A-D9DB-4164-8426-87C3AF267316}" srcOrd="2" destOrd="0" presId="urn:microsoft.com/office/officeart/2009/3/layout/StepUpProcess"/>
    <dgm:cxn modelId="{B3F6B5C3-3379-48CC-BA60-FEB91DCE0241}" type="presParOf" srcId="{D539474A-D9DB-4164-8426-87C3AF267316}" destId="{4C0D0826-5125-4F28-8E24-7C194EF6F6EC}" srcOrd="0" destOrd="0" presId="urn:microsoft.com/office/officeart/2009/3/layout/StepUpProcess"/>
    <dgm:cxn modelId="{BB6E5EC7-AFDE-427D-85C2-D52BBAD6A609}" type="presParOf" srcId="{D539474A-D9DB-4164-8426-87C3AF267316}" destId="{6CDA114A-9F47-4A97-8ECE-EF58DD35E37B}" srcOrd="1" destOrd="0" presId="urn:microsoft.com/office/officeart/2009/3/layout/StepUpProcess"/>
    <dgm:cxn modelId="{7E608A4F-1654-479C-A8CA-973A907F91A6}" type="presOf" srcId="{CD948FFF-42EA-4932-BED3-F0C2295CE7A0}" destId="{6CDA114A-9F47-4A97-8ECE-EF58DD35E37B}" srcOrd="0" destOrd="0" presId="urn:microsoft.com/office/officeart/2009/3/layout/StepUpProcess"/>
    <dgm:cxn modelId="{AF3CBA98-620D-45E7-999F-15E979472B57}" type="presParOf" srcId="{D539474A-D9DB-4164-8426-87C3AF267316}" destId="{655E9884-7313-4824-AA7B-7644A2921B59}" srcOrd="2" destOrd="0" presId="urn:microsoft.com/office/officeart/2009/3/layout/StepUpProcess"/>
    <dgm:cxn modelId="{DE3F986B-DC3D-4F46-89F1-1D741A831F64}" type="presParOf" srcId="{EE03D307-EE02-4473-AC22-04725E28CDFF}" destId="{375B7AAF-3AD3-4484-A51B-3279D0B1BF49}" srcOrd="3" destOrd="0" presId="urn:microsoft.com/office/officeart/2009/3/layout/StepUpProcess"/>
    <dgm:cxn modelId="{7F175484-F18F-44EB-B97D-1BAC6A78B3A0}" type="presParOf" srcId="{375B7AAF-3AD3-4484-A51B-3279D0B1BF49}" destId="{53B6DD80-0D97-4028-8E93-26A23F1F51E0}" srcOrd="0" destOrd="0" presId="urn:microsoft.com/office/officeart/2009/3/layout/StepUpProcess"/>
    <dgm:cxn modelId="{31B01A52-3471-4AC6-A3D9-F2E3920DED73}" type="presParOf" srcId="{EE03D307-EE02-4473-AC22-04725E28CDFF}" destId="{2CE8C0EC-507D-4888-8A78-AB149A2BE3EC}" srcOrd="4" destOrd="0" presId="urn:microsoft.com/office/officeart/2009/3/layout/StepUpProcess"/>
    <dgm:cxn modelId="{B0452B64-E672-43AB-B1A2-F5AEF49D8DED}" type="presParOf" srcId="{2CE8C0EC-507D-4888-8A78-AB149A2BE3EC}" destId="{EA5C62C8-10CA-45B9-9109-1C43CFDC01DE}" srcOrd="0" destOrd="0" presId="urn:microsoft.com/office/officeart/2009/3/layout/StepUpProcess"/>
    <dgm:cxn modelId="{0D47287E-3149-41D0-BF3E-AC950FE29724}" type="presParOf" srcId="{2CE8C0EC-507D-4888-8A78-AB149A2BE3EC}" destId="{74173EAB-2E84-42DC-883F-82FE79E98E81}" srcOrd="1" destOrd="0" presId="urn:microsoft.com/office/officeart/2009/3/layout/StepUpProcess"/>
    <dgm:cxn modelId="{A79DDC75-A8D3-47F6-B185-27412C42D187}" type="presOf" srcId="{2C9F1BC4-7617-4D5C-BD2A-19DB2E7F2D79}" destId="{74173EAB-2E84-42DC-883F-82FE79E98E81}" srcOrd="0" destOrd="0" presId="urn:microsoft.com/office/officeart/2009/3/layout/StepUpProcess"/>
    <dgm:cxn modelId="{88D1A157-2B76-4064-A694-7B985FFE9276}" type="presParOf" srcId="{2CE8C0EC-507D-4888-8A78-AB149A2BE3EC}" destId="{85512A4C-4F51-4C6C-ABF3-268A47E2ADB6}" srcOrd="2" destOrd="0" presId="urn:microsoft.com/office/officeart/2009/3/layout/StepUpProcess"/>
    <dgm:cxn modelId="{0B84D7FC-0AD6-4A24-BFB1-CA82223001FE}" type="presParOf" srcId="{EE03D307-EE02-4473-AC22-04725E28CDFF}" destId="{18DC2FC4-7E20-4D78-89DA-1D9EFA32AEDE}" srcOrd="5" destOrd="0" presId="urn:microsoft.com/office/officeart/2009/3/layout/StepUpProcess"/>
    <dgm:cxn modelId="{ACD71E17-31DD-4AA4-9591-E914893F5434}" type="presParOf" srcId="{18DC2FC4-7E20-4D78-89DA-1D9EFA32AEDE}" destId="{5A076FD2-FC06-403D-8314-CBA815213B39}" srcOrd="0" destOrd="0" presId="urn:microsoft.com/office/officeart/2009/3/layout/StepUpProcess"/>
    <dgm:cxn modelId="{FACB9BE5-CF0E-4E00-AB2D-7E8C6628C7B9}" type="presParOf" srcId="{EE03D307-EE02-4473-AC22-04725E28CDFF}" destId="{0EC324B9-72BA-4B61-81D8-A8D2BC2E5A72}" srcOrd="6" destOrd="0" presId="urn:microsoft.com/office/officeart/2009/3/layout/StepUpProcess"/>
    <dgm:cxn modelId="{C1367F2F-2D38-4B96-865A-91C35906E0C6}" type="presParOf" srcId="{0EC324B9-72BA-4B61-81D8-A8D2BC2E5A72}" destId="{029EA8C9-276E-4805-ADD6-A16C0665E314}" srcOrd="0" destOrd="0" presId="urn:microsoft.com/office/officeart/2009/3/layout/StepUpProcess"/>
    <dgm:cxn modelId="{80E08729-7A38-42B3-A07B-13F9D7260D8C}" type="presParOf" srcId="{0EC324B9-72BA-4B61-81D8-A8D2BC2E5A72}" destId="{EC06DD5D-4B96-49B8-BF24-298156E05FB1}" srcOrd="1" destOrd="0" presId="urn:microsoft.com/office/officeart/2009/3/layout/StepUpProcess"/>
    <dgm:cxn modelId="{803793AE-1004-430B-A8DB-853F5D7AB47C}" type="presOf" srcId="{95A359A3-C865-4060-A57C-27F2EAFB3A1A}" destId="{EC06DD5D-4B96-49B8-BF24-298156E05FB1}" srcOrd="0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41771E1-06CC-4AE4-A830-5759365A901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D1D6C6E-5621-4CBB-9120-B03E72B2D3C0}" type="parTrans" cxnId="{EA85E5A6-24E3-46F7-97AF-5D52B8C0D48B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</dgm:spPr>
      <dgm:t>
        <a:bodyPr/>
        <a:lstStyle/>
        <a:p>
          <a:br>
            <a:rPr lang="id-ID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探索</a:t>
          </a:r>
          <a:endParaRPr lang="id-ID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C85400F7-98CB-4F22-98D0-D9BD340112A9}" type="sibTrans" cxnId="{EA85E5A6-24E3-46F7-97AF-5D52B8C0D48B}">
      <dgm:prSet/>
      <dgm:spPr/>
      <dgm:t>
        <a:bodyPr/>
        <a:lstStyle/>
        <a:p>
          <a:endParaRPr lang="id-ID"/>
        </a:p>
      </dgm:t>
    </dgm:pt>
    <dgm:pt modelId="{4DAF6F8C-A7BB-483F-B799-FA47690D0074}" type="parTrans" cxnId="{783399CF-9C95-4201-B71E-874A395E3859}">
      <dgm:prSet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</dgm:spPr>
      <dgm:t>
        <a:bodyPr/>
        <a:lstStyle/>
        <a:p>
          <a:br>
            <a:rPr lang="id-ID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设计</a:t>
          </a:r>
          <a:endParaRPr lang="id-ID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D8572B57-0547-45DC-83A8-8A63C7026065}" type="sibTrans" cxnId="{783399CF-9C95-4201-B71E-874A395E3859}">
      <dgm:prSet/>
      <dgm:spPr/>
      <dgm:t>
        <a:bodyPr/>
        <a:lstStyle/>
        <a:p>
          <a:endParaRPr lang="id-ID"/>
        </a:p>
      </dgm:t>
    </dgm:pt>
    <dgm:pt modelId="{95370C49-95D9-479C-8453-43550A26D346}" type="parTrans" cxnId="{2B4262F1-BA82-4B34-ABEA-DBA203DD94EA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</dgm:spPr>
      <dgm:t>
        <a:bodyPr/>
        <a:lstStyle/>
        <a:p>
          <a:br>
            <a:rPr lang="id-ID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开发</a:t>
          </a:r>
          <a:endParaRPr lang="id-ID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7AFDF7EA-EC20-4DD1-AE2A-94102CC6FC94}" type="sibTrans" cxnId="{2B4262F1-BA82-4B34-ABEA-DBA203DD94EA}">
      <dgm:prSet/>
      <dgm:spPr/>
      <dgm:t>
        <a:bodyPr/>
        <a:lstStyle/>
        <a:p>
          <a:endParaRPr lang="id-ID"/>
        </a:p>
      </dgm:t>
    </dgm:pt>
    <dgm:pt modelId="{1B45CD43-B924-43E8-B46A-EA377B5369AF}" type="parTrans" cxnId="{CF981CAD-31A6-482B-A24E-37A22C11CDF9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</dgm:spPr>
      <dgm:t>
        <a:bodyPr/>
        <a:lstStyle/>
        <a:p>
          <a:br>
            <a:rPr lang="id-ID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上线</a:t>
          </a:r>
          <a:endParaRPr lang="id-ID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10CB2C7E-B770-4294-AD50-7BC6369CE7E9}" type="sibTrans" cxnId="{CF981CAD-31A6-482B-A24E-37A22C11CDF9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57A707D-FBD4-41A9-85B3-C834CAE10F95}" type="pres">
      <dgm:prSet presAssocID="{B7422014-A3EC-47E3-BC8D-B5C96DFA7081}" presName="Accent1"/>
      <dgm:spPr/>
      <dgm:t>
        <a:bodyPr/>
        <a:lstStyle/>
        <a:p>
          <a:endParaRPr lang="id-ID"/>
        </a:p>
      </dgm:t>
    </dgm:pt>
    <dgm:pt modelId="{9AA9D525-BCD2-478E-ADBF-B69A6D1830A0}" type="pres">
      <dgm:prSet presAssocID="{B7422014-A3EC-47E3-BC8D-B5C96DFA7081}" presName="Accent" presStyleLbl="node1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D2E597FC-40AF-4999-8C9D-3B6C839A1697}" type="pres">
      <dgm:prSet presAssocID="{B7422014-A3EC-47E3-BC8D-B5C96DFA7081}" presName="Parent1" presStyleLbl="revTx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6923B-2E08-47E0-AF2C-8E4DABB69B47}" type="pres">
      <dgm:prSet presAssocID="{3F1C8B1E-3D66-4285-B3A0-9E861CC975C6}" presName="Accent2"/>
      <dgm:spPr/>
      <dgm:t>
        <a:bodyPr/>
        <a:lstStyle/>
        <a:p>
          <a:endParaRPr lang="id-ID"/>
        </a:p>
      </dgm:t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A107E-D6E7-4267-9BAA-628D9D9DFC17}" type="pres">
      <dgm:prSet presAssocID="{E5332D9B-44E0-4708-B318-CBCEA372F558}" presName="Accent3"/>
      <dgm:spPr/>
      <dgm:t>
        <a:bodyPr/>
        <a:lstStyle/>
        <a:p>
          <a:endParaRPr lang="id-ID"/>
        </a:p>
      </dgm:t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36BA7D-3E20-4642-9308-0061F8AEFFCF}" type="pres">
      <dgm:prSet presAssocID="{DCE3A0BA-12B3-48F5-9318-C4E558AD7D21}" presName="Accent4"/>
      <dgm:spPr/>
      <dgm:t>
        <a:bodyPr/>
        <a:lstStyle/>
        <a:p>
          <a:endParaRPr lang="id-ID"/>
        </a:p>
      </dgm:t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id-ID"/>
        </a:p>
      </dgm:t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A85E5A6-24E3-46F7-97AF-5D52B8C0D48B}" srcId="{541771E1-06CC-4AE4-A830-5759365A901A}" destId="{B7422014-A3EC-47E3-BC8D-B5C96DFA7081}" srcOrd="0" destOrd="0" parTransId="{AD1D6C6E-5621-4CBB-9120-B03E72B2D3C0}" sibTransId="{C85400F7-98CB-4F22-98D0-D9BD340112A9}"/>
    <dgm:cxn modelId="{783399CF-9C95-4201-B71E-874A395E3859}" srcId="{541771E1-06CC-4AE4-A830-5759365A901A}" destId="{3F1C8B1E-3D66-4285-B3A0-9E861CC975C6}" srcOrd="1" destOrd="0" parTransId="{4DAF6F8C-A7BB-483F-B799-FA47690D0074}" sibTransId="{D8572B57-0547-45DC-83A8-8A63C7026065}"/>
    <dgm:cxn modelId="{2B4262F1-BA82-4B34-ABEA-DBA203DD94EA}" srcId="{541771E1-06CC-4AE4-A830-5759365A901A}" destId="{E5332D9B-44E0-4708-B318-CBCEA372F558}" srcOrd="2" destOrd="0" parTransId="{95370C49-95D9-479C-8453-43550A26D346}" sibTransId="{7AFDF7EA-EC20-4DD1-AE2A-94102CC6FC94}"/>
    <dgm:cxn modelId="{CF981CAD-31A6-482B-A24E-37A22C11CDF9}" srcId="{541771E1-06CC-4AE4-A830-5759365A901A}" destId="{DCE3A0BA-12B3-48F5-9318-C4E558AD7D21}" srcOrd="3" destOrd="0" parTransId="{1B45CD43-B924-43E8-B46A-EA377B5369AF}" sibTransId="{10CB2C7E-B770-4294-AD50-7BC6369CE7E9}"/>
    <dgm:cxn modelId="{6D85F137-F076-40B3-BB63-FD1370A1CDA4}" type="presOf" srcId="{541771E1-06CC-4AE4-A830-5759365A901A}" destId="{CFB768BC-C2B4-4E22-8CC3-53FD13DB912E}" srcOrd="0" destOrd="0" presId="urn:microsoft.com/office/officeart/2009/layout/CircleArrowProcess"/>
    <dgm:cxn modelId="{8403C170-E342-4D77-8024-733CE8B34B5A}" type="presParOf" srcId="{CFB768BC-C2B4-4E22-8CC3-53FD13DB912E}" destId="{A57A707D-FBD4-41A9-85B3-C834CAE10F95}" srcOrd="0" destOrd="0" presId="urn:microsoft.com/office/officeart/2009/layout/CircleArrowProcess"/>
    <dgm:cxn modelId="{AA21482D-403D-4940-90C2-3D1FD0810023}" type="presParOf" srcId="{A57A707D-FBD4-41A9-85B3-C834CAE10F95}" destId="{9AA9D525-BCD2-478E-ADBF-B69A6D1830A0}" srcOrd="0" destOrd="0" presId="urn:microsoft.com/office/officeart/2009/layout/CircleArrowProcess"/>
    <dgm:cxn modelId="{1CCFFC81-D746-4BA2-B8C8-54A9845075D0}" type="presParOf" srcId="{CFB768BC-C2B4-4E22-8CC3-53FD13DB912E}" destId="{D2E597FC-40AF-4999-8C9D-3B6C839A1697}" srcOrd="1" destOrd="0" presId="urn:microsoft.com/office/officeart/2009/layout/CircleArrowProcess"/>
    <dgm:cxn modelId="{39EEDE5C-D38F-4D01-A3DB-891F8A00BD32}" type="presOf" srcId="{B7422014-A3EC-47E3-BC8D-B5C96DFA7081}" destId="{D2E597FC-40AF-4999-8C9D-3B6C839A1697}" srcOrd="0" destOrd="0" presId="urn:microsoft.com/office/officeart/2009/layout/CircleArrowProcess"/>
    <dgm:cxn modelId="{CD13C089-26A6-49BA-A02F-4A1392F7EFE0}" type="presParOf" srcId="{CFB768BC-C2B4-4E22-8CC3-53FD13DB912E}" destId="{6716923B-2E08-47E0-AF2C-8E4DABB69B47}" srcOrd="2" destOrd="0" presId="urn:microsoft.com/office/officeart/2009/layout/CircleArrowProcess"/>
    <dgm:cxn modelId="{B8671FBC-B768-4577-B190-BAC861D3654B}" type="presParOf" srcId="{6716923B-2E08-47E0-AF2C-8E4DABB69B47}" destId="{2A5AAD22-35E3-4CE5-923F-3C5896B8943E}" srcOrd="0" destOrd="0" presId="urn:microsoft.com/office/officeart/2009/layout/CircleArrowProcess"/>
    <dgm:cxn modelId="{E2B62B48-8D13-445B-97AD-38C07582942A}" type="presParOf" srcId="{CFB768BC-C2B4-4E22-8CC3-53FD13DB912E}" destId="{BD8EF5E2-9955-464E-80AD-53062C24C396}" srcOrd="3" destOrd="0" presId="urn:microsoft.com/office/officeart/2009/layout/CircleArrowProcess"/>
    <dgm:cxn modelId="{1267BE97-F37C-4218-AD9F-1A72689AE847}" type="presOf" srcId="{3F1C8B1E-3D66-4285-B3A0-9E861CC975C6}" destId="{BD8EF5E2-9955-464E-80AD-53062C24C396}" srcOrd="0" destOrd="0" presId="urn:microsoft.com/office/officeart/2009/layout/CircleArrowProcess"/>
    <dgm:cxn modelId="{E5B4EBBF-670A-493F-80E1-8AD6E6306996}" type="presParOf" srcId="{CFB768BC-C2B4-4E22-8CC3-53FD13DB912E}" destId="{220A107E-D6E7-4267-9BAA-628D9D9DFC17}" srcOrd="4" destOrd="0" presId="urn:microsoft.com/office/officeart/2009/layout/CircleArrowProcess"/>
    <dgm:cxn modelId="{D419A705-D2B2-4822-A673-BB1061726F21}" type="presParOf" srcId="{220A107E-D6E7-4267-9BAA-628D9D9DFC17}" destId="{FC92541E-3533-4C80-ADC9-51E2A26FF153}" srcOrd="0" destOrd="0" presId="urn:microsoft.com/office/officeart/2009/layout/CircleArrowProcess"/>
    <dgm:cxn modelId="{55F12B2A-3D2D-43E4-BD3D-83BEDB899552}" type="presParOf" srcId="{CFB768BC-C2B4-4E22-8CC3-53FD13DB912E}" destId="{BFFADFB2-251B-4AB1-9AF7-157A1F562260}" srcOrd="5" destOrd="0" presId="urn:microsoft.com/office/officeart/2009/layout/CircleArrowProcess"/>
    <dgm:cxn modelId="{8CF3B791-2666-42D8-96B5-01B5C36B3AF1}" type="presOf" srcId="{E5332D9B-44E0-4708-B318-CBCEA372F558}" destId="{BFFADFB2-251B-4AB1-9AF7-157A1F562260}" srcOrd="0" destOrd="0" presId="urn:microsoft.com/office/officeart/2009/layout/CircleArrowProcess"/>
    <dgm:cxn modelId="{AAA9C22D-4D31-416E-A6E0-F593970D9E24}" type="presParOf" srcId="{CFB768BC-C2B4-4E22-8CC3-53FD13DB912E}" destId="{C836BA7D-3E20-4642-9308-0061F8AEFFCF}" srcOrd="6" destOrd="0" presId="urn:microsoft.com/office/officeart/2009/layout/CircleArrowProcess"/>
    <dgm:cxn modelId="{57B271F8-9EF9-4F32-B8C3-DFF0B1A23FED}" type="presParOf" srcId="{C836BA7D-3E20-4642-9308-0061F8AEFFCF}" destId="{F8F5DDCB-FE61-4F60-AB87-673DDFF71661}" srcOrd="0" destOrd="0" presId="urn:microsoft.com/office/officeart/2009/layout/CircleArrowProcess"/>
    <dgm:cxn modelId="{9D421D55-FD65-44E0-AEF4-6A39008D8A3E}" type="presParOf" srcId="{CFB768BC-C2B4-4E22-8CC3-53FD13DB912E}" destId="{411061B4-4F1F-4000-B78E-0FA0082A7768}" srcOrd="7" destOrd="0" presId="urn:microsoft.com/office/officeart/2009/layout/CircleArrowProcess"/>
    <dgm:cxn modelId="{173BCAEF-9E5C-4CFA-8573-29653F0B03D5}" type="presOf" srcId="{DCE3A0BA-12B3-48F5-9318-C4E558AD7D21}" destId="{411061B4-4F1F-4000-B78E-0FA0082A7768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77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86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"/>
                    </dgm:adjLst>
                  </dgm:shape>
                </dgm:if>
                <dgm:else name="Name13">
                  <dgm:shape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  <dgm:forEach name="Name80" axis="ch" ptType="node" st="2" cnt="1">
      <dgm:layoutNode name="Accent2">
        <dgm:alg type="sp"/>
        <dgm:shape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  <dgm:forEach name="Name85" axis="ch" ptType="node" st="3" cnt="1">
      <dgm:layoutNode name="Accent3">
        <dgm:alg type="sp"/>
        <dgm:shape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  <dgm:forEach name="Name90" axis="ch" ptType="node" st="4" cnt="1">
      <dgm:layoutNode name="Accent4">
        <dgm:alg type="sp"/>
        <dgm:shape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  <dgm:forEach name="Name95" axis="ch" ptType="node" st="5" cnt="1">
      <dgm:layoutNode name="Accent5">
        <dgm:alg type="sp"/>
        <dgm:shape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  <dgm:forEach name="Name100" axis="ch" ptType="node" st="6" cnt="1">
      <dgm:layoutNode name="Accent6">
        <dgm:alg type="sp"/>
        <dgm:shape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  <dgm:forEach name="Name105" axis="ch" ptType="node" st="7" cnt="1">
      <dgm:layoutNode name="Accent7">
        <dgm:alg type="sp"/>
        <dgm:shape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/>
        </dgm:ruleLst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427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240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007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322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440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765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5940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6285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980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5504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7248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689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10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697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8182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0811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8852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6369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6211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4599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3953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205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988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831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519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365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693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643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585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691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97551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  <a:lvl2pPr marL="58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915418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05743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05475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958007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63815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244829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56112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78274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0468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283584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17974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50195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857850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039117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1299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  <a:lvl2pPr marL="5884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3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7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6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66777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itchFamily="34" charset="-122"/>
              </a:defRPr>
            </a:lvl1pPr>
            <a:lvl2pPr>
              <a:defRPr sz="3100">
                <a:ea typeface="微软雅黑" pitchFamily="34" charset="-122"/>
              </a:defRPr>
            </a:lvl2pPr>
            <a:lvl3pPr>
              <a:defRPr sz="2600">
                <a:ea typeface="微软雅黑" pitchFamily="34" charset="-122"/>
              </a:defRPr>
            </a:lvl3pPr>
            <a:lvl4pPr>
              <a:defRPr sz="2300">
                <a:ea typeface="微软雅黑" pitchFamily="34" charset="-122"/>
              </a:defRPr>
            </a:lvl4pPr>
            <a:lvl5pPr>
              <a:defRPr sz="2300">
                <a:ea typeface="微软雅黑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itchFamily="34" charset="-122"/>
              </a:defRPr>
            </a:lvl1pPr>
            <a:lvl2pPr>
              <a:defRPr sz="3100">
                <a:ea typeface="微软雅黑" pitchFamily="34" charset="-122"/>
              </a:defRPr>
            </a:lvl2pPr>
            <a:lvl3pPr>
              <a:defRPr sz="2600">
                <a:ea typeface="微软雅黑" pitchFamily="34" charset="-122"/>
              </a:defRPr>
            </a:lvl3pPr>
            <a:lvl4pPr>
              <a:defRPr sz="2300">
                <a:ea typeface="微软雅黑" pitchFamily="34" charset="-122"/>
              </a:defRPr>
            </a:lvl4pPr>
            <a:lvl5pPr>
              <a:defRPr sz="2300">
                <a:ea typeface="微软雅黑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212477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itchFamily="34" charset="-122"/>
              </a:defRPr>
            </a:lvl1pPr>
            <a:lvl2pPr marL="588462" indent="0">
              <a:buNone/>
              <a:defRPr sz="2600" b="1"/>
            </a:lvl2pPr>
            <a:lvl3pPr marL="1176924" indent="0">
              <a:buNone/>
              <a:defRPr sz="2300" b="1"/>
            </a:lvl3pPr>
            <a:lvl4pPr marL="1765386" indent="0">
              <a:buNone/>
              <a:defRPr sz="2100" b="1"/>
            </a:lvl4pPr>
            <a:lvl5pPr marL="2353848" indent="0">
              <a:buNone/>
              <a:defRPr sz="2100" b="1"/>
            </a:lvl5pPr>
            <a:lvl6pPr marL="2942311" indent="0">
              <a:buNone/>
              <a:defRPr sz="2100" b="1"/>
            </a:lvl6pPr>
            <a:lvl7pPr marL="3530773" indent="0">
              <a:buNone/>
              <a:defRPr sz="2100" b="1"/>
            </a:lvl7pPr>
            <a:lvl8pPr marL="4119235" indent="0">
              <a:buNone/>
              <a:defRPr sz="2100" b="1"/>
            </a:lvl8pPr>
            <a:lvl9pPr marL="470769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itchFamily="34" charset="-122"/>
              </a:defRPr>
            </a:lvl1pPr>
            <a:lvl2pPr>
              <a:defRPr sz="2600">
                <a:ea typeface="微软雅黑" pitchFamily="34" charset="-122"/>
              </a:defRPr>
            </a:lvl2pPr>
            <a:lvl3pPr>
              <a:defRPr sz="2300">
                <a:ea typeface="微软雅黑" pitchFamily="34" charset="-122"/>
              </a:defRPr>
            </a:lvl3pPr>
            <a:lvl4pPr>
              <a:defRPr sz="2100">
                <a:ea typeface="微软雅黑" pitchFamily="34" charset="-122"/>
              </a:defRPr>
            </a:lvl4pPr>
            <a:lvl5pPr>
              <a:defRPr sz="2100">
                <a:ea typeface="微软雅黑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itchFamily="34" charset="-122"/>
              </a:defRPr>
            </a:lvl1pPr>
            <a:lvl2pPr marL="588462" indent="0">
              <a:buNone/>
              <a:defRPr sz="2600" b="1"/>
            </a:lvl2pPr>
            <a:lvl3pPr marL="1176924" indent="0">
              <a:buNone/>
              <a:defRPr sz="2300" b="1"/>
            </a:lvl3pPr>
            <a:lvl4pPr marL="1765386" indent="0">
              <a:buNone/>
              <a:defRPr sz="2100" b="1"/>
            </a:lvl4pPr>
            <a:lvl5pPr marL="2353848" indent="0">
              <a:buNone/>
              <a:defRPr sz="2100" b="1"/>
            </a:lvl5pPr>
            <a:lvl6pPr marL="2942311" indent="0">
              <a:buNone/>
              <a:defRPr sz="2100" b="1"/>
            </a:lvl6pPr>
            <a:lvl7pPr marL="3530773" indent="0">
              <a:buNone/>
              <a:defRPr sz="2100" b="1"/>
            </a:lvl7pPr>
            <a:lvl8pPr marL="4119235" indent="0">
              <a:buNone/>
              <a:defRPr sz="2100" b="1"/>
            </a:lvl8pPr>
            <a:lvl9pPr marL="470769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itchFamily="34" charset="-122"/>
              </a:defRPr>
            </a:lvl1pPr>
            <a:lvl2pPr>
              <a:defRPr sz="2600">
                <a:ea typeface="微软雅黑" pitchFamily="34" charset="-122"/>
              </a:defRPr>
            </a:lvl2pPr>
            <a:lvl3pPr>
              <a:defRPr sz="2300">
                <a:ea typeface="微软雅黑" pitchFamily="34" charset="-122"/>
              </a:defRPr>
            </a:lvl3pPr>
            <a:lvl4pPr>
              <a:defRPr sz="2100">
                <a:ea typeface="微软雅黑" pitchFamily="34" charset="-122"/>
              </a:defRPr>
            </a:lvl4pPr>
            <a:lvl5pPr>
              <a:defRPr sz="2100">
                <a:ea typeface="微软雅黑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849022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81183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35726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itchFamily="34" charset="-122"/>
              </a:defRPr>
            </a:lvl1pPr>
            <a:lvl2pPr>
              <a:defRPr sz="3600">
                <a:ea typeface="微软雅黑" pitchFamily="34" charset="-122"/>
              </a:defRPr>
            </a:lvl2pPr>
            <a:lvl3pPr>
              <a:defRPr sz="3100">
                <a:ea typeface="微软雅黑" pitchFamily="34" charset="-122"/>
              </a:defRPr>
            </a:lvl3pPr>
            <a:lvl4pPr>
              <a:defRPr sz="2600">
                <a:ea typeface="微软雅黑" pitchFamily="34" charset="-122"/>
              </a:defRPr>
            </a:lvl4pPr>
            <a:lvl5pPr>
              <a:defRPr sz="2600">
                <a:ea typeface="微软雅黑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itchFamily="34" charset="-122"/>
              </a:defRPr>
            </a:lvl1pPr>
            <a:lvl2pPr marL="588462" indent="0">
              <a:buNone/>
              <a:defRPr sz="1500"/>
            </a:lvl2pPr>
            <a:lvl3pPr marL="1176924" indent="0">
              <a:buNone/>
              <a:defRPr sz="1300"/>
            </a:lvl3pPr>
            <a:lvl4pPr marL="1765386" indent="0">
              <a:buNone/>
              <a:defRPr sz="1200"/>
            </a:lvl4pPr>
            <a:lvl5pPr marL="2353848" indent="0">
              <a:buNone/>
              <a:defRPr sz="1200"/>
            </a:lvl5pPr>
            <a:lvl6pPr marL="2942311" indent="0">
              <a:buNone/>
              <a:defRPr sz="1200"/>
            </a:lvl6pPr>
            <a:lvl7pPr marL="3530773" indent="0">
              <a:buNone/>
              <a:defRPr sz="1200"/>
            </a:lvl7pPr>
            <a:lvl8pPr marL="4119235" indent="0">
              <a:buNone/>
              <a:defRPr sz="1200"/>
            </a:lvl8pPr>
            <a:lvl9pPr marL="470769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10979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itchFamily="34" charset="-122"/>
              </a:defRPr>
            </a:lvl1pPr>
            <a:lvl2pPr marL="588462" indent="0">
              <a:buNone/>
              <a:defRPr sz="3600"/>
            </a:lvl2pPr>
            <a:lvl3pPr marL="1176924" indent="0">
              <a:buNone/>
              <a:defRPr sz="3100"/>
            </a:lvl3pPr>
            <a:lvl4pPr marL="1765386" indent="0">
              <a:buNone/>
              <a:defRPr sz="2600"/>
            </a:lvl4pPr>
            <a:lvl5pPr marL="2353848" indent="0">
              <a:buNone/>
              <a:defRPr sz="2600"/>
            </a:lvl5pPr>
            <a:lvl6pPr marL="2942311" indent="0">
              <a:buNone/>
              <a:defRPr sz="2600"/>
            </a:lvl6pPr>
            <a:lvl7pPr marL="3530773" indent="0">
              <a:buNone/>
              <a:defRPr sz="2600"/>
            </a:lvl7pPr>
            <a:lvl8pPr marL="4119235" indent="0">
              <a:buNone/>
              <a:defRPr sz="2600"/>
            </a:lvl8pPr>
            <a:lvl9pPr marL="4707697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itchFamily="34" charset="-122"/>
              </a:defRPr>
            </a:lvl1pPr>
            <a:lvl2pPr marL="588462" indent="0">
              <a:buNone/>
              <a:defRPr sz="1500"/>
            </a:lvl2pPr>
            <a:lvl3pPr marL="1176924" indent="0">
              <a:buNone/>
              <a:defRPr sz="1300"/>
            </a:lvl3pPr>
            <a:lvl4pPr marL="1765386" indent="0">
              <a:buNone/>
              <a:defRPr sz="1200"/>
            </a:lvl4pPr>
            <a:lvl5pPr marL="2353848" indent="0">
              <a:buNone/>
              <a:defRPr sz="1200"/>
            </a:lvl5pPr>
            <a:lvl6pPr marL="2942311" indent="0">
              <a:buNone/>
              <a:defRPr sz="1200"/>
            </a:lvl6pPr>
            <a:lvl7pPr marL="3530773" indent="0">
              <a:buNone/>
              <a:defRPr sz="1200"/>
            </a:lvl7pPr>
            <a:lvl8pPr marL="4119235" indent="0">
              <a:buNone/>
              <a:defRPr sz="1200"/>
            </a:lvl8pPr>
            <a:lvl9pPr marL="470769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424803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23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117692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47" indent="-441347" algn="l" defTabSz="117692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251" indent="-367789" algn="l" defTabSz="117692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155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617" indent="-294231" algn="l" defTabSz="117692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8080" indent="-294231" algn="l" defTabSz="117692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42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004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466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928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462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924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86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848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311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773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35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697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017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4017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0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017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40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80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diagrams/drawing2.xml" Type="http://schemas.microsoft.com/office/2007/relationships/diagramDrawing"/><Relationship Id="rId4" Target="../diagrams/data2.xml" Type="http://schemas.openxmlformats.org/officeDocument/2006/relationships/diagramData"/><Relationship Id="rId5" Target="../diagrams/layout2.xml" Type="http://schemas.openxmlformats.org/officeDocument/2006/relationships/diagramLayout"/><Relationship Id="rId6" Target="../diagrams/quickStyle2.xml" Type="http://schemas.openxmlformats.org/officeDocument/2006/relationships/diagramQuickStyle"/><Relationship Id="rId7" Target="../diagrams/colors2.xml" Type="http://schemas.openxmlformats.org/officeDocument/2006/relationships/diagramColor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1.jpeg" Type="http://schemas.openxmlformats.org/officeDocument/2006/relationships/image"/><Relationship Id="rId4" Target="../media/image8.png" Type="http://schemas.openxmlformats.org/officeDocument/2006/relationships/image"/><Relationship Id="rId5" Target="http://www.vvvpic.com/" TargetMode="External" Type="http://schemas.openxmlformats.org/officeDocument/2006/relationships/hyperlink"/><Relationship Id="rId6" Target="../tags/tag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44813" y="720972"/>
            <a:ext cx="4378912" cy="4378912"/>
            <a:chOff x="4082917" y="940873"/>
            <a:chExt cx="3955398" cy="3955398"/>
          </a:xfrm>
        </p:grpSpPr>
        <p:sp>
          <p:nvSpPr>
            <p:cNvPr id="5" name="Oval 3"/>
            <p:cNvSpPr/>
            <p:nvPr/>
          </p:nvSpPr>
          <p:spPr>
            <a:xfrm>
              <a:off x="4218041" y="1091688"/>
              <a:ext cx="3692380" cy="3692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Oval 3"/>
            <p:cNvSpPr/>
            <p:nvPr/>
          </p:nvSpPr>
          <p:spPr>
            <a:xfrm>
              <a:off x="4082917" y="940873"/>
              <a:ext cx="3955398" cy="39553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48388" y="4064113"/>
            <a:ext cx="21990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defRPr>
                <a:uFillTx/>
              </a:defRPr>
            </a:pPr>
            <a:r>
              <a:rPr altLang="en-US" b="1" lang="zh-CN" smtClean="0" sz="200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charset="-122" pitchFamily="34" typeface="微软雅黑"/>
                <a:ea charset="-122" pitchFamily="34" typeface="微软雅黑"/>
                <a:sym typeface="Bebas Neue"/>
              </a:rPr>
              <a:t>简约PPT简历模板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4819993" y="2708155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defRPr>
                <a:uFillTx/>
              </a:defRPr>
            </a:pPr>
            <a:r>
              <a:rPr altLang="en-US" b="1" lang="zh-CN" smtClean="0" sz="400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charset="-122" pitchFamily="34" typeface="微软雅黑"/>
                <a:ea charset="-122" pitchFamily="34" typeface="微软雅黑"/>
                <a:sym typeface="Bebas Neue"/>
              </a:rPr>
              <a:t>求职简历</a:t>
            </a:r>
          </a:p>
        </p:txBody>
      </p:sp>
      <p:sp>
        <p:nvSpPr>
          <p:cNvPr id="11" name="矩形 10"/>
          <p:cNvSpPr/>
          <p:nvPr/>
        </p:nvSpPr>
        <p:spPr>
          <a:xfrm>
            <a:off x="4197437" y="3092002"/>
            <a:ext cx="3407688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defRPr>
                <a:uFillTx/>
              </a:defRPr>
            </a:pPr>
            <a:r>
              <a:rPr altLang="zh-CN" b="1" lang="en-US" smtClean="0" sz="7200">
                <a:solidFill>
                  <a:schemeClr val="bg2">
                    <a:lumMod val="50000"/>
                  </a:schemeClr>
                </a:solidFill>
                <a:ea charset="-122" pitchFamily="34" typeface="微软雅黑"/>
              </a:rPr>
              <a:t>RESUME</a:t>
            </a: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136760" y="1106921"/>
            <a:ext cx="1440160" cy="1630218"/>
          </a:xfrm>
          <a:custGeom>
            <a:gdLst>
              <a:gd fmla="*/ 666 w 907" name="T0"/>
              <a:gd fmla="*/ 33 h 1034" name="T1"/>
              <a:gd fmla="*/ 236 w 907" name="T2"/>
              <a:gd fmla="*/ 68 h 1034" name="T3"/>
              <a:gd fmla="*/ 77 w 907" name="T4"/>
              <a:gd fmla="*/ 272 h 1034" name="T5"/>
              <a:gd fmla="*/ 78 w 907" name="T6"/>
              <a:gd fmla="*/ 399 h 1034" name="T7"/>
              <a:gd fmla="*/ 81 w 907" name="T8"/>
              <a:gd fmla="*/ 411 h 1034" name="T9"/>
              <a:gd fmla="*/ 44 w 907" name="T10"/>
              <a:gd fmla="*/ 468 h 1034" name="T11"/>
              <a:gd fmla="*/ 16 w 907" name="T12"/>
              <a:gd fmla="*/ 509 h 1034" name="T13"/>
              <a:gd fmla="*/ 16 w 907" name="T14"/>
              <a:gd fmla="*/ 510 h 1034" name="T15"/>
              <a:gd fmla="*/ 42 w 907" name="T16"/>
              <a:gd fmla="*/ 624 h 1034" name="T17"/>
              <a:gd fmla="*/ 57 w 907" name="T18"/>
              <a:gd fmla="*/ 677 h 1034" name="T19"/>
              <a:gd fmla="*/ 86 w 907" name="T20"/>
              <a:gd fmla="*/ 749 h 1034" name="T21"/>
              <a:gd fmla="*/ 85 w 907" name="T22"/>
              <a:gd fmla="*/ 800 h 1034" name="T23"/>
              <a:gd fmla="*/ 195 w 907" name="T24"/>
              <a:gd fmla="*/ 892 h 1034" name="T25"/>
              <a:gd fmla="*/ 281 w 907" name="T26"/>
              <a:gd fmla="*/ 958 h 1034" name="T27"/>
              <a:gd fmla="*/ 713 w 907" name="T28"/>
              <a:gd fmla="*/ 1034 h 1034" name="T29"/>
              <a:gd fmla="*/ 791 w 907" name="T30"/>
              <a:gd fmla="*/ 940 h 1034" name="T31"/>
              <a:gd fmla="*/ 766 w 907" name="T32"/>
              <a:gd fmla="*/ 735 h 1034" name="T33"/>
              <a:gd fmla="*/ 896 w 907" name="T34"/>
              <a:gd fmla="*/ 481 h 1034" name="T35"/>
              <a:gd fmla="*/ 814 w 907" name="T36"/>
              <a:gd fmla="*/ 136 h 1034" name="T37"/>
              <a:gd fmla="*/ 723 w 907" name="T38"/>
              <a:gd fmla="*/ 699 h 1034" name="T39"/>
              <a:gd fmla="*/ 736 w 907" name="T40"/>
              <a:gd fmla="*/ 949 h 1034" name="T41"/>
              <a:gd fmla="*/ 713 w 907" name="T42"/>
              <a:gd fmla="*/ 978 h 1034" name="T43"/>
              <a:gd fmla="*/ 337 w 907" name="T44"/>
              <a:gd fmla="*/ 955 h 1034" name="T45"/>
              <a:gd fmla="*/ 300 w 907" name="T46"/>
              <a:gd fmla="*/ 814 h 1034" name="T47"/>
              <a:gd fmla="*/ 195 w 907" name="T48"/>
              <a:gd fmla="*/ 837 h 1034" name="T49"/>
              <a:gd fmla="*/ 116 w 907" name="T50"/>
              <a:gd fmla="*/ 697 h 1034" name="T51"/>
              <a:gd fmla="*/ 126 w 907" name="T52"/>
              <a:gd fmla="*/ 655 h 1034" name="T53"/>
              <a:gd fmla="*/ 99 w 907" name="T54"/>
              <a:gd fmla="*/ 640 h 1034" name="T55"/>
              <a:gd fmla="*/ 108 w 907" name="T56"/>
              <a:gd fmla="*/ 598 h 1034" name="T57"/>
              <a:gd fmla="*/ 75 w 907" name="T58"/>
              <a:gd fmla="*/ 579 h 1034" name="T59"/>
              <a:gd fmla="*/ 63 w 907" name="T60"/>
              <a:gd fmla="*/ 539 h 1034" name="T61"/>
              <a:gd fmla="*/ 128 w 907" name="T62"/>
              <a:gd fmla="*/ 440 h 1034" name="T63"/>
              <a:gd fmla="*/ 132 w 907" name="T64"/>
              <a:gd fmla="*/ 387 h 1034" name="T65"/>
              <a:gd fmla="*/ 131 w 907" name="T66"/>
              <a:gd fmla="*/ 286 h 1034" name="T67"/>
              <a:gd fmla="*/ 841 w 907" name="T68"/>
              <a:gd fmla="*/ 473 h 103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034" w="906">
                <a:moveTo>
                  <a:pt x="814" y="136"/>
                </a:moveTo>
                <a:cubicBezTo>
                  <a:pt x="775" y="91"/>
                  <a:pt x="726" y="56"/>
                  <a:pt x="666" y="33"/>
                </a:cubicBezTo>
                <a:cubicBezTo>
                  <a:pt x="613" y="11"/>
                  <a:pt x="552" y="0"/>
                  <a:pt x="490" y="0"/>
                </a:cubicBezTo>
                <a:cubicBezTo>
                  <a:pt x="399" y="0"/>
                  <a:pt x="308" y="24"/>
                  <a:pt x="236" y="68"/>
                </a:cubicBezTo>
                <a:cubicBezTo>
                  <a:pt x="196" y="92"/>
                  <a:pt x="163" y="120"/>
                  <a:pt x="137" y="153"/>
                </a:cubicBezTo>
                <a:cubicBezTo>
                  <a:pt x="108" y="189"/>
                  <a:pt x="88" y="229"/>
                  <a:pt x="77" y="272"/>
                </a:cubicBezTo>
                <a:cubicBezTo>
                  <a:pt x="68" y="310"/>
                  <a:pt x="67" y="352"/>
                  <a:pt x="75" y="387"/>
                </a:cubicBezTo>
                <a:cubicBezTo>
                  <a:pt x="78" y="399"/>
                  <a:pt x="78" y="399"/>
                  <a:pt x="78" y="399"/>
                </a:cubicBezTo>
                <a:cubicBezTo>
                  <a:pt x="78" y="403"/>
                  <a:pt x="79" y="406"/>
                  <a:pt x="80" y="409"/>
                </a:cubicBezTo>
                <a:cubicBezTo>
                  <a:pt x="80" y="410"/>
                  <a:pt x="80" y="410"/>
                  <a:pt x="81" y="411"/>
                </a:cubicBezTo>
                <a:cubicBezTo>
                  <a:pt x="78" y="416"/>
                  <a:pt x="78" y="416"/>
                  <a:pt x="78" y="416"/>
                </a:cubicBezTo>
                <a:cubicBezTo>
                  <a:pt x="70" y="433"/>
                  <a:pt x="58" y="450"/>
                  <a:pt x="44" y="468"/>
                </a:cubicBezTo>
                <a:cubicBezTo>
                  <a:pt x="35" y="481"/>
                  <a:pt x="25" y="494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10"/>
                  <a:pt x="16" y="510"/>
                  <a:pt x="16" y="510"/>
                </a:cubicBezTo>
                <a:cubicBezTo>
                  <a:pt x="3" y="530"/>
                  <a:pt x="0" y="555"/>
                  <a:pt x="7" y="578"/>
                </a:cubicBezTo>
                <a:cubicBezTo>
                  <a:pt x="12" y="597"/>
                  <a:pt x="25" y="613"/>
                  <a:pt x="42" y="624"/>
                </a:cubicBezTo>
                <a:cubicBezTo>
                  <a:pt x="40" y="638"/>
                  <a:pt x="43" y="652"/>
                  <a:pt x="49" y="665"/>
                </a:cubicBezTo>
                <a:cubicBezTo>
                  <a:pt x="51" y="669"/>
                  <a:pt x="54" y="674"/>
                  <a:pt x="57" y="677"/>
                </a:cubicBezTo>
                <a:cubicBezTo>
                  <a:pt x="55" y="696"/>
                  <a:pt x="60" y="714"/>
                  <a:pt x="71" y="730"/>
                </a:cubicBezTo>
                <a:cubicBezTo>
                  <a:pt x="86" y="749"/>
                  <a:pt x="86" y="749"/>
                  <a:pt x="86" y="749"/>
                </a:cubicBezTo>
                <a:cubicBezTo>
                  <a:pt x="86" y="752"/>
                  <a:pt x="86" y="755"/>
                  <a:pt x="85" y="758"/>
                </a:cubicBezTo>
                <a:cubicBezTo>
                  <a:pt x="85" y="770"/>
                  <a:pt x="84" y="785"/>
                  <a:pt x="85" y="800"/>
                </a:cubicBezTo>
                <a:cubicBezTo>
                  <a:pt x="88" y="825"/>
                  <a:pt x="97" y="845"/>
                  <a:pt x="112" y="860"/>
                </a:cubicBezTo>
                <a:cubicBezTo>
                  <a:pt x="132" y="881"/>
                  <a:pt x="160" y="892"/>
                  <a:pt x="195" y="892"/>
                </a:cubicBezTo>
                <a:cubicBezTo>
                  <a:pt x="218" y="892"/>
                  <a:pt x="244" y="888"/>
                  <a:pt x="276" y="879"/>
                </a:cubicBezTo>
                <a:cubicBezTo>
                  <a:pt x="278" y="899"/>
                  <a:pt x="280" y="925"/>
                  <a:pt x="281" y="958"/>
                </a:cubicBezTo>
                <a:cubicBezTo>
                  <a:pt x="283" y="1000"/>
                  <a:pt x="318" y="1034"/>
                  <a:pt x="361" y="1034"/>
                </a:cubicBezTo>
                <a:cubicBezTo>
                  <a:pt x="713" y="1034"/>
                  <a:pt x="713" y="1034"/>
                  <a:pt x="713" y="1034"/>
                </a:cubicBezTo>
                <a:cubicBezTo>
                  <a:pt x="736" y="1034"/>
                  <a:pt x="759" y="1023"/>
                  <a:pt x="774" y="1005"/>
                </a:cubicBezTo>
                <a:cubicBezTo>
                  <a:pt x="789" y="987"/>
                  <a:pt x="795" y="963"/>
                  <a:pt x="791" y="940"/>
                </a:cubicBezTo>
                <a:cubicBezTo>
                  <a:pt x="759" y="759"/>
                  <a:pt x="759" y="759"/>
                  <a:pt x="759" y="759"/>
                </a:cubicBezTo>
                <a:cubicBezTo>
                  <a:pt x="758" y="751"/>
                  <a:pt x="760" y="742"/>
                  <a:pt x="766" y="735"/>
                </a:cubicBezTo>
                <a:cubicBezTo>
                  <a:pt x="792" y="704"/>
                  <a:pt x="821" y="668"/>
                  <a:pt x="845" y="625"/>
                </a:cubicBezTo>
                <a:cubicBezTo>
                  <a:pt x="872" y="578"/>
                  <a:pt x="888" y="531"/>
                  <a:pt x="896" y="481"/>
                </a:cubicBezTo>
                <a:cubicBezTo>
                  <a:pt x="907" y="410"/>
                  <a:pt x="905" y="344"/>
                  <a:pt x="890" y="285"/>
                </a:cubicBezTo>
                <a:cubicBezTo>
                  <a:pt x="876" y="228"/>
                  <a:pt x="850" y="178"/>
                  <a:pt x="814" y="136"/>
                </a:cubicBezTo>
                <a:close/>
                <a:moveTo>
                  <a:pt x="841" y="473"/>
                </a:moveTo>
                <a:cubicBezTo>
                  <a:pt x="826" y="567"/>
                  <a:pt x="777" y="635"/>
                  <a:pt x="723" y="699"/>
                </a:cubicBezTo>
                <a:cubicBezTo>
                  <a:pt x="707" y="718"/>
                  <a:pt x="700" y="744"/>
                  <a:pt x="704" y="769"/>
                </a:cubicBezTo>
                <a:cubicBezTo>
                  <a:pt x="736" y="949"/>
                  <a:pt x="736" y="949"/>
                  <a:pt x="736" y="949"/>
                </a:cubicBezTo>
                <a:cubicBezTo>
                  <a:pt x="738" y="956"/>
                  <a:pt x="736" y="964"/>
                  <a:pt x="731" y="969"/>
                </a:cubicBezTo>
                <a:cubicBezTo>
                  <a:pt x="727" y="975"/>
                  <a:pt x="720" y="978"/>
                  <a:pt x="713" y="978"/>
                </a:cubicBezTo>
                <a:cubicBezTo>
                  <a:pt x="361" y="978"/>
                  <a:pt x="361" y="978"/>
                  <a:pt x="361" y="978"/>
                </a:cubicBezTo>
                <a:cubicBezTo>
                  <a:pt x="348" y="978"/>
                  <a:pt x="337" y="968"/>
                  <a:pt x="337" y="955"/>
                </a:cubicBezTo>
                <a:cubicBezTo>
                  <a:pt x="334" y="894"/>
                  <a:pt x="330" y="856"/>
                  <a:pt x="328" y="835"/>
                </a:cubicBezTo>
                <a:cubicBezTo>
                  <a:pt x="327" y="825"/>
                  <a:pt x="314" y="814"/>
                  <a:pt x="300" y="814"/>
                </a:cubicBezTo>
                <a:cubicBezTo>
                  <a:pt x="297" y="814"/>
                  <a:pt x="295" y="815"/>
                  <a:pt x="292" y="816"/>
                </a:cubicBezTo>
                <a:cubicBezTo>
                  <a:pt x="249" y="830"/>
                  <a:pt x="217" y="837"/>
                  <a:pt x="195" y="837"/>
                </a:cubicBezTo>
                <a:cubicBezTo>
                  <a:pt x="109" y="837"/>
                  <a:pt x="154" y="748"/>
                  <a:pt x="137" y="725"/>
                </a:cubicBezTo>
                <a:cubicBezTo>
                  <a:pt x="116" y="697"/>
                  <a:pt x="116" y="697"/>
                  <a:pt x="116" y="697"/>
                </a:cubicBezTo>
                <a:cubicBezTo>
                  <a:pt x="111" y="689"/>
                  <a:pt x="111" y="680"/>
                  <a:pt x="115" y="672"/>
                </a:cubicBezTo>
                <a:cubicBezTo>
                  <a:pt x="126" y="655"/>
                  <a:pt x="126" y="655"/>
                  <a:pt x="126" y="655"/>
                </a:cubicBezTo>
                <a:cubicBezTo>
                  <a:pt x="112" y="652"/>
                  <a:pt x="112" y="652"/>
                  <a:pt x="112" y="652"/>
                </a:cubicBezTo>
                <a:cubicBezTo>
                  <a:pt x="107" y="650"/>
                  <a:pt x="102" y="646"/>
                  <a:pt x="99" y="640"/>
                </a:cubicBezTo>
                <a:cubicBezTo>
                  <a:pt x="96" y="635"/>
                  <a:pt x="96" y="629"/>
                  <a:pt x="98" y="623"/>
                </a:cubicBezTo>
                <a:cubicBezTo>
                  <a:pt x="108" y="598"/>
                  <a:pt x="108" y="598"/>
                  <a:pt x="108" y="598"/>
                </a:cubicBezTo>
                <a:cubicBezTo>
                  <a:pt x="109" y="596"/>
                  <a:pt x="108" y="593"/>
                  <a:pt x="106" y="592"/>
                </a:cubicBezTo>
                <a:cubicBezTo>
                  <a:pt x="75" y="579"/>
                  <a:pt x="75" y="579"/>
                  <a:pt x="75" y="579"/>
                </a:cubicBezTo>
                <a:cubicBezTo>
                  <a:pt x="68" y="575"/>
                  <a:pt x="62" y="569"/>
                  <a:pt x="60" y="562"/>
                </a:cubicBezTo>
                <a:cubicBezTo>
                  <a:pt x="58" y="554"/>
                  <a:pt x="59" y="546"/>
                  <a:pt x="63" y="539"/>
                </a:cubicBezTo>
                <a:cubicBezTo>
                  <a:pt x="63" y="538"/>
                  <a:pt x="63" y="538"/>
                  <a:pt x="63" y="538"/>
                </a:cubicBezTo>
                <a:cubicBezTo>
                  <a:pt x="84" y="505"/>
                  <a:pt x="111" y="475"/>
                  <a:pt x="128" y="440"/>
                </a:cubicBezTo>
                <a:cubicBezTo>
                  <a:pt x="136" y="425"/>
                  <a:pt x="136" y="425"/>
                  <a:pt x="136" y="425"/>
                </a:cubicBezTo>
                <a:cubicBezTo>
                  <a:pt x="141" y="415"/>
                  <a:pt x="134" y="398"/>
                  <a:pt x="132" y="387"/>
                </a:cubicBezTo>
                <a:cubicBezTo>
                  <a:pt x="129" y="375"/>
                  <a:pt x="129" y="375"/>
                  <a:pt x="129" y="375"/>
                </a:cubicBezTo>
                <a:cubicBezTo>
                  <a:pt x="123" y="347"/>
                  <a:pt x="124" y="313"/>
                  <a:pt x="131" y="286"/>
                </a:cubicBezTo>
                <a:cubicBezTo>
                  <a:pt x="168" y="139"/>
                  <a:pt x="330" y="56"/>
                  <a:pt x="490" y="56"/>
                </a:cubicBezTo>
                <a:cubicBezTo>
                  <a:pt x="689" y="56"/>
                  <a:pt x="885" y="183"/>
                  <a:pt x="841" y="4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59709" y="1320674"/>
            <a:ext cx="536475" cy="530106"/>
            <a:chOff x="6015218" y="1320674"/>
            <a:chExt cx="536475" cy="530106"/>
          </a:xfrm>
          <a:solidFill>
            <a:schemeClr val="bg2">
              <a:lumMod val="50000"/>
            </a:scheme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015218" y="1320674"/>
              <a:ext cx="536475" cy="530106"/>
            </a:xfrm>
            <a:custGeom>
              <a:gdLst>
                <a:gd fmla="*/ 192 w 337" name="T0"/>
                <a:gd fmla="*/ 36 h 336" name="T1"/>
                <a:gd fmla="*/ 234 w 337" name="T2"/>
                <a:gd fmla="*/ 68 h 336" name="T3"/>
                <a:gd fmla="*/ 253 w 337" name="T4"/>
                <a:gd fmla="*/ 54 h 336" name="T5"/>
                <a:gd fmla="*/ 279 w 337" name="T6"/>
                <a:gd fmla="*/ 74 h 336" name="T7"/>
                <a:gd fmla="*/ 268 w 337" name="T8"/>
                <a:gd fmla="*/ 102 h 336" name="T9"/>
                <a:gd fmla="*/ 301 w 337" name="T10"/>
                <a:gd fmla="*/ 144 h 336" name="T11"/>
                <a:gd fmla="*/ 313 w 337" name="T12"/>
                <a:gd fmla="*/ 180 h 336" name="T13"/>
                <a:gd fmla="*/ 286 w 337" name="T14"/>
                <a:gd fmla="*/ 192 h 336" name="T15"/>
                <a:gd fmla="*/ 279 w 337" name="T16"/>
                <a:gd fmla="*/ 244 h 336" name="T17"/>
                <a:gd fmla="*/ 262 w 337" name="T18"/>
                <a:gd fmla="*/ 278 h 336" name="T19"/>
                <a:gd fmla="*/ 245 w 337" name="T20"/>
                <a:gd fmla="*/ 278 h 336" name="T21"/>
                <a:gd fmla="*/ 192 w 337" name="T22"/>
                <a:gd fmla="*/ 286 h 336" name="T23"/>
                <a:gd fmla="*/ 180 w 337" name="T24"/>
                <a:gd fmla="*/ 312 h 336" name="T25"/>
                <a:gd fmla="*/ 144 w 337" name="T26"/>
                <a:gd fmla="*/ 300 h 336" name="T27"/>
                <a:gd fmla="*/ 102 w 337" name="T28"/>
                <a:gd fmla="*/ 268 h 336" name="T29"/>
                <a:gd fmla="*/ 84 w 337" name="T30"/>
                <a:gd fmla="*/ 282 h 336" name="T31"/>
                <a:gd fmla="*/ 58 w 337" name="T32"/>
                <a:gd fmla="*/ 261 h 336" name="T33"/>
                <a:gd fmla="*/ 69 w 337" name="T34"/>
                <a:gd fmla="*/ 234 h 336" name="T35"/>
                <a:gd fmla="*/ 36 w 337" name="T36"/>
                <a:gd fmla="*/ 192 h 336" name="T37"/>
                <a:gd fmla="*/ 24 w 337" name="T38"/>
                <a:gd fmla="*/ 156 h 336" name="T39"/>
                <a:gd fmla="*/ 51 w 337" name="T40"/>
                <a:gd fmla="*/ 144 h 336" name="T41"/>
                <a:gd fmla="*/ 58 w 337" name="T42"/>
                <a:gd fmla="*/ 91 h 336" name="T43"/>
                <a:gd fmla="*/ 75 w 337" name="T44"/>
                <a:gd fmla="*/ 57 h 336" name="T45"/>
                <a:gd fmla="*/ 92 w 337" name="T46"/>
                <a:gd fmla="*/ 57 h 336" name="T47"/>
                <a:gd fmla="*/ 144 w 337" name="T48"/>
                <a:gd fmla="*/ 50 h 336" name="T49"/>
                <a:gd fmla="*/ 156 w 337" name="T50"/>
                <a:gd fmla="*/ 24 h 336" name="T51"/>
                <a:gd fmla="*/ 180 w 337" name="T52"/>
                <a:gd fmla="*/ 0 h 336" name="T53"/>
                <a:gd fmla="*/ 121 w 337" name="T54"/>
                <a:gd fmla="*/ 32 h 336" name="T55"/>
                <a:gd fmla="*/ 84 w 337" name="T56"/>
                <a:gd fmla="*/ 30 h 336" name="T57"/>
                <a:gd fmla="*/ 41 w 337" name="T58"/>
                <a:gd fmla="*/ 57 h 336" name="T59"/>
                <a:gd fmla="*/ 39 w 337" name="T60"/>
                <a:gd fmla="*/ 106 h 336" name="T61"/>
                <a:gd fmla="*/ 0 w 337" name="T62"/>
                <a:gd fmla="*/ 156 h 336" name="T63"/>
                <a:gd fmla="*/ 33 w 337" name="T64"/>
                <a:gd fmla="*/ 216 h 336" name="T65"/>
                <a:gd fmla="*/ 31 w 337" name="T66"/>
                <a:gd fmla="*/ 253 h 336" name="T67"/>
                <a:gd fmla="*/ 58 w 337" name="T68"/>
                <a:gd fmla="*/ 295 h 336" name="T69"/>
                <a:gd fmla="*/ 106 w 337" name="T70"/>
                <a:gd fmla="*/ 298 h 336" name="T71"/>
                <a:gd fmla="*/ 156 w 337" name="T72"/>
                <a:gd fmla="*/ 336 h 336" name="T73"/>
                <a:gd fmla="*/ 216 w 337" name="T74"/>
                <a:gd fmla="*/ 304 h 336" name="T75"/>
                <a:gd fmla="*/ 253 w 337" name="T76"/>
                <a:gd fmla="*/ 306 h 336" name="T77"/>
                <a:gd fmla="*/ 296 w 337" name="T78"/>
                <a:gd fmla="*/ 278 h 336" name="T79"/>
                <a:gd fmla="*/ 298 w 337" name="T80"/>
                <a:gd fmla="*/ 230 h 336" name="T81"/>
                <a:gd fmla="*/ 337 w 337" name="T82"/>
                <a:gd fmla="*/ 180 h 336" name="T83"/>
                <a:gd fmla="*/ 304 w 337" name="T84"/>
                <a:gd fmla="*/ 120 h 336" name="T85"/>
                <a:gd fmla="*/ 306 w 337" name="T86"/>
                <a:gd fmla="*/ 83 h 336" name="T87"/>
                <a:gd fmla="*/ 279 w 337" name="T88"/>
                <a:gd fmla="*/ 40 h 336" name="T89"/>
                <a:gd fmla="*/ 231 w 337" name="T90"/>
                <a:gd fmla="*/ 38 h 336" name="T91"/>
                <a:gd fmla="*/ 180 w 337" name="T92"/>
                <a:gd fmla="*/ 0 h 33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36" w="337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158660" y="1463176"/>
              <a:ext cx="249590" cy="245103"/>
            </a:xfrm>
            <a:custGeom>
              <a:gdLst>
                <a:gd fmla="*/ 78 w 157" name="T0"/>
                <a:gd fmla="*/ 156 h 156" name="T1"/>
                <a:gd fmla="*/ 0 w 157" name="T2"/>
                <a:gd fmla="*/ 78 h 156" name="T3"/>
                <a:gd fmla="*/ 78 w 157" name="T4"/>
                <a:gd fmla="*/ 0 h 156" name="T5"/>
                <a:gd fmla="*/ 157 w 157" name="T6"/>
                <a:gd fmla="*/ 78 h 156" name="T7"/>
                <a:gd fmla="*/ 78 w 157" name="T8"/>
                <a:gd fmla="*/ 156 h 156" name="T9"/>
                <a:gd fmla="*/ 78 w 157" name="T10"/>
                <a:gd fmla="*/ 12 h 156" name="T11"/>
                <a:gd fmla="*/ 12 w 157" name="T12"/>
                <a:gd fmla="*/ 78 h 156" name="T13"/>
                <a:gd fmla="*/ 78 w 157" name="T14"/>
                <a:gd fmla="*/ 144 h 156" name="T15"/>
                <a:gd fmla="*/ 145 w 157" name="T16"/>
                <a:gd fmla="*/ 78 h 156" name="T17"/>
                <a:gd fmla="*/ 78 w 157" name="T18"/>
                <a:gd fmla="*/ 12 h 1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6" w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6216037" y="1520176"/>
              <a:ext cx="134837" cy="131101"/>
            </a:xfrm>
            <a:custGeom>
              <a:gdLst>
                <a:gd fmla="*/ 42 w 85" name="T0"/>
                <a:gd fmla="*/ 84 h 84" name="T1"/>
                <a:gd fmla="*/ 0 w 85" name="T2"/>
                <a:gd fmla="*/ 42 h 84" name="T3"/>
                <a:gd fmla="*/ 42 w 85" name="T4"/>
                <a:gd fmla="*/ 0 h 84" name="T5"/>
                <a:gd fmla="*/ 85 w 85" name="T6"/>
                <a:gd fmla="*/ 42 h 84" name="T7"/>
                <a:gd fmla="*/ 42 w 85" name="T8"/>
                <a:gd fmla="*/ 84 h 84" name="T9"/>
                <a:gd fmla="*/ 42 w 85" name="T10"/>
                <a:gd fmla="*/ 12 h 84" name="T11"/>
                <a:gd fmla="*/ 12 w 85" name="T12"/>
                <a:gd fmla="*/ 42 h 84" name="T13"/>
                <a:gd fmla="*/ 42 w 85" name="T14"/>
                <a:gd fmla="*/ 72 h 84" name="T15"/>
                <a:gd fmla="*/ 73 w 85" name="T16"/>
                <a:gd fmla="*/ 42 h 84" name="T17"/>
                <a:gd fmla="*/ 42 w 85" name="T18"/>
                <a:gd fmla="*/ 12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85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35530" y="1286474"/>
            <a:ext cx="338524" cy="336304"/>
            <a:chOff x="5691039" y="1286474"/>
            <a:chExt cx="338524" cy="336304"/>
          </a:xfrm>
          <a:solidFill>
            <a:schemeClr val="bg2">
              <a:lumMod val="50000"/>
            </a:schemeClr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5691039" y="1286474"/>
              <a:ext cx="338524" cy="336304"/>
            </a:xfrm>
            <a:custGeom>
              <a:gdLst>
                <a:gd fmla="*/ 121 w 213" name="T0"/>
                <a:gd fmla="*/ 23 h 213" name="T1"/>
                <a:gd fmla="*/ 148 w 213" name="T2"/>
                <a:gd fmla="*/ 44 h 213" name="T3"/>
                <a:gd fmla="*/ 160 w 213" name="T4"/>
                <a:gd fmla="*/ 35 h 213" name="T5"/>
                <a:gd fmla="*/ 176 w 213" name="T6"/>
                <a:gd fmla="*/ 48 h 213" name="T7"/>
                <a:gd fmla="*/ 170 w 213" name="T8"/>
                <a:gd fmla="*/ 65 h 213" name="T9"/>
                <a:gd fmla="*/ 190 w 213" name="T10"/>
                <a:gd fmla="*/ 92 h 213" name="T11"/>
                <a:gd fmla="*/ 198 w 213" name="T12"/>
                <a:gd fmla="*/ 115 h 213" name="T13"/>
                <a:gd fmla="*/ 181 w 213" name="T14"/>
                <a:gd fmla="*/ 122 h 213" name="T15"/>
                <a:gd fmla="*/ 176 w 213" name="T16"/>
                <a:gd fmla="*/ 155 h 213" name="T17"/>
                <a:gd fmla="*/ 165 w 213" name="T18"/>
                <a:gd fmla="*/ 177 h 213" name="T19"/>
                <a:gd fmla="*/ 155 w 213" name="T20"/>
                <a:gd fmla="*/ 177 h 213" name="T21"/>
                <a:gd fmla="*/ 121 w 213" name="T22"/>
                <a:gd fmla="*/ 182 h 213" name="T23"/>
                <a:gd fmla="*/ 114 w 213" name="T24"/>
                <a:gd fmla="*/ 198 h 213" name="T25"/>
                <a:gd fmla="*/ 91 w 213" name="T26"/>
                <a:gd fmla="*/ 191 h 213" name="T27"/>
                <a:gd fmla="*/ 64 w 213" name="T28"/>
                <a:gd fmla="*/ 170 h 213" name="T29"/>
                <a:gd fmla="*/ 52 w 213" name="T30"/>
                <a:gd fmla="*/ 179 h 213" name="T31"/>
                <a:gd fmla="*/ 36 w 213" name="T32"/>
                <a:gd fmla="*/ 166 h 213" name="T33"/>
                <a:gd fmla="*/ 43 w 213" name="T34"/>
                <a:gd fmla="*/ 149 h 213" name="T35"/>
                <a:gd fmla="*/ 22 w 213" name="T36"/>
                <a:gd fmla="*/ 122 h 213" name="T37"/>
                <a:gd fmla="*/ 15 w 213" name="T38"/>
                <a:gd fmla="*/ 99 h 213" name="T39"/>
                <a:gd fmla="*/ 32 w 213" name="T40"/>
                <a:gd fmla="*/ 92 h 213" name="T41"/>
                <a:gd fmla="*/ 36 w 213" name="T42"/>
                <a:gd fmla="*/ 59 h 213" name="T43"/>
                <a:gd fmla="*/ 47 w 213" name="T44"/>
                <a:gd fmla="*/ 37 h 213" name="T45"/>
                <a:gd fmla="*/ 58 w 213" name="T46"/>
                <a:gd fmla="*/ 37 h 213" name="T47"/>
                <a:gd fmla="*/ 91 w 213" name="T48"/>
                <a:gd fmla="*/ 32 h 213" name="T49"/>
                <a:gd fmla="*/ 99 w 213" name="T50"/>
                <a:gd fmla="*/ 16 h 213" name="T51"/>
                <a:gd fmla="*/ 114 w 213" name="T52"/>
                <a:gd fmla="*/ 0 h 213" name="T53"/>
                <a:gd fmla="*/ 76 w 213" name="T54"/>
                <a:gd fmla="*/ 21 h 213" name="T55"/>
                <a:gd fmla="*/ 52 w 213" name="T56"/>
                <a:gd fmla="*/ 20 h 213" name="T57"/>
                <a:gd fmla="*/ 25 w 213" name="T58"/>
                <a:gd fmla="*/ 37 h 213" name="T59"/>
                <a:gd fmla="*/ 24 w 213" name="T60"/>
                <a:gd fmla="*/ 68 h 213" name="T61"/>
                <a:gd fmla="*/ 0 w 213" name="T62"/>
                <a:gd fmla="*/ 99 h 213" name="T63"/>
                <a:gd fmla="*/ 20 w 213" name="T64"/>
                <a:gd fmla="*/ 137 h 213" name="T65"/>
                <a:gd fmla="*/ 19 w 213" name="T66"/>
                <a:gd fmla="*/ 161 h 213" name="T67"/>
                <a:gd fmla="*/ 36 w 213" name="T68"/>
                <a:gd fmla="*/ 188 h 213" name="T69"/>
                <a:gd fmla="*/ 67 w 213" name="T70"/>
                <a:gd fmla="*/ 189 h 213" name="T71"/>
                <a:gd fmla="*/ 99 w 213" name="T72"/>
                <a:gd fmla="*/ 213 h 213" name="T73"/>
                <a:gd fmla="*/ 137 w 213" name="T74"/>
                <a:gd fmla="*/ 193 h 213" name="T75"/>
                <a:gd fmla="*/ 160 w 213" name="T76"/>
                <a:gd fmla="*/ 194 h 213" name="T77"/>
                <a:gd fmla="*/ 187 w 213" name="T78"/>
                <a:gd fmla="*/ 177 h 213" name="T79"/>
                <a:gd fmla="*/ 188 w 213" name="T80"/>
                <a:gd fmla="*/ 146 h 213" name="T81"/>
                <a:gd fmla="*/ 213 w 213" name="T82"/>
                <a:gd fmla="*/ 115 h 213" name="T83"/>
                <a:gd fmla="*/ 192 w 213" name="T84"/>
                <a:gd fmla="*/ 77 h 213" name="T85"/>
                <a:gd fmla="*/ 194 w 213" name="T86"/>
                <a:gd fmla="*/ 53 h 213" name="T87"/>
                <a:gd fmla="*/ 176 w 213" name="T88"/>
                <a:gd fmla="*/ 26 h 213" name="T89"/>
                <a:gd fmla="*/ 146 w 213" name="T90"/>
                <a:gd fmla="*/ 25 h 213" name="T91"/>
                <a:gd fmla="*/ 114 w 213" name="T92"/>
                <a:gd fmla="*/ 0 h 21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13" w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5782842" y="1377675"/>
              <a:ext cx="157787" cy="153902"/>
            </a:xfrm>
            <a:custGeom>
              <a:gdLst>
                <a:gd fmla="*/ 49 w 99" name="T0"/>
                <a:gd fmla="*/ 99 h 99" name="T1"/>
                <a:gd fmla="*/ 0 w 99" name="T2"/>
                <a:gd fmla="*/ 50 h 99" name="T3"/>
                <a:gd fmla="*/ 49 w 99" name="T4"/>
                <a:gd fmla="*/ 0 h 99" name="T5"/>
                <a:gd fmla="*/ 99 w 99" name="T6"/>
                <a:gd fmla="*/ 50 h 99" name="T7"/>
                <a:gd fmla="*/ 49 w 99" name="T8"/>
                <a:gd fmla="*/ 99 h 99" name="T9"/>
                <a:gd fmla="*/ 49 w 99" name="T10"/>
                <a:gd fmla="*/ 8 h 99" name="T11"/>
                <a:gd fmla="*/ 7 w 99" name="T12"/>
                <a:gd fmla="*/ 50 h 99" name="T13"/>
                <a:gd fmla="*/ 49 w 99" name="T14"/>
                <a:gd fmla="*/ 92 h 99" name="T15"/>
                <a:gd fmla="*/ 91 w 99" name="T16"/>
                <a:gd fmla="*/ 50 h 99" name="T17"/>
                <a:gd fmla="*/ 49 w 99" name="T18"/>
                <a:gd fmla="*/ 8 h 9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9" w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820136" y="1411875"/>
              <a:ext cx="83197" cy="85501"/>
            </a:xfrm>
            <a:custGeom>
              <a:gdLst>
                <a:gd fmla="*/ 26 w 53" name="T0"/>
                <a:gd fmla="*/ 54 h 54" name="T1"/>
                <a:gd fmla="*/ 0 w 53" name="T2"/>
                <a:gd fmla="*/ 27 h 54" name="T3"/>
                <a:gd fmla="*/ 26 w 53" name="T4"/>
                <a:gd fmla="*/ 0 h 54" name="T5"/>
                <a:gd fmla="*/ 53 w 53" name="T6"/>
                <a:gd fmla="*/ 27 h 54" name="T7"/>
                <a:gd fmla="*/ 26 w 53" name="T8"/>
                <a:gd fmla="*/ 54 h 54" name="T9"/>
                <a:gd fmla="*/ 26 w 53" name="T10"/>
                <a:gd fmla="*/ 8 h 54" name="T11"/>
                <a:gd fmla="*/ 7 w 53" name="T12"/>
                <a:gd fmla="*/ 27 h 54" name="T13"/>
                <a:gd fmla="*/ 26 w 53" name="T14"/>
                <a:gd fmla="*/ 46 h 54" name="T15"/>
                <a:gd fmla="*/ 45 w 53" name="T16"/>
                <a:gd fmla="*/ 27 h 54" name="T17"/>
                <a:gd fmla="*/ 26 w 53" name="T18"/>
                <a:gd fmla="*/ 8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2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</p:spTree>
    <p:extLst>
      <p:ext uri="{BB962C8B-B14F-4D97-AF65-F5344CB8AC3E}">
        <p14:creationId val="2466394527"/>
      </p:ext>
    </p:extLst>
  </p:cSld>
  <p:clrMapOvr>
    <a:masterClrMapping/>
  </p:clrMapOvr>
  <mc:AlternateContent>
    <mc:Choice Requires="p14">
      <p:transition advTm="3445" p14:dur="2000" spd="slow"/>
    </mc:Choice>
    <mc:Fallback>
      <p:transition advTm="3445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15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教育背景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43" name="Rectangle 10"/>
          <p:cNvSpPr/>
          <p:nvPr/>
        </p:nvSpPr>
        <p:spPr>
          <a:xfrm>
            <a:off x="1056190" y="3528096"/>
            <a:ext cx="3360605" cy="189829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</a:t>
            </a:r>
          </a:p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00" u="none">
              <a:ln>
                <a:noFill/>
              </a:ln>
              <a:solidFill>
                <a:schemeClr val="bg2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496214"/>
          </a:xfrm>
          <a:prstGeom prst="rect">
            <a:avLst/>
          </a:prstGeom>
          <a:noFill/>
        </p:spPr>
        <p:txBody>
          <a:bodyPr bIns="57607" lIns="115214" rIns="115214" tIns="57607" wrap="squar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5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教育背景</a:t>
            </a: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57607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57607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57607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rgbClr val="0070C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4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4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2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输入标题</a:t>
                </a: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lastClr="FFFFFF" val="window"/>
                </a:solidFill>
                <a:ln algn="ctr" cap="flat" cmpd="sng" w="25400">
                  <a:noFill/>
                  <a:prstDash val="solid"/>
                </a:ln>
                <a:effectLst/>
              </p:spPr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gdLst>
                    <a:gd fmla="*/ 103 w 274" name="T0"/>
                    <a:gd fmla="*/ 284 h 284" name="T1"/>
                    <a:gd fmla="*/ 80 w 274" name="T2"/>
                    <a:gd fmla="*/ 273 h 284" name="T3"/>
                    <a:gd fmla="*/ 9 w 274" name="T4"/>
                    <a:gd fmla="*/ 178 h 284" name="T5"/>
                    <a:gd fmla="*/ 14 w 274" name="T6"/>
                    <a:gd fmla="*/ 139 h 284" name="T7"/>
                    <a:gd fmla="*/ 53 w 274" name="T8"/>
                    <a:gd fmla="*/ 145 h 284" name="T9"/>
                    <a:gd fmla="*/ 100 w 274" name="T10"/>
                    <a:gd fmla="*/ 207 h 284" name="T11"/>
                    <a:gd fmla="*/ 219 w 274" name="T12"/>
                    <a:gd fmla="*/ 17 h 284" name="T13"/>
                    <a:gd fmla="*/ 257 w 274" name="T14"/>
                    <a:gd fmla="*/ 8 h 284" name="T15"/>
                    <a:gd fmla="*/ 266 w 274" name="T16"/>
                    <a:gd fmla="*/ 47 h 284" name="T17"/>
                    <a:gd fmla="*/ 126 w 274" name="T18"/>
                    <a:gd fmla="*/ 271 h 284" name="T19"/>
                    <a:gd fmla="*/ 104 w 274" name="T20"/>
                    <a:gd fmla="*/ 284 h 284" name="T21"/>
                    <a:gd fmla="*/ 103 w 274" name="T22"/>
                    <a:gd fmla="*/ 284 h 28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84" w="27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000000" val="windowText"/>
                    </a:solidFill>
                    <a:effectLst/>
                    <a:uLnTx/>
                    <a:uFillTx/>
                    <a:latin charset="-122" pitchFamily="34" typeface="微软雅黑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rgbClr val="00B0F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1" y="2190750"/>
              <a:ext cx="3048000" cy="54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8" y="2495550"/>
                <a:ext cx="1371600" cy="314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lvl="0">
                  <a:defRPr/>
                </a:pPr>
                <a:r>
                  <a:rPr altLang="en-US" kern="0" lang="zh-CN" sz="20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输入标题</a:t>
                </a: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lastClr="FFFFFF" val="window"/>
                </a:solidFill>
                <a:ln algn="ctr" cap="flat" cmpd="sng" w="25400">
                  <a:noFill/>
                  <a:prstDash val="solid"/>
                </a:ln>
                <a:effectLst/>
              </p:spPr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gdLst>
                    <a:gd fmla="*/ 103 w 274" name="T0"/>
                    <a:gd fmla="*/ 284 h 284" name="T1"/>
                    <a:gd fmla="*/ 80 w 274" name="T2"/>
                    <a:gd fmla="*/ 273 h 284" name="T3"/>
                    <a:gd fmla="*/ 9 w 274" name="T4"/>
                    <a:gd fmla="*/ 178 h 284" name="T5"/>
                    <a:gd fmla="*/ 14 w 274" name="T6"/>
                    <a:gd fmla="*/ 139 h 284" name="T7"/>
                    <a:gd fmla="*/ 53 w 274" name="T8"/>
                    <a:gd fmla="*/ 145 h 284" name="T9"/>
                    <a:gd fmla="*/ 100 w 274" name="T10"/>
                    <a:gd fmla="*/ 207 h 284" name="T11"/>
                    <a:gd fmla="*/ 219 w 274" name="T12"/>
                    <a:gd fmla="*/ 17 h 284" name="T13"/>
                    <a:gd fmla="*/ 257 w 274" name="T14"/>
                    <a:gd fmla="*/ 8 h 284" name="T15"/>
                    <a:gd fmla="*/ 266 w 274" name="T16"/>
                    <a:gd fmla="*/ 47 h 284" name="T17"/>
                    <a:gd fmla="*/ 126 w 274" name="T18"/>
                    <a:gd fmla="*/ 271 h 284" name="T19"/>
                    <a:gd fmla="*/ 104 w 274" name="T20"/>
                    <a:gd fmla="*/ 284 h 284" name="T21"/>
                    <a:gd fmla="*/ 103 w 274" name="T22"/>
                    <a:gd fmla="*/ 284 h 28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84" w="27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000000" val="windowText"/>
                    </a:solidFill>
                    <a:effectLst/>
                    <a:uLnTx/>
                    <a:uFillTx/>
                    <a:latin charset="-122" pitchFamily="34" typeface="微软雅黑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rgbClr val="66CC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4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4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lvl="0">
                  <a:defRPr/>
                </a:pPr>
                <a:r>
                  <a:rPr altLang="en-US" kern="0" lang="zh-CN" sz="20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输入标题</a:t>
                </a: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lastClr="FFFFFF" val="window"/>
                </a:solidFill>
                <a:ln algn="ctr" cap="flat" cmpd="sng" w="25400">
                  <a:noFill/>
                  <a:prstDash val="solid"/>
                </a:ln>
                <a:effectLst/>
              </p:spPr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gdLst>
                    <a:gd fmla="*/ 103 w 274" name="T0"/>
                    <a:gd fmla="*/ 284 h 284" name="T1"/>
                    <a:gd fmla="*/ 80 w 274" name="T2"/>
                    <a:gd fmla="*/ 273 h 284" name="T3"/>
                    <a:gd fmla="*/ 9 w 274" name="T4"/>
                    <a:gd fmla="*/ 178 h 284" name="T5"/>
                    <a:gd fmla="*/ 14 w 274" name="T6"/>
                    <a:gd fmla="*/ 139 h 284" name="T7"/>
                    <a:gd fmla="*/ 53 w 274" name="T8"/>
                    <a:gd fmla="*/ 145 h 284" name="T9"/>
                    <a:gd fmla="*/ 100 w 274" name="T10"/>
                    <a:gd fmla="*/ 207 h 284" name="T11"/>
                    <a:gd fmla="*/ 219 w 274" name="T12"/>
                    <a:gd fmla="*/ 17 h 284" name="T13"/>
                    <a:gd fmla="*/ 257 w 274" name="T14"/>
                    <a:gd fmla="*/ 8 h 284" name="T15"/>
                    <a:gd fmla="*/ 266 w 274" name="T16"/>
                    <a:gd fmla="*/ 47 h 284" name="T17"/>
                    <a:gd fmla="*/ 126 w 274" name="T18"/>
                    <a:gd fmla="*/ 271 h 284" name="T19"/>
                    <a:gd fmla="*/ 104 w 274" name="T20"/>
                    <a:gd fmla="*/ 284 h 284" name="T21"/>
                    <a:gd fmla="*/ 103 w 274" name="T22"/>
                    <a:gd fmla="*/ 284 h 28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84" w="27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000000" val="windowText"/>
                    </a:solidFill>
                    <a:effectLst/>
                    <a:uLnTx/>
                    <a:uFillTx/>
                    <a:latin charset="-122" pitchFamily="34" typeface="微软雅黑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rgbClr val="CCEC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0999" y="3714749"/>
              <a:ext cx="3048000" cy="54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5" y="4171950"/>
                <a:ext cx="1371600" cy="556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altLang="en-US" kern="0" lang="zh-CN" sz="20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输入标题</a:t>
                </a:r>
              </a:p>
              <a:p>
                <a:pPr algn="ctr" defTabSz="914400">
                  <a:defRPr/>
                </a:pPr>
                <a:r>
                  <a:rPr altLang="en-US" kern="0" lang="zh-CN" sz="20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 </a:t>
                </a: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lastClr="FFFFFF" val="window"/>
                </a:solidFill>
                <a:ln algn="ctr" cap="flat" cmpd="sng" w="25400">
                  <a:noFill/>
                  <a:prstDash val="solid"/>
                </a:ln>
                <a:effectLst/>
              </p:spPr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gdLst>
                    <a:gd fmla="*/ 103 w 274" name="T0"/>
                    <a:gd fmla="*/ 284 h 284" name="T1"/>
                    <a:gd fmla="*/ 80 w 274" name="T2"/>
                    <a:gd fmla="*/ 273 h 284" name="T3"/>
                    <a:gd fmla="*/ 9 w 274" name="T4"/>
                    <a:gd fmla="*/ 178 h 284" name="T5"/>
                    <a:gd fmla="*/ 14 w 274" name="T6"/>
                    <a:gd fmla="*/ 139 h 284" name="T7"/>
                    <a:gd fmla="*/ 53 w 274" name="T8"/>
                    <a:gd fmla="*/ 145 h 284" name="T9"/>
                    <a:gd fmla="*/ 100 w 274" name="T10"/>
                    <a:gd fmla="*/ 207 h 284" name="T11"/>
                    <a:gd fmla="*/ 219 w 274" name="T12"/>
                    <a:gd fmla="*/ 17 h 284" name="T13"/>
                    <a:gd fmla="*/ 257 w 274" name="T14"/>
                    <a:gd fmla="*/ 8 h 284" name="T15"/>
                    <a:gd fmla="*/ 266 w 274" name="T16"/>
                    <a:gd fmla="*/ 47 h 284" name="T17"/>
                    <a:gd fmla="*/ 126 w 274" name="T18"/>
                    <a:gd fmla="*/ 271 h 284" name="T19"/>
                    <a:gd fmla="*/ 104 w 274" name="T20"/>
                    <a:gd fmla="*/ 284 h 284" name="T21"/>
                    <a:gd fmla="*/ 103 w 274" name="T22"/>
                    <a:gd fmla="*/ 284 h 28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84" w="27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000000" val="windowText"/>
                    </a:solidFill>
                    <a:effectLst/>
                    <a:uLnTx/>
                    <a:uFillTx/>
                    <a:latin charset="-122" pitchFamily="34" typeface="微软雅黑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4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9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993253003"/>
      </p:ext>
    </p:extLst>
  </p:cSld>
  <p:clrMapOvr>
    <a:masterClrMapping/>
  </p:clrMapOvr>
  <p:transition advTm="3169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decel="50000"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3"/>
      <p:bldP grpId="0" spid="4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获得证书及荣誉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0070C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mtClean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替换您的证书</a:t>
                </a: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677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0070C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66CC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lvl="0">
                  <a:defRPr/>
                </a:pPr>
                <a:r>
                  <a:rPr altLang="en-US" b="1" kern="0" lang="zh-CN" sz="18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替换您的证书</a:t>
                </a: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677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66CC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rgbClr val="00B0F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lvl="0">
                  <a:defRPr/>
                </a:pPr>
                <a:r>
                  <a:rPr altLang="en-US" b="1" kern="0" lang="zh-CN" sz="18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替换您的证书</a:t>
                </a: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677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rgbClr val="00B0F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rgbClr val="CCEC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0" y="2419350"/>
                <a:ext cx="1523731" cy="2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lvl="0">
                  <a:defRPr/>
                </a:pPr>
                <a:r>
                  <a:rPr altLang="en-US" b="1" kern="0" lang="zh-CN" sz="1800">
                    <a:solidFill>
                      <a:sysClr lastClr="FFFFFF" val="window"/>
                    </a:solidFill>
                    <a:latin charset="-122" pitchFamily="34" typeface="微软雅黑"/>
                    <a:ea charset="-122" pitchFamily="34" typeface="微软雅黑"/>
                  </a:rPr>
                  <a:t>替换您的证书</a:t>
                </a: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798" y="3028950"/>
              <a:ext cx="1524000" cy="677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rgbClr val="CCEC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gdLst>
              <a:gd fmla="*/ 70 w 504" name="T0"/>
              <a:gd fmla="*/ 215 h 516" name="T1"/>
              <a:gd fmla="*/ 81 w 504" name="T2"/>
              <a:gd fmla="*/ 187 h 516" name="T3"/>
              <a:gd fmla="*/ 87 w 504" name="T4"/>
              <a:gd fmla="*/ 165 h 516" name="T5"/>
              <a:gd fmla="*/ 92 w 504" name="T6"/>
              <a:gd fmla="*/ 131 h 516" name="T7"/>
              <a:gd fmla="*/ 107 w 504" name="T8"/>
              <a:gd fmla="*/ 94 h 516" name="T9"/>
              <a:gd fmla="*/ 129 w 504" name="T10"/>
              <a:gd fmla="*/ 60 h 516" name="T11"/>
              <a:gd fmla="*/ 167 w 504" name="T12"/>
              <a:gd fmla="*/ 26 h 516" name="T13"/>
              <a:gd fmla="*/ 210 w 504" name="T14"/>
              <a:gd fmla="*/ 7 h 516" name="T15"/>
              <a:gd fmla="*/ 262 w 504" name="T16"/>
              <a:gd fmla="*/ 0 h 516" name="T17"/>
              <a:gd fmla="*/ 317 w 504" name="T18"/>
              <a:gd fmla="*/ 6 h 516" name="T19"/>
              <a:gd fmla="*/ 368 w 504" name="T20"/>
              <a:gd fmla="*/ 26 h 516" name="T21"/>
              <a:gd fmla="*/ 399 w 504" name="T22"/>
              <a:gd fmla="*/ 51 h 516" name="T23"/>
              <a:gd fmla="*/ 423 w 504" name="T24"/>
              <a:gd fmla="*/ 87 h 516" name="T25"/>
              <a:gd fmla="*/ 436 w 504" name="T26"/>
              <a:gd fmla="*/ 126 h 516" name="T27"/>
              <a:gd fmla="*/ 444 w 504" name="T28"/>
              <a:gd fmla="*/ 168 h 516" name="T29"/>
              <a:gd fmla="*/ 458 w 504" name="T30"/>
              <a:gd fmla="*/ 197 h 516" name="T31"/>
              <a:gd fmla="*/ 459 w 504" name="T32"/>
              <a:gd fmla="*/ 219 h 516" name="T33"/>
              <a:gd fmla="*/ 463 w 504" name="T34"/>
              <a:gd fmla="*/ 246 h 516" name="T35"/>
              <a:gd fmla="*/ 489 w 504" name="T36"/>
              <a:gd fmla="*/ 293 h 516" name="T37"/>
              <a:gd fmla="*/ 501 w 504" name="T38"/>
              <a:gd fmla="*/ 331 h 516" name="T39"/>
              <a:gd fmla="*/ 501 w 504" name="T40"/>
              <a:gd fmla="*/ 372 h 516" name="T41"/>
              <a:gd fmla="*/ 493 w 504" name="T42"/>
              <a:gd fmla="*/ 396 h 516" name="T43"/>
              <a:gd fmla="*/ 482 w 504" name="T44"/>
              <a:gd fmla="*/ 403 h 516" name="T45"/>
              <a:gd fmla="*/ 471 w 504" name="T46"/>
              <a:gd fmla="*/ 397 h 516" name="T47"/>
              <a:gd fmla="*/ 455 w 504" name="T48"/>
              <a:gd fmla="*/ 368 h 516" name="T49"/>
              <a:gd fmla="*/ 444 w 504" name="T50"/>
              <a:gd fmla="*/ 388 h 516" name="T51"/>
              <a:gd fmla="*/ 421 w 504" name="T52"/>
              <a:gd fmla="*/ 427 h 516" name="T53"/>
              <a:gd fmla="*/ 442 w 504" name="T54"/>
              <a:gd fmla="*/ 448 h 516" name="T55"/>
              <a:gd fmla="*/ 460 w 504" name="T56"/>
              <a:gd fmla="*/ 467 h 516" name="T57"/>
              <a:gd fmla="*/ 460 w 504" name="T58"/>
              <a:gd fmla="*/ 481 h 516" name="T59"/>
              <a:gd fmla="*/ 448 w 504" name="T60"/>
              <a:gd fmla="*/ 496 h 516" name="T61"/>
              <a:gd fmla="*/ 419 w 504" name="T62"/>
              <a:gd fmla="*/ 508 h 516" name="T63"/>
              <a:gd fmla="*/ 372 w 504" name="T64"/>
              <a:gd fmla="*/ 513 h 516" name="T65"/>
              <a:gd fmla="*/ 317 w 504" name="T66"/>
              <a:gd fmla="*/ 506 h 516" name="T67"/>
              <a:gd fmla="*/ 276 w 504" name="T68"/>
              <a:gd fmla="*/ 494 h 516" name="T69"/>
              <a:gd fmla="*/ 248 w 504" name="T70"/>
              <a:gd fmla="*/ 495 h 516" name="T71"/>
              <a:gd fmla="*/ 209 w 504" name="T72"/>
              <a:gd fmla="*/ 512 h 516" name="T73"/>
              <a:gd fmla="*/ 172 w 504" name="T74"/>
              <a:gd fmla="*/ 516 h 516" name="T75"/>
              <a:gd fmla="*/ 110 w 504" name="T76"/>
              <a:gd fmla="*/ 512 h 516" name="T77"/>
              <a:gd fmla="*/ 74 w 504" name="T78"/>
              <a:gd fmla="*/ 499 h 516" name="T79"/>
              <a:gd fmla="*/ 63 w 504" name="T80"/>
              <a:gd fmla="*/ 487 h 516" name="T81"/>
              <a:gd fmla="*/ 61 w 504" name="T82"/>
              <a:gd fmla="*/ 471 h 516" name="T83"/>
              <a:gd fmla="*/ 66 w 504" name="T84"/>
              <a:gd fmla="*/ 454 h 516" name="T85"/>
              <a:gd fmla="*/ 80 w 504" name="T86"/>
              <a:gd fmla="*/ 444 h 516" name="T87"/>
              <a:gd fmla="*/ 103 w 504" name="T88"/>
              <a:gd fmla="*/ 439 h 516" name="T89"/>
              <a:gd fmla="*/ 96 w 504" name="T90"/>
              <a:gd fmla="*/ 430 h 516" name="T91"/>
              <a:gd fmla="*/ 69 w 504" name="T92"/>
              <a:gd fmla="*/ 400 h 516" name="T93"/>
              <a:gd fmla="*/ 55 w 504" name="T94"/>
              <a:gd fmla="*/ 368 h 516" name="T95"/>
              <a:gd fmla="*/ 50 w 504" name="T96"/>
              <a:gd fmla="*/ 361 h 516" name="T97"/>
              <a:gd fmla="*/ 42 w 504" name="T98"/>
              <a:gd fmla="*/ 376 h 516" name="T99"/>
              <a:gd fmla="*/ 22 w 504" name="T100"/>
              <a:gd fmla="*/ 395 h 516" name="T101"/>
              <a:gd fmla="*/ 8 w 504" name="T102"/>
              <a:gd fmla="*/ 396 h 516" name="T103"/>
              <a:gd fmla="*/ 1 w 504" name="T104"/>
              <a:gd fmla="*/ 374 h 516" name="T105"/>
              <a:gd fmla="*/ 3 w 504" name="T106"/>
              <a:gd fmla="*/ 332 h 516" name="T107"/>
              <a:gd fmla="*/ 18 w 504" name="T108"/>
              <a:gd fmla="*/ 293 h 516" name="T109"/>
              <a:gd fmla="*/ 46 w 504" name="T110"/>
              <a:gd fmla="*/ 254 h 516" name="T111"/>
              <a:gd fmla="*/ 72 w 504" name="T112"/>
              <a:gd fmla="*/ 232 h 51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516" w="503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anchor="t" anchorCtr="0" bIns="57607" compatLnSpc="1" lIns="115214" numCol="1" rIns="115214" tIns="57607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lastClr="FFFFFF" val="window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gdLst>
                <a:gd fmla="*/ 145 w 289" name="T0"/>
                <a:gd fmla="*/ 0 h 289" name="T1"/>
                <a:gd fmla="*/ 0 w 289" name="T2"/>
                <a:gd fmla="*/ 145 h 289" name="T3"/>
                <a:gd fmla="*/ 16 w 289" name="T4"/>
                <a:gd fmla="*/ 210 h 289" name="T5"/>
                <a:gd fmla="*/ 33 w 289" name="T6"/>
                <a:gd fmla="*/ 216 h 289" name="T7"/>
                <a:gd fmla="*/ 39 w 289" name="T8"/>
                <a:gd fmla="*/ 199 h 289" name="T9"/>
                <a:gd fmla="*/ 26 w 289" name="T10"/>
                <a:gd fmla="*/ 145 h 289" name="T11"/>
                <a:gd fmla="*/ 145 w 289" name="T12"/>
                <a:gd fmla="*/ 26 h 289" name="T13"/>
                <a:gd fmla="*/ 263 w 289" name="T14"/>
                <a:gd fmla="*/ 145 h 289" name="T15"/>
                <a:gd fmla="*/ 145 w 289" name="T16"/>
                <a:gd fmla="*/ 263 h 289" name="T17"/>
                <a:gd fmla="*/ 118 w 289" name="T18"/>
                <a:gd fmla="*/ 260 h 289" name="T19"/>
                <a:gd fmla="*/ 103 w 289" name="T20"/>
                <a:gd fmla="*/ 270 h 289" name="T21"/>
                <a:gd fmla="*/ 112 w 289" name="T22"/>
                <a:gd fmla="*/ 285 h 289" name="T23"/>
                <a:gd fmla="*/ 145 w 289" name="T24"/>
                <a:gd fmla="*/ 289 h 289" name="T25"/>
                <a:gd fmla="*/ 289 w 289" name="T26"/>
                <a:gd fmla="*/ 145 h 289" name="T27"/>
                <a:gd fmla="*/ 145 w 289" name="T28"/>
                <a:gd fmla="*/ 0 h 2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9" w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gdLst>
                <a:gd fmla="*/ 113 w 189" name="T0"/>
                <a:gd fmla="*/ 87 h 358" name="T1"/>
                <a:gd fmla="*/ 141 w 189" name="T2"/>
                <a:gd fmla="*/ 96 h 358" name="T3"/>
                <a:gd fmla="*/ 189 w 189" name="T4"/>
                <a:gd fmla="*/ 48 h 358" name="T5"/>
                <a:gd fmla="*/ 141 w 189" name="T6"/>
                <a:gd fmla="*/ 0 h 358" name="T7"/>
                <a:gd fmla="*/ 93 w 189" name="T8"/>
                <a:gd fmla="*/ 48 h 358" name="T9"/>
                <a:gd fmla="*/ 97 w 189" name="T10"/>
                <a:gd fmla="*/ 67 h 358" name="T11"/>
                <a:gd fmla="*/ 64 w 189" name="T12"/>
                <a:gd fmla="*/ 108 h 358" name="T13"/>
                <a:gd fmla="*/ 9 w 189" name="T14"/>
                <a:gd fmla="*/ 342 h 358" name="T15"/>
                <a:gd fmla="*/ 22 w 189" name="T16"/>
                <a:gd fmla="*/ 358 h 358" name="T17"/>
                <a:gd fmla="*/ 23 w 189" name="T18"/>
                <a:gd fmla="*/ 358 h 358" name="T19"/>
                <a:gd fmla="*/ 35 w 189" name="T20"/>
                <a:gd fmla="*/ 340 h 358" name="T21"/>
                <a:gd fmla="*/ 85 w 189" name="T22"/>
                <a:gd fmla="*/ 125 h 358" name="T23"/>
                <a:gd fmla="*/ 113 w 189" name="T24"/>
                <a:gd fmla="*/ 87 h 3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8" w="189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gdLst>
                <a:gd fmla="*/ 96 w 187" name="T0"/>
                <a:gd fmla="*/ 160 h 175" name="T1"/>
                <a:gd fmla="*/ 65 w 187" name="T2"/>
                <a:gd fmla="*/ 154 h 175" name="T3"/>
                <a:gd fmla="*/ 33 w 187" name="T4"/>
                <a:gd fmla="*/ 64 h 175" name="T5"/>
                <a:gd fmla="*/ 122 w 187" name="T6"/>
                <a:gd fmla="*/ 32 h 175" name="T7"/>
                <a:gd fmla="*/ 154 w 187" name="T8"/>
                <a:gd fmla="*/ 122 h 175" name="T9"/>
                <a:gd fmla="*/ 146 w 187" name="T10"/>
                <a:gd fmla="*/ 135 h 175" name="T11"/>
                <a:gd fmla="*/ 147 w 187" name="T12"/>
                <a:gd fmla="*/ 145 h 175" name="T13"/>
                <a:gd fmla="*/ 158 w 187" name="T14"/>
                <a:gd fmla="*/ 144 h 175" name="T15"/>
                <a:gd fmla="*/ 167 w 187" name="T16"/>
                <a:gd fmla="*/ 128 h 175" name="T17"/>
                <a:gd fmla="*/ 129 w 187" name="T18"/>
                <a:gd fmla="*/ 19 h 175" name="T19"/>
                <a:gd fmla="*/ 20 w 187" name="T20"/>
                <a:gd fmla="*/ 58 h 175" name="T21"/>
                <a:gd fmla="*/ 58 w 187" name="T22"/>
                <a:gd fmla="*/ 167 h 175" name="T23"/>
                <a:gd fmla="*/ 96 w 187" name="T24"/>
                <a:gd fmla="*/ 175 h 175" name="T25"/>
                <a:gd fmla="*/ 103 w 187" name="T26"/>
                <a:gd fmla="*/ 167 h 175" name="T27"/>
                <a:gd fmla="*/ 96 w 187" name="T28"/>
                <a:gd fmla="*/ 160 h 1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5" w="187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gdLst>
                <a:gd fmla="*/ 152 w 158" name="T0"/>
                <a:gd fmla="*/ 156 h 171" name="T1"/>
                <a:gd fmla="*/ 56 w 158" name="T2"/>
                <a:gd fmla="*/ 78 h 171" name="T3"/>
                <a:gd fmla="*/ 44 w 158" name="T4"/>
                <a:gd fmla="*/ 55 h 171" name="T5"/>
                <a:gd fmla="*/ 55 w 158" name="T6"/>
                <a:gd fmla="*/ 43 h 171" name="T7"/>
                <a:gd fmla="*/ 42 w 158" name="T8"/>
                <a:gd fmla="*/ 7 h 171" name="T9"/>
                <a:gd fmla="*/ 6 w 158" name="T10"/>
                <a:gd fmla="*/ 20 h 171" name="T11"/>
                <a:gd fmla="*/ 19 w 158" name="T12"/>
                <a:gd fmla="*/ 56 h 171" name="T13"/>
                <a:gd fmla="*/ 30 w 158" name="T14"/>
                <a:gd fmla="*/ 58 h 171" name="T15"/>
                <a:gd fmla="*/ 43 w 158" name="T16"/>
                <a:gd fmla="*/ 85 h 171" name="T17"/>
                <a:gd fmla="*/ 147 w 158" name="T18"/>
                <a:gd fmla="*/ 169 h 171" name="T19"/>
                <a:gd fmla="*/ 157 w 158" name="T20"/>
                <a:gd fmla="*/ 166 h 171" name="T21"/>
                <a:gd fmla="*/ 157 w 158" name="T22"/>
                <a:gd fmla="*/ 165 h 171" name="T23"/>
                <a:gd fmla="*/ 152 w 158" name="T24"/>
                <a:gd fmla="*/ 156 h 17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1" w="158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lastClr="FFFFFF" val="window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gdLst>
                <a:gd fmla="*/ 467 w 568" name="T0"/>
                <a:gd fmla="*/ 190 h 452" name="T1"/>
                <a:gd fmla="*/ 455 w 568" name="T2"/>
                <a:gd fmla="*/ 172 h 452" name="T3"/>
                <a:gd fmla="*/ 450 w 568" name="T4"/>
                <a:gd fmla="*/ 104 h 452" name="T5"/>
                <a:gd fmla="*/ 329 w 568" name="T6"/>
                <a:gd fmla="*/ 109 h 452" name="T7"/>
                <a:gd fmla="*/ 310 w 568" name="T8"/>
                <a:gd fmla="*/ 79 h 452" name="T9"/>
                <a:gd fmla="*/ 213 w 568" name="T10"/>
                <a:gd fmla="*/ 29 h 452" name="T11"/>
                <a:gd fmla="*/ 51 w 568" name="T12"/>
                <a:gd fmla="*/ 163 h 452" name="T13"/>
                <a:gd fmla="*/ 6 w 568" name="T14"/>
                <a:gd fmla="*/ 286 h 452" name="T15"/>
                <a:gd fmla="*/ 242 w 568" name="T16"/>
                <a:gd fmla="*/ 444 h 452" name="T17"/>
                <a:gd fmla="*/ 526 w 568" name="T18"/>
                <a:gd fmla="*/ 319 h 452" name="T19"/>
                <a:gd fmla="*/ 467 w 568" name="T20"/>
                <a:gd fmla="*/ 190 h 452" name="T21"/>
                <a:gd fmla="*/ 250 w 568" name="T22"/>
                <a:gd fmla="*/ 411 h 452" name="T23"/>
                <a:gd fmla="*/ 66 w 568" name="T24"/>
                <a:gd fmla="*/ 296 h 452" name="T25"/>
                <a:gd fmla="*/ 250 w 568" name="T26"/>
                <a:gd fmla="*/ 169 h 452" name="T27"/>
                <a:gd fmla="*/ 435 w 568" name="T28"/>
                <a:gd fmla="*/ 274 h 452" name="T29"/>
                <a:gd fmla="*/ 250 w 568" name="T30"/>
                <a:gd fmla="*/ 411 h 4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52" w="568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gdLst>
                <a:gd fmla="*/ 103 w 224" name="T0"/>
                <a:gd fmla="*/ 12 h 198" name="T1"/>
                <a:gd fmla="*/ 12 w 224" name="T2"/>
                <a:gd fmla="*/ 120 h 198" name="T3"/>
                <a:gd fmla="*/ 40 w 224" name="T4"/>
                <a:gd fmla="*/ 166 h 198" name="T5"/>
                <a:gd fmla="*/ 193 w 224" name="T6"/>
                <a:gd fmla="*/ 138 h 198" name="T7"/>
                <a:gd fmla="*/ 103 w 224" name="T8"/>
                <a:gd fmla="*/ 12 h 198" name="T9"/>
                <a:gd fmla="*/ 77 w 224" name="T10"/>
                <a:gd fmla="*/ 147 h 198" name="T11"/>
                <a:gd fmla="*/ 42 w 224" name="T12"/>
                <a:gd fmla="*/ 122 h 198" name="T13"/>
                <a:gd fmla="*/ 75 w 224" name="T14"/>
                <a:gd fmla="*/ 87 h 198" name="T15"/>
                <a:gd fmla="*/ 111 w 224" name="T16"/>
                <a:gd fmla="*/ 114 h 198" name="T17"/>
                <a:gd fmla="*/ 77 w 224" name="T18"/>
                <a:gd fmla="*/ 147 h 198" name="T19"/>
                <a:gd fmla="*/ 137 w 224" name="T20"/>
                <a:gd fmla="*/ 95 h 198" name="T21"/>
                <a:gd fmla="*/ 119 w 224" name="T22"/>
                <a:gd fmla="*/ 93 h 198" name="T23"/>
                <a:gd fmla="*/ 124 w 224" name="T24"/>
                <a:gd fmla="*/ 74 h 198" name="T25"/>
                <a:gd fmla="*/ 143 w 224" name="T26"/>
                <a:gd fmla="*/ 76 h 198" name="T27"/>
                <a:gd fmla="*/ 137 w 224" name="T28"/>
                <a:gd fmla="*/ 95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224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gdLst>
                <a:gd fmla="*/ 92 w 121" name="T0"/>
                <a:gd fmla="*/ 128 h 128" name="T1"/>
                <a:gd fmla="*/ 109 w 121" name="T2"/>
                <a:gd fmla="*/ 114 h 128" name="T3"/>
                <a:gd fmla="*/ 109 w 121" name="T4"/>
                <a:gd fmla="*/ 112 h 128" name="T5"/>
                <a:gd fmla="*/ 17 w 121" name="T6"/>
                <a:gd fmla="*/ 19 h 128" name="T7"/>
                <a:gd fmla="*/ 0 w 121" name="T8"/>
                <a:gd fmla="*/ 36 h 128" name="T9"/>
                <a:gd fmla="*/ 17 w 121" name="T10"/>
                <a:gd fmla="*/ 53 h 128" name="T11"/>
                <a:gd fmla="*/ 75 w 121" name="T12"/>
                <a:gd fmla="*/ 111 h 128" name="T13"/>
                <a:gd fmla="*/ 92 w 121" name="T14"/>
                <a:gd fmla="*/ 128 h 1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8" w="120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gdLst>
                <a:gd fmla="*/ 105 w 259" name="T0"/>
                <a:gd fmla="*/ 9 h 240" name="T1"/>
                <a:gd fmla="*/ 21 w 259" name="T2"/>
                <a:gd fmla="*/ 9 h 240" name="T3"/>
                <a:gd fmla="*/ 19 w 259" name="T4"/>
                <a:gd fmla="*/ 10 h 240" name="T5"/>
                <a:gd fmla="*/ 18 w 259" name="T6"/>
                <a:gd fmla="*/ 11 h 240" name="T7"/>
                <a:gd fmla="*/ 0 w 259" name="T8"/>
                <a:gd fmla="*/ 35 h 240" name="T9"/>
                <a:gd fmla="*/ 25 w 259" name="T10"/>
                <a:gd fmla="*/ 59 h 240" name="T11"/>
                <a:gd fmla="*/ 47 w 259" name="T12"/>
                <a:gd fmla="*/ 54 h 240" name="T13"/>
                <a:gd fmla="*/ 168 w 259" name="T14"/>
                <a:gd fmla="*/ 114 h 240" name="T15"/>
                <a:gd fmla="*/ 176 w 259" name="T16"/>
                <a:gd fmla="*/ 195 h 240" name="T17"/>
                <a:gd fmla="*/ 171 w 259" name="T18"/>
                <a:gd fmla="*/ 218 h 240" name="T19"/>
                <a:gd fmla="*/ 195 w 259" name="T20"/>
                <a:gd fmla="*/ 240 h 240" name="T21"/>
                <a:gd fmla="*/ 219 w 259" name="T22"/>
                <a:gd fmla="*/ 220 h 240" name="T23"/>
                <a:gd fmla="*/ 219 w 259" name="T24"/>
                <a:gd fmla="*/ 220 h 240" name="T25"/>
                <a:gd fmla="*/ 105 w 259" name="T26"/>
                <a:gd fmla="*/ 9 h 2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0" w="259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lastClr="FFFFFF" val="window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gdLst>
                <a:gd fmla="*/ 64 w 179" name="T0"/>
                <a:gd fmla="*/ 0 h 350" name="T1"/>
                <a:gd fmla="*/ 27 w 179" name="T2"/>
                <a:gd fmla="*/ 56 h 350" name="T3"/>
                <a:gd fmla="*/ 95 w 179" name="T4"/>
                <a:gd fmla="*/ 98 h 350" name="T5"/>
                <a:gd fmla="*/ 118 w 179" name="T6"/>
                <a:gd fmla="*/ 165 h 350" name="T7"/>
                <a:gd fmla="*/ 0 w 179" name="T8"/>
                <a:gd fmla="*/ 295 h 350" name="T9"/>
                <a:gd fmla="*/ 88 w 179" name="T10"/>
                <a:gd fmla="*/ 350 h 350" name="T11"/>
                <a:gd fmla="*/ 160 w 179" name="T12"/>
                <a:gd fmla="*/ 188 h 350" name="T13"/>
                <a:gd fmla="*/ 153 w 179" name="T14"/>
                <a:gd fmla="*/ 76 h 350" name="T15"/>
                <a:gd fmla="*/ 64 w 179" name="T16"/>
                <a:gd fmla="*/ 0 h 3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0" w="179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gdLst>
                <a:gd fmla="*/ 497 w 518" name="T0"/>
                <a:gd fmla="*/ 148 h 573" name="T1"/>
                <a:gd fmla="*/ 152 w 518" name="T2"/>
                <a:gd fmla="*/ 92 h 573" name="T3"/>
                <a:gd fmla="*/ 173 w 518" name="T4"/>
                <a:gd fmla="*/ 52 h 573" name="T5"/>
                <a:gd fmla="*/ 91 w 518" name="T6"/>
                <a:gd fmla="*/ 29 h 573" name="T7"/>
                <a:gd fmla="*/ 0 w 518" name="T8"/>
                <a:gd fmla="*/ 186 h 573" name="T9"/>
                <a:gd fmla="*/ 56 w 518" name="T10"/>
                <a:gd fmla="*/ 218 h 573" name="T11"/>
                <a:gd fmla="*/ 99 w 518" name="T12"/>
                <a:gd fmla="*/ 169 h 573" name="T13"/>
                <a:gd fmla="*/ 137 w 518" name="T14"/>
                <a:gd fmla="*/ 153 h 573" name="T15"/>
                <a:gd fmla="*/ 74 w 518" name="T16"/>
                <a:gd fmla="*/ 246 h 573" name="T17"/>
                <a:gd fmla="*/ 108 w 518" name="T18"/>
                <a:gd fmla="*/ 276 h 573" name="T19"/>
                <a:gd fmla="*/ 157 w 518" name="T20"/>
                <a:gd fmla="*/ 227 h 573" name="T21"/>
                <a:gd fmla="*/ 186 w 518" name="T22"/>
                <a:gd fmla="*/ 227 h 573" name="T23"/>
                <a:gd fmla="*/ 186 w 518" name="T24"/>
                <a:gd fmla="*/ 277 h 573" name="T25"/>
                <a:gd fmla="*/ 72 w 518" name="T26"/>
                <a:gd fmla="*/ 277 h 573" name="T27"/>
                <a:gd fmla="*/ 72 w 518" name="T28"/>
                <a:gd fmla="*/ 317 h 573" name="T29"/>
                <a:gd fmla="*/ 186 w 518" name="T30"/>
                <a:gd fmla="*/ 317 h 573" name="T31"/>
                <a:gd fmla="*/ 186 w 518" name="T32"/>
                <a:gd fmla="*/ 412 h 573" name="T33"/>
                <a:gd fmla="*/ 181 w 518" name="T34"/>
                <a:gd fmla="*/ 412 h 573" name="T35"/>
                <a:gd fmla="*/ 142 w 518" name="T36"/>
                <a:gd fmla="*/ 397 h 573" name="T37"/>
                <a:gd fmla="*/ 140 w 518" name="T38"/>
                <a:gd fmla="*/ 339 h 573" name="T39"/>
                <a:gd fmla="*/ 62 w 518" name="T40"/>
                <a:gd fmla="*/ 339 h 573" name="T41"/>
                <a:gd fmla="*/ 59 w 518" name="T42"/>
                <a:gd fmla="*/ 341 h 573" name="T43"/>
                <a:gd fmla="*/ 142 w 518" name="T44"/>
                <a:gd fmla="*/ 466 h 573" name="T45"/>
                <a:gd fmla="*/ 334 w 518" name="T46"/>
                <a:gd fmla="*/ 415 h 573" name="T47"/>
                <a:gd fmla="*/ 345 w 518" name="T48"/>
                <a:gd fmla="*/ 458 h 573" name="T49"/>
                <a:gd fmla="*/ 410 w 518" name="T50"/>
                <a:gd fmla="*/ 431 h 573" name="T51"/>
                <a:gd fmla="*/ 366 w 518" name="T52"/>
                <a:gd fmla="*/ 325 h 573" name="T53"/>
                <a:gd fmla="*/ 314 w 518" name="T54"/>
                <a:gd fmla="*/ 341 h 573" name="T55"/>
                <a:gd fmla="*/ 324 w 518" name="T56"/>
                <a:gd fmla="*/ 377 h 573" name="T57"/>
                <a:gd fmla="*/ 278 w 518" name="T58"/>
                <a:gd fmla="*/ 400 h 573" name="T59"/>
                <a:gd fmla="*/ 278 w 518" name="T60"/>
                <a:gd fmla="*/ 317 h 573" name="T61"/>
                <a:gd fmla="*/ 389 w 518" name="T62"/>
                <a:gd fmla="*/ 317 h 573" name="T63"/>
                <a:gd fmla="*/ 389 w 518" name="T64"/>
                <a:gd fmla="*/ 277 h 573" name="T65"/>
                <a:gd fmla="*/ 278 w 518" name="T66"/>
                <a:gd fmla="*/ 277 h 573" name="T67"/>
                <a:gd fmla="*/ 278 w 518" name="T68"/>
                <a:gd fmla="*/ 227 h 573" name="T69"/>
                <a:gd fmla="*/ 389 w 518" name="T70"/>
                <a:gd fmla="*/ 227 h 573" name="T71"/>
                <a:gd fmla="*/ 389 w 518" name="T72"/>
                <a:gd fmla="*/ 187 h 573" name="T73"/>
                <a:gd fmla="*/ 192 w 518" name="T74"/>
                <a:gd fmla="*/ 187 h 573" name="T75"/>
                <a:gd fmla="*/ 220 w 518" name="T76"/>
                <a:gd fmla="*/ 143 h 573" name="T77"/>
                <a:gd fmla="*/ 186 w 518" name="T78"/>
                <a:gd fmla="*/ 134 h 573" name="T79"/>
                <a:gd fmla="*/ 415 w 518" name="T80"/>
                <a:gd fmla="*/ 177 h 573" name="T81"/>
                <a:gd fmla="*/ 415 w 518" name="T82"/>
                <a:gd fmla="*/ 405 h 573" name="T83"/>
                <a:gd fmla="*/ 334 w 518" name="T84"/>
                <a:gd fmla="*/ 478 h 573" name="T85"/>
                <a:gd fmla="*/ 285 w 518" name="T86"/>
                <a:gd fmla="*/ 467 h 573" name="T87"/>
                <a:gd fmla="*/ 274 w 518" name="T88"/>
                <a:gd fmla="*/ 514 h 573" name="T89"/>
                <a:gd fmla="*/ 501 w 518" name="T90"/>
                <a:gd fmla="*/ 412 h 573" name="T91"/>
                <a:gd fmla="*/ 497 w 518" name="T92"/>
                <a:gd fmla="*/ 148 h 57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73" w="518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416662245"/>
      </p:ext>
    </p:extLst>
  </p:cSld>
  <p:clrMapOvr>
    <a:masterClrMapping/>
  </p:clrMapOvr>
  <p:transition advTm="2863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decel="50000"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个人能力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gdLst>
              <a:gd fmla="*/ 114 w 128" name="T0"/>
              <a:gd fmla="*/ 29 h 128" name="T1"/>
              <a:gd fmla="*/ 112 w 128" name="T2"/>
              <a:gd fmla="*/ 8 h 128" name="T3"/>
              <a:gd fmla="*/ 24 w 128" name="T4"/>
              <a:gd fmla="*/ 0 h 128" name="T5"/>
              <a:gd fmla="*/ 16 w 128" name="T6"/>
              <a:gd fmla="*/ 27 h 128" name="T7"/>
              <a:gd fmla="*/ 2 w 128" name="T8"/>
              <a:gd fmla="*/ 45 h 128" name="T9"/>
              <a:gd fmla="*/ 0 w 128" name="T10"/>
              <a:gd fmla="*/ 56 h 128" name="T11"/>
              <a:gd fmla="*/ 12 w 128" name="T12"/>
              <a:gd fmla="*/ 68 h 128" name="T13"/>
              <a:gd fmla="*/ 20 w 128" name="T14"/>
              <a:gd fmla="*/ 128 h 128" name="T15"/>
              <a:gd fmla="*/ 116 w 128" name="T16"/>
              <a:gd fmla="*/ 120 h 128" name="T17"/>
              <a:gd fmla="*/ 116 w 128" name="T18"/>
              <a:gd fmla="*/ 68 h 128" name="T19"/>
              <a:gd fmla="*/ 128 w 128" name="T20"/>
              <a:gd fmla="*/ 52 h 128" name="T21"/>
              <a:gd fmla="*/ 104 w 128" name="T22"/>
              <a:gd fmla="*/ 8 h 128" name="T23"/>
              <a:gd fmla="*/ 24 w 128" name="T24"/>
              <a:gd fmla="*/ 24 h 128" name="T25"/>
              <a:gd fmla="*/ 24 w 128" name="T26"/>
              <a:gd fmla="*/ 8 h 128" name="T27"/>
              <a:gd fmla="*/ 41 w 128" name="T28"/>
              <a:gd fmla="*/ 60 h 128" name="T29"/>
              <a:gd fmla="*/ 40 w 128" name="T30"/>
              <a:gd fmla="*/ 32 h 128" name="T31"/>
              <a:gd fmla="*/ 41 w 128" name="T32"/>
              <a:gd fmla="*/ 60 h 128" name="T33"/>
              <a:gd fmla="*/ 62 w 128" name="T34"/>
              <a:gd fmla="*/ 32 h 128" name="T35"/>
              <a:gd fmla="*/ 45 w 128" name="T36"/>
              <a:gd fmla="*/ 60 h 128" name="T37"/>
              <a:gd fmla="*/ 66 w 128" name="T38"/>
              <a:gd fmla="*/ 32 h 128" name="T39"/>
              <a:gd fmla="*/ 83 w 128" name="T40"/>
              <a:gd fmla="*/ 60 h 128" name="T41"/>
              <a:gd fmla="*/ 66 w 128" name="T42"/>
              <a:gd fmla="*/ 32 h 128" name="T43"/>
              <a:gd fmla="*/ 88 w 128" name="T44"/>
              <a:gd fmla="*/ 32 h 128" name="T45"/>
              <a:gd fmla="*/ 87 w 128" name="T46"/>
              <a:gd fmla="*/ 60 h 128" name="T47"/>
              <a:gd fmla="*/ 8 w 128" name="T48"/>
              <a:gd fmla="*/ 56 h 128" name="T49"/>
              <a:gd fmla="*/ 9 w 128" name="T50"/>
              <a:gd fmla="*/ 50 h 128" name="T51"/>
              <a:gd fmla="*/ 24 w 128" name="T52"/>
              <a:gd fmla="*/ 32 h 128" name="T53"/>
              <a:gd fmla="*/ 19 w 128" name="T54"/>
              <a:gd fmla="*/ 60 h 128" name="T55"/>
              <a:gd fmla="*/ 8 w 128" name="T56"/>
              <a:gd fmla="*/ 56 h 128" name="T57"/>
              <a:gd fmla="*/ 50 w 128" name="T58"/>
              <a:gd fmla="*/ 120 h 128" name="T59"/>
              <a:gd fmla="*/ 80 w 128" name="T60"/>
              <a:gd fmla="*/ 80 h 128" name="T61"/>
              <a:gd fmla="*/ 108 w 128" name="T62"/>
              <a:gd fmla="*/ 120 h 128" name="T63"/>
              <a:gd fmla="*/ 84 w 128" name="T64"/>
              <a:gd fmla="*/ 80 h 128" name="T65"/>
              <a:gd fmla="*/ 50 w 128" name="T66"/>
              <a:gd fmla="*/ 76 h 128" name="T67"/>
              <a:gd fmla="*/ 46 w 128" name="T68"/>
              <a:gd fmla="*/ 120 h 128" name="T69"/>
              <a:gd fmla="*/ 20 w 128" name="T70"/>
              <a:gd fmla="*/ 68 h 128" name="T71"/>
              <a:gd fmla="*/ 108 w 128" name="T72"/>
              <a:gd fmla="*/ 120 h 128" name="T73"/>
              <a:gd fmla="*/ 116 w 128" name="T74"/>
              <a:gd fmla="*/ 60 h 128" name="T75"/>
              <a:gd fmla="*/ 93 w 128" name="T76"/>
              <a:gd fmla="*/ 32 h 128" name="T77"/>
              <a:gd fmla="*/ 104 w 128" name="T78"/>
              <a:gd fmla="*/ 32 h 128" name="T79"/>
              <a:gd fmla="*/ 119 w 128" name="T80"/>
              <a:gd fmla="*/ 50 h 128" name="T81"/>
              <a:gd fmla="*/ 120 w 128" name="T82"/>
              <a:gd fmla="*/ 56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3205" compatLnSpc="1" lIns="86411" numCol="1" rIns="86411" tIns="4320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077010"/>
          </a:xfrm>
          <a:prstGeom prst="rect">
            <a:avLst/>
          </a:prstGeom>
        </p:spPr>
        <p:txBody>
          <a:bodyPr bIns="43205" lIns="86411" rIns="86411" tIns="43205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04703" y="3281851"/>
            <a:ext cx="1087222" cy="3607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电子商务</a:t>
            </a: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gdLst>
              <a:gd fmla="*/ 94 w 132" name="T0"/>
              <a:gd fmla="*/ 0 h 128" name="T1"/>
              <a:gd fmla="*/ 56 w 132" name="T2"/>
              <a:gd fmla="*/ 27 h 128" name="T3"/>
              <a:gd fmla="*/ 55 w 132" name="T4"/>
              <a:gd fmla="*/ 27 h 128" name="T5"/>
              <a:gd fmla="*/ 14 w 132" name="T6"/>
              <a:gd fmla="*/ 69 h 128" name="T7"/>
              <a:gd fmla="*/ 1 w 132" name="T8"/>
              <a:gd fmla="*/ 110 h 128" name="T9"/>
              <a:gd fmla="*/ 14 w 132" name="T10"/>
              <a:gd fmla="*/ 128 h 128" name="T11"/>
              <a:gd fmla="*/ 53 w 132" name="T12"/>
              <a:gd fmla="*/ 118 h 128" name="T13"/>
              <a:gd fmla="*/ 120 w 132" name="T14"/>
              <a:gd fmla="*/ 53 h 128" name="T15"/>
              <a:gd fmla="*/ 64 w 132" name="T16"/>
              <a:gd fmla="*/ 95 h 128" name="T17"/>
              <a:gd fmla="*/ 99 w 132" name="T18"/>
              <a:gd fmla="*/ 47 h 128" name="T19"/>
              <a:gd fmla="*/ 95 w 132" name="T20"/>
              <a:gd fmla="*/ 67 h 128" name="T21"/>
              <a:gd fmla="*/ 64 w 132" name="T22"/>
              <a:gd fmla="*/ 98 h 128" name="T23"/>
              <a:gd fmla="*/ 59 w 132" name="T24"/>
              <a:gd fmla="*/ 81 h 128" name="T25"/>
              <a:gd fmla="*/ 46 w 132" name="T26"/>
              <a:gd fmla="*/ 68 h 128" name="T27"/>
              <a:gd fmla="*/ 92 w 132" name="T28"/>
              <a:gd fmla="*/ 36 h 128" name="T29"/>
              <a:gd fmla="*/ 59 w 132" name="T30"/>
              <a:gd fmla="*/ 81 h 128" name="T31"/>
              <a:gd fmla="*/ 30 w 132" name="T32"/>
              <a:gd fmla="*/ 64 h 128" name="T33"/>
              <a:gd fmla="*/ 80 w 132" name="T34"/>
              <a:gd fmla="*/ 29 h 128" name="T35"/>
              <a:gd fmla="*/ 17 w 132" name="T36"/>
              <a:gd fmla="*/ 119 h 128" name="T37"/>
              <a:gd fmla="*/ 8 w 132" name="T38"/>
              <a:gd fmla="*/ 114 h 128" name="T39"/>
              <a:gd fmla="*/ 13 w 132" name="T40"/>
              <a:gd fmla="*/ 96 h 128" name="T41"/>
              <a:gd fmla="*/ 32 w 132" name="T42"/>
              <a:gd fmla="*/ 116 h 128" name="T43"/>
              <a:gd fmla="*/ 35 w 132" name="T44"/>
              <a:gd fmla="*/ 115 h 128" name="T45"/>
              <a:gd fmla="*/ 14 w 132" name="T46"/>
              <a:gd fmla="*/ 92 h 128" name="T47"/>
              <a:gd fmla="*/ 19 w 132" name="T48"/>
              <a:gd fmla="*/ 75 h 128" name="T49"/>
              <a:gd fmla="*/ 52 w 132" name="T50"/>
              <a:gd fmla="*/ 110 h 128" name="T51"/>
              <a:gd fmla="*/ 35 w 132" name="T52"/>
              <a:gd fmla="*/ 115 h 128" name="T53"/>
              <a:gd fmla="*/ 108 w 132" name="T54"/>
              <a:gd fmla="*/ 54 h 128" name="T55"/>
              <a:gd fmla="*/ 98 w 132" name="T56"/>
              <a:gd fmla="*/ 30 h 128" name="T57"/>
              <a:gd fmla="*/ 81 w 132" name="T58"/>
              <a:gd fmla="*/ 13 h 128" name="T59"/>
              <a:gd fmla="*/ 112 w 132" name="T60"/>
              <a:gd fmla="*/ 16 h 128" name="T61"/>
              <a:gd fmla="*/ 115 w 132" name="T62"/>
              <a:gd fmla="*/ 47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3205" compatLnSpc="1" lIns="86411" numCol="1" rIns="86411" tIns="4320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gdLst>
                <a:gd fmla="*/ 32 w 64" name="T0"/>
                <a:gd fmla="*/ 0 h 64" name="T1"/>
                <a:gd fmla="*/ 0 w 64" name="T2"/>
                <a:gd fmla="*/ 32 h 64" name="T3"/>
                <a:gd fmla="*/ 32 w 64" name="T4"/>
                <a:gd fmla="*/ 64 h 64" name="T5"/>
                <a:gd fmla="*/ 64 w 64" name="T6"/>
                <a:gd fmla="*/ 32 h 64" name="T7"/>
                <a:gd fmla="*/ 32 w 64" name="T8"/>
                <a:gd fmla="*/ 0 h 64" name="T9"/>
                <a:gd fmla="*/ 50 w 64" name="T10"/>
                <a:gd fmla="*/ 48 h 64" name="T11"/>
                <a:gd fmla="*/ 16 w 64" name="T12"/>
                <a:gd fmla="*/ 50 h 64" name="T13"/>
                <a:gd fmla="*/ 14 w 64" name="T14"/>
                <a:gd fmla="*/ 16 h 64" name="T15"/>
                <a:gd fmla="*/ 48 w 64" name="T16"/>
                <a:gd fmla="*/ 14 h 64" name="T17"/>
                <a:gd fmla="*/ 50 w 64" name="T18"/>
                <a:gd fmla="*/ 48 h 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" w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gdLst>
                <a:gd fmla="*/ 16 w 18" name="T0"/>
                <a:gd fmla="*/ 0 h 18" name="T1"/>
                <a:gd fmla="*/ 0 w 18" name="T2"/>
                <a:gd fmla="*/ 16 h 18" name="T3"/>
                <a:gd fmla="*/ 0 w 18" name="T4"/>
                <a:gd fmla="*/ 16 h 18" name="T5"/>
                <a:gd fmla="*/ 2 w 18" name="T6"/>
                <a:gd fmla="*/ 18 h 18" name="T7"/>
                <a:gd fmla="*/ 4 w 18" name="T8"/>
                <a:gd fmla="*/ 16 h 18" name="T9"/>
                <a:gd fmla="*/ 4 w 18" name="T10"/>
                <a:gd fmla="*/ 16 h 18" name="T11"/>
                <a:gd fmla="*/ 16 w 18" name="T12"/>
                <a:gd fmla="*/ 4 h 18" name="T13"/>
                <a:gd fmla="*/ 18 w 18" name="T14"/>
                <a:gd fmla="*/ 2 h 18" name="T15"/>
                <a:gd fmla="*/ 16 w 18" name="T16"/>
                <a:gd fmla="*/ 0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gdLst>
                <a:gd fmla="*/ 118 w 128" name="T0"/>
                <a:gd fmla="*/ 24 h 108" name="T1"/>
                <a:gd fmla="*/ 101 w 128" name="T2"/>
                <a:gd fmla="*/ 21 h 108" name="T3"/>
                <a:gd fmla="*/ 95 w 128" name="T4"/>
                <a:gd fmla="*/ 8 h 108" name="T5"/>
                <a:gd fmla="*/ 84 w 128" name="T6"/>
                <a:gd fmla="*/ 0 h 108" name="T7"/>
                <a:gd fmla="*/ 44 w 128" name="T8"/>
                <a:gd fmla="*/ 0 h 108" name="T9"/>
                <a:gd fmla="*/ 33 w 128" name="T10"/>
                <a:gd fmla="*/ 8 h 108" name="T11"/>
                <a:gd fmla="*/ 27 w 128" name="T12"/>
                <a:gd fmla="*/ 21 h 108" name="T13"/>
                <a:gd fmla="*/ 10 w 128" name="T14"/>
                <a:gd fmla="*/ 24 h 108" name="T15"/>
                <a:gd fmla="*/ 0 w 128" name="T16"/>
                <a:gd fmla="*/ 36 h 108" name="T17"/>
                <a:gd fmla="*/ 0 w 128" name="T18"/>
                <a:gd fmla="*/ 96 h 108" name="T19"/>
                <a:gd fmla="*/ 12 w 128" name="T20"/>
                <a:gd fmla="*/ 108 h 108" name="T21"/>
                <a:gd fmla="*/ 116 w 128" name="T22"/>
                <a:gd fmla="*/ 108 h 108" name="T23"/>
                <a:gd fmla="*/ 128 w 128" name="T24"/>
                <a:gd fmla="*/ 96 h 108" name="T25"/>
                <a:gd fmla="*/ 128 w 128" name="T26"/>
                <a:gd fmla="*/ 36 h 108" name="T27"/>
                <a:gd fmla="*/ 118 w 128" name="T28"/>
                <a:gd fmla="*/ 24 h 108" name="T29"/>
                <a:gd fmla="*/ 120 w 128" name="T30"/>
                <a:gd fmla="*/ 96 h 108" name="T31"/>
                <a:gd fmla="*/ 116 w 128" name="T32"/>
                <a:gd fmla="*/ 100 h 108" name="T33"/>
                <a:gd fmla="*/ 12 w 128" name="T34"/>
                <a:gd fmla="*/ 100 h 108" name="T35"/>
                <a:gd fmla="*/ 8 w 128" name="T36"/>
                <a:gd fmla="*/ 96 h 108" name="T37"/>
                <a:gd fmla="*/ 8 w 128" name="T38"/>
                <a:gd fmla="*/ 36 h 108" name="T39"/>
                <a:gd fmla="*/ 11 w 128" name="T40"/>
                <a:gd fmla="*/ 32 h 108" name="T41"/>
                <a:gd fmla="*/ 33 w 128" name="T42"/>
                <a:gd fmla="*/ 28 h 108" name="T43"/>
                <a:gd fmla="*/ 40 w 128" name="T44"/>
                <a:gd fmla="*/ 11 h 108" name="T45"/>
                <a:gd fmla="*/ 44 w 128" name="T46"/>
                <a:gd fmla="*/ 8 h 108" name="T47"/>
                <a:gd fmla="*/ 84 w 128" name="T48"/>
                <a:gd fmla="*/ 8 h 108" name="T49"/>
                <a:gd fmla="*/ 88 w 128" name="T50"/>
                <a:gd fmla="*/ 11 h 108" name="T51"/>
                <a:gd fmla="*/ 95 w 128" name="T52"/>
                <a:gd fmla="*/ 28 h 108" name="T53"/>
                <a:gd fmla="*/ 117 w 128" name="T54"/>
                <a:gd fmla="*/ 32 h 108" name="T55"/>
                <a:gd fmla="*/ 120 w 128" name="T56"/>
                <a:gd fmla="*/ 36 h 108" name="T57"/>
                <a:gd fmla="*/ 120 w 128" name="T58"/>
                <a:gd fmla="*/ 96 h 1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8" w="12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gdLst>
              <a:gd fmla="*/ 81 w 128" name="T0"/>
              <a:gd fmla="*/ 14 h 128" name="T1"/>
              <a:gd fmla="*/ 53 w 128" name="T2"/>
              <a:gd fmla="*/ 36 h 128" name="T3"/>
              <a:gd fmla="*/ 33 w 128" name="T4"/>
              <a:gd fmla="*/ 36 h 128" name="T5"/>
              <a:gd fmla="*/ 0 w 128" name="T6"/>
              <a:gd fmla="*/ 56 h 128" name="T7"/>
              <a:gd fmla="*/ 24 w 128" name="T8"/>
              <a:gd fmla="*/ 84 h 128" name="T9"/>
              <a:gd fmla="*/ 32 w 128" name="T10"/>
              <a:gd fmla="*/ 128 h 128" name="T11"/>
              <a:gd fmla="*/ 56 w 128" name="T12"/>
              <a:gd fmla="*/ 120 h 128" name="T13"/>
              <a:gd fmla="*/ 52 w 128" name="T14"/>
              <a:gd fmla="*/ 108 h 128" name="T15"/>
              <a:gd fmla="*/ 52 w 128" name="T16"/>
              <a:gd fmla="*/ 80 h 128" name="T17"/>
              <a:gd fmla="*/ 53 w 128" name="T18"/>
              <a:gd fmla="*/ 78 h 128" name="T19"/>
              <a:gd fmla="*/ 54 w 128" name="T20"/>
              <a:gd fmla="*/ 77 h 128" name="T21"/>
              <a:gd fmla="*/ 55 w 128" name="T22"/>
              <a:gd fmla="*/ 76 h 128" name="T23"/>
              <a:gd fmla="*/ 81 w 128" name="T24"/>
              <a:gd fmla="*/ 98 h 128" name="T25"/>
              <a:gd fmla="*/ 128 w 128" name="T26"/>
              <a:gd fmla="*/ 56 h 128" name="T27"/>
              <a:gd fmla="*/ 80 w 128" name="T28"/>
              <a:gd fmla="*/ 56 h 128" name="T29"/>
              <a:gd fmla="*/ 92 w 128" name="T30"/>
              <a:gd fmla="*/ 44 h 128" name="T31"/>
              <a:gd fmla="*/ 92 w 128" name="T32"/>
              <a:gd fmla="*/ 68 h 128" name="T33"/>
              <a:gd fmla="*/ 80 w 128" name="T34"/>
              <a:gd fmla="*/ 56 h 128" name="T35"/>
              <a:gd fmla="*/ 16 w 128" name="T36"/>
              <a:gd fmla="*/ 44 h 128" name="T37"/>
              <a:gd fmla="*/ 40 w 128" name="T38"/>
              <a:gd fmla="*/ 56 h 128" name="T39"/>
              <a:gd fmla="*/ 16 w 128" name="T40"/>
              <a:gd fmla="*/ 68 h 128" name="T41"/>
              <a:gd fmla="*/ 48 w 128" name="T42"/>
              <a:gd fmla="*/ 120 h 128" name="T43"/>
              <a:gd fmla="*/ 32 w 128" name="T44"/>
              <a:gd fmla="*/ 84 h 128" name="T45"/>
              <a:gd fmla="*/ 33 w 128" name="T46"/>
              <a:gd fmla="*/ 76 h 128" name="T47"/>
              <a:gd fmla="*/ 45 w 128" name="T48"/>
              <a:gd fmla="*/ 76 h 128" name="T49"/>
              <a:gd fmla="*/ 44 w 128" name="T50"/>
              <a:gd fmla="*/ 108 h 128" name="T51"/>
              <a:gd fmla="*/ 48 w 128" name="T52"/>
              <a:gd fmla="*/ 117 h 128" name="T53"/>
              <a:gd fmla="*/ 53 w 128" name="T54"/>
              <a:gd fmla="*/ 68 h 128" name="T55"/>
              <a:gd fmla="*/ 52 w 128" name="T56"/>
              <a:gd fmla="*/ 68 h 128" name="T57"/>
              <a:gd fmla="*/ 52 w 128" name="T58"/>
              <a:gd fmla="*/ 44 h 128" name="T59"/>
              <a:gd fmla="*/ 74 w 128" name="T60"/>
              <a:gd fmla="*/ 36 h 128" name="T61"/>
              <a:gd fmla="*/ 74 w 128" name="T62"/>
              <a:gd fmla="*/ 76 h 128" name="T63"/>
              <a:gd fmla="*/ 100 w 128" name="T64"/>
              <a:gd fmla="*/ 104 h 128" name="T65"/>
              <a:gd fmla="*/ 92 w 128" name="T66"/>
              <a:gd fmla="*/ 76 h 128" name="T67"/>
              <a:gd fmla="*/ 92 w 128" name="T68"/>
              <a:gd fmla="*/ 36 h 128" name="T69"/>
              <a:gd fmla="*/ 100 w 128" name="T70"/>
              <a:gd fmla="*/ 8 h 128" name="T71"/>
              <a:gd fmla="*/ 100 w 128" name="T72"/>
              <a:gd fmla="*/ 104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3205" compatLnSpc="1" lIns="86411" numCol="1" rIns="86411" tIns="4320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4564" y="3281851"/>
            <a:ext cx="630022" cy="3607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文案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13570" y="3281851"/>
            <a:ext cx="1087222" cy="3607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图形设计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24828" y="3281851"/>
            <a:ext cx="1087222" cy="3607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产品宣传</a:t>
            </a: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077010"/>
          </a:xfrm>
          <a:prstGeom prst="rect">
            <a:avLst/>
          </a:prstGeom>
        </p:spPr>
        <p:txBody>
          <a:bodyPr bIns="43205" lIns="86411" rIns="86411" tIns="43205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077010"/>
          </a:xfrm>
          <a:prstGeom prst="rect">
            <a:avLst/>
          </a:prstGeom>
        </p:spPr>
        <p:txBody>
          <a:bodyPr bIns="43205" lIns="86411" rIns="86411" tIns="43205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077010"/>
          </a:xfrm>
          <a:prstGeom prst="rect">
            <a:avLst/>
          </a:prstGeom>
        </p:spPr>
        <p:txBody>
          <a:bodyPr bIns="43205" lIns="86411" rIns="86411" tIns="43205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3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993253003"/>
      </p:ext>
    </p:extLst>
  </p:cSld>
  <p:clrMapOvr>
    <a:masterClrMapping/>
  </p:clrMapOvr>
  <p:transition advTm="2307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3"/>
      <p:bldP grpId="0" spid="54"/>
      <p:bldP grpId="0" spid="55"/>
      <p:bldP grpId="0" spid="56"/>
      <p:bldP grpId="0" spid="61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个人能力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aphicFrame>
        <p:nvGraphicFramePr>
          <p:cNvPr id="28" name="Diagram 45"/>
          <p:cNvGraphicFramePr/>
          <p:nvPr>
            <p:extLst>
              <p:ext uri="{D42A27DB-BD31-4B8C-83A1-F6EECF244321}">
                <p14:modId val="1145781094"/>
              </p:ext>
            </p:extLst>
          </p:nvPr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gdLst>
                  <a:gd fmla="*/ 312 w 337" name="T0"/>
                  <a:gd fmla="*/ 392 h 417" name="T1"/>
                  <a:gd fmla="*/ 25 w 337" name="T2"/>
                  <a:gd fmla="*/ 392 h 417" name="T3"/>
                  <a:gd fmla="*/ 25 w 337" name="T4"/>
                  <a:gd fmla="*/ 101 h 417" name="T5"/>
                  <a:gd fmla="*/ 100 w 337" name="T6"/>
                  <a:gd fmla="*/ 101 h 417" name="T7"/>
                  <a:gd fmla="*/ 100 w 337" name="T8"/>
                  <a:gd fmla="*/ 26 h 417" name="T9"/>
                  <a:gd fmla="*/ 312 w 337" name="T10"/>
                  <a:gd fmla="*/ 26 h 417" name="T11"/>
                  <a:gd fmla="*/ 312 w 337" name="T12"/>
                  <a:gd fmla="*/ 134 h 417" name="T13"/>
                  <a:gd fmla="*/ 337 w 337" name="T14"/>
                  <a:gd fmla="*/ 108 h 417" name="T15"/>
                  <a:gd fmla="*/ 337 w 337" name="T16"/>
                  <a:gd fmla="*/ 0 h 417" name="T17"/>
                  <a:gd fmla="*/ 89 w 337" name="T18"/>
                  <a:gd fmla="*/ 0 h 417" name="T19"/>
                  <a:gd fmla="*/ 0 w 337" name="T20"/>
                  <a:gd fmla="*/ 89 h 417" name="T21"/>
                  <a:gd fmla="*/ 0 w 337" name="T22"/>
                  <a:gd fmla="*/ 417 h 417" name="T23"/>
                  <a:gd fmla="*/ 337 w 337" name="T24"/>
                  <a:gd fmla="*/ 417 h 417" name="T25"/>
                  <a:gd fmla="*/ 337 w 337" name="T26"/>
                  <a:gd fmla="*/ 286 h 417" name="T27"/>
                  <a:gd fmla="*/ 312 w 337" name="T28"/>
                  <a:gd fmla="*/ 312 h 417" name="T29"/>
                  <a:gd fmla="*/ 312 w 337" name="T30"/>
                  <a:gd fmla="*/ 392 h 417" name="T31"/>
                  <a:gd fmla="*/ 37 w 337" name="T32"/>
                  <a:gd fmla="*/ 88 h 417" name="T33"/>
                  <a:gd fmla="*/ 88 w 337" name="T34"/>
                  <a:gd fmla="*/ 37 h 417" name="T35"/>
                  <a:gd fmla="*/ 88 w 337" name="T36"/>
                  <a:gd fmla="*/ 88 h 417" name="T37"/>
                  <a:gd fmla="*/ 37 w 337" name="T38"/>
                  <a:gd fmla="*/ 88 h 41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17" w="33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gdLst>
                  <a:gd fmla="*/ 146 w 271" name="T0"/>
                  <a:gd fmla="*/ 35 h 271" name="T1"/>
                  <a:gd fmla="*/ 121 w 271" name="T2"/>
                  <a:gd fmla="*/ 61 h 271" name="T3"/>
                  <a:gd fmla="*/ 26 w 271" name="T4"/>
                  <a:gd fmla="*/ 156 h 271" name="T5"/>
                  <a:gd fmla="*/ 0 w 271" name="T6"/>
                  <a:gd fmla="*/ 271 h 271" name="T7"/>
                  <a:gd fmla="*/ 115 w 271" name="T8"/>
                  <a:gd fmla="*/ 245 h 271" name="T9"/>
                  <a:gd fmla="*/ 121 w 271" name="T10"/>
                  <a:gd fmla="*/ 239 h 271" name="T11"/>
                  <a:gd fmla="*/ 146 w 271" name="T12"/>
                  <a:gd fmla="*/ 213 h 271" name="T13"/>
                  <a:gd fmla="*/ 271 w 271" name="T14"/>
                  <a:gd fmla="*/ 89 h 271" name="T15"/>
                  <a:gd fmla="*/ 182 w 271" name="T16"/>
                  <a:gd fmla="*/ 0 h 271" name="T17"/>
                  <a:gd fmla="*/ 146 w 271" name="T18"/>
                  <a:gd fmla="*/ 35 h 271" name="T19"/>
                  <a:gd fmla="*/ 226 w 271" name="T20"/>
                  <a:gd fmla="*/ 68 h 271" name="T21"/>
                  <a:gd fmla="*/ 87 w 271" name="T22"/>
                  <a:gd fmla="*/ 207 h 271" name="T23"/>
                  <a:gd fmla="*/ 67 w 271" name="T24"/>
                  <a:gd fmla="*/ 187 h 271" name="T25"/>
                  <a:gd fmla="*/ 206 w 271" name="T26"/>
                  <a:gd fmla="*/ 48 h 271" name="T27"/>
                  <a:gd fmla="*/ 226 w 271" name="T28"/>
                  <a:gd fmla="*/ 68 h 271" name="T29"/>
                  <a:gd fmla="*/ 61 w 271" name="T30"/>
                  <a:gd fmla="*/ 181 h 271" name="T31"/>
                  <a:gd fmla="*/ 43 w 271" name="T32"/>
                  <a:gd fmla="*/ 163 h 271" name="T33"/>
                  <a:gd fmla="*/ 182 w 271" name="T34"/>
                  <a:gd fmla="*/ 24 h 271" name="T35"/>
                  <a:gd fmla="*/ 199 w 271" name="T36"/>
                  <a:gd fmla="*/ 42 h 271" name="T37"/>
                  <a:gd fmla="*/ 61 w 271" name="T38"/>
                  <a:gd fmla="*/ 181 h 271" name="T39"/>
                  <a:gd fmla="*/ 55 w 271" name="T40"/>
                  <a:gd fmla="*/ 187 h 271" name="T41"/>
                  <a:gd fmla="*/ 55 w 271" name="T42"/>
                  <a:gd fmla="*/ 187 h 271" name="T43"/>
                  <a:gd fmla="*/ 87 w 271" name="T44"/>
                  <a:gd fmla="*/ 219 h 271" name="T45"/>
                  <a:gd fmla="*/ 87 w 271" name="T46"/>
                  <a:gd fmla="*/ 219 h 271" name="T47"/>
                  <a:gd fmla="*/ 98 w 271" name="T48"/>
                  <a:gd fmla="*/ 230 h 271" name="T49"/>
                  <a:gd fmla="*/ 56 w 271" name="T50"/>
                  <a:gd fmla="*/ 240 h 271" name="T51"/>
                  <a:gd fmla="*/ 30 w 271" name="T52"/>
                  <a:gd fmla="*/ 215 h 271" name="T53"/>
                  <a:gd fmla="*/ 40 w 271" name="T54"/>
                  <a:gd fmla="*/ 172 h 271" name="T55"/>
                  <a:gd fmla="*/ 55 w 271" name="T56"/>
                  <a:gd fmla="*/ 187 h 271" name="T57"/>
                  <a:gd fmla="*/ 107 w 271" name="T58"/>
                  <a:gd fmla="*/ 227 h 271" name="T59"/>
                  <a:gd fmla="*/ 93 w 271" name="T60"/>
                  <a:gd fmla="*/ 213 h 271" name="T61"/>
                  <a:gd fmla="*/ 232 w 271" name="T62"/>
                  <a:gd fmla="*/ 75 h 271" name="T63"/>
                  <a:gd fmla="*/ 246 w 271" name="T64"/>
                  <a:gd fmla="*/ 89 h 271" name="T65"/>
                  <a:gd fmla="*/ 107 w 271" name="T66"/>
                  <a:gd fmla="*/ 227 h 27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71" w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gdLst>
                <a:gd fmla="*/ 666 w 907" name="T0"/>
                <a:gd fmla="*/ 33 h 1034" name="T1"/>
                <a:gd fmla="*/ 236 w 907" name="T2"/>
                <a:gd fmla="*/ 68 h 1034" name="T3"/>
                <a:gd fmla="*/ 77 w 907" name="T4"/>
                <a:gd fmla="*/ 272 h 1034" name="T5"/>
                <a:gd fmla="*/ 78 w 907" name="T6"/>
                <a:gd fmla="*/ 399 h 1034" name="T7"/>
                <a:gd fmla="*/ 81 w 907" name="T8"/>
                <a:gd fmla="*/ 411 h 1034" name="T9"/>
                <a:gd fmla="*/ 44 w 907" name="T10"/>
                <a:gd fmla="*/ 468 h 1034" name="T11"/>
                <a:gd fmla="*/ 16 w 907" name="T12"/>
                <a:gd fmla="*/ 509 h 1034" name="T13"/>
                <a:gd fmla="*/ 16 w 907" name="T14"/>
                <a:gd fmla="*/ 510 h 1034" name="T15"/>
                <a:gd fmla="*/ 42 w 907" name="T16"/>
                <a:gd fmla="*/ 624 h 1034" name="T17"/>
                <a:gd fmla="*/ 57 w 907" name="T18"/>
                <a:gd fmla="*/ 677 h 1034" name="T19"/>
                <a:gd fmla="*/ 86 w 907" name="T20"/>
                <a:gd fmla="*/ 749 h 1034" name="T21"/>
                <a:gd fmla="*/ 85 w 907" name="T22"/>
                <a:gd fmla="*/ 800 h 1034" name="T23"/>
                <a:gd fmla="*/ 195 w 907" name="T24"/>
                <a:gd fmla="*/ 892 h 1034" name="T25"/>
                <a:gd fmla="*/ 281 w 907" name="T26"/>
                <a:gd fmla="*/ 958 h 1034" name="T27"/>
                <a:gd fmla="*/ 713 w 907" name="T28"/>
                <a:gd fmla="*/ 1034 h 1034" name="T29"/>
                <a:gd fmla="*/ 791 w 907" name="T30"/>
                <a:gd fmla="*/ 940 h 1034" name="T31"/>
                <a:gd fmla="*/ 766 w 907" name="T32"/>
                <a:gd fmla="*/ 735 h 1034" name="T33"/>
                <a:gd fmla="*/ 896 w 907" name="T34"/>
                <a:gd fmla="*/ 481 h 1034" name="T35"/>
                <a:gd fmla="*/ 814 w 907" name="T36"/>
                <a:gd fmla="*/ 136 h 1034" name="T37"/>
                <a:gd fmla="*/ 723 w 907" name="T38"/>
                <a:gd fmla="*/ 699 h 1034" name="T39"/>
                <a:gd fmla="*/ 736 w 907" name="T40"/>
                <a:gd fmla="*/ 949 h 1034" name="T41"/>
                <a:gd fmla="*/ 713 w 907" name="T42"/>
                <a:gd fmla="*/ 978 h 1034" name="T43"/>
                <a:gd fmla="*/ 337 w 907" name="T44"/>
                <a:gd fmla="*/ 955 h 1034" name="T45"/>
                <a:gd fmla="*/ 300 w 907" name="T46"/>
                <a:gd fmla="*/ 814 h 1034" name="T47"/>
                <a:gd fmla="*/ 195 w 907" name="T48"/>
                <a:gd fmla="*/ 837 h 1034" name="T49"/>
                <a:gd fmla="*/ 116 w 907" name="T50"/>
                <a:gd fmla="*/ 697 h 1034" name="T51"/>
                <a:gd fmla="*/ 126 w 907" name="T52"/>
                <a:gd fmla="*/ 655 h 1034" name="T53"/>
                <a:gd fmla="*/ 99 w 907" name="T54"/>
                <a:gd fmla="*/ 640 h 1034" name="T55"/>
                <a:gd fmla="*/ 108 w 907" name="T56"/>
                <a:gd fmla="*/ 598 h 1034" name="T57"/>
                <a:gd fmla="*/ 75 w 907" name="T58"/>
                <a:gd fmla="*/ 579 h 1034" name="T59"/>
                <a:gd fmla="*/ 63 w 907" name="T60"/>
                <a:gd fmla="*/ 539 h 1034" name="T61"/>
                <a:gd fmla="*/ 128 w 907" name="T62"/>
                <a:gd fmla="*/ 440 h 1034" name="T63"/>
                <a:gd fmla="*/ 132 w 907" name="T64"/>
                <a:gd fmla="*/ 387 h 1034" name="T65"/>
                <a:gd fmla="*/ 131 w 907" name="T66"/>
                <a:gd fmla="*/ 286 h 1034" name="T67"/>
                <a:gd fmla="*/ 841 w 907" name="T68"/>
                <a:gd fmla="*/ 473 h 103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4" w="906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gdLst>
                <a:gd fmla="*/ 192 w 337" name="T0"/>
                <a:gd fmla="*/ 36 h 336" name="T1"/>
                <a:gd fmla="*/ 234 w 337" name="T2"/>
                <a:gd fmla="*/ 68 h 336" name="T3"/>
                <a:gd fmla="*/ 253 w 337" name="T4"/>
                <a:gd fmla="*/ 54 h 336" name="T5"/>
                <a:gd fmla="*/ 279 w 337" name="T6"/>
                <a:gd fmla="*/ 74 h 336" name="T7"/>
                <a:gd fmla="*/ 268 w 337" name="T8"/>
                <a:gd fmla="*/ 102 h 336" name="T9"/>
                <a:gd fmla="*/ 301 w 337" name="T10"/>
                <a:gd fmla="*/ 144 h 336" name="T11"/>
                <a:gd fmla="*/ 313 w 337" name="T12"/>
                <a:gd fmla="*/ 180 h 336" name="T13"/>
                <a:gd fmla="*/ 286 w 337" name="T14"/>
                <a:gd fmla="*/ 192 h 336" name="T15"/>
                <a:gd fmla="*/ 279 w 337" name="T16"/>
                <a:gd fmla="*/ 244 h 336" name="T17"/>
                <a:gd fmla="*/ 262 w 337" name="T18"/>
                <a:gd fmla="*/ 278 h 336" name="T19"/>
                <a:gd fmla="*/ 245 w 337" name="T20"/>
                <a:gd fmla="*/ 278 h 336" name="T21"/>
                <a:gd fmla="*/ 192 w 337" name="T22"/>
                <a:gd fmla="*/ 286 h 336" name="T23"/>
                <a:gd fmla="*/ 180 w 337" name="T24"/>
                <a:gd fmla="*/ 312 h 336" name="T25"/>
                <a:gd fmla="*/ 144 w 337" name="T26"/>
                <a:gd fmla="*/ 300 h 336" name="T27"/>
                <a:gd fmla="*/ 102 w 337" name="T28"/>
                <a:gd fmla="*/ 268 h 336" name="T29"/>
                <a:gd fmla="*/ 84 w 337" name="T30"/>
                <a:gd fmla="*/ 282 h 336" name="T31"/>
                <a:gd fmla="*/ 58 w 337" name="T32"/>
                <a:gd fmla="*/ 261 h 336" name="T33"/>
                <a:gd fmla="*/ 69 w 337" name="T34"/>
                <a:gd fmla="*/ 234 h 336" name="T35"/>
                <a:gd fmla="*/ 36 w 337" name="T36"/>
                <a:gd fmla="*/ 192 h 336" name="T37"/>
                <a:gd fmla="*/ 24 w 337" name="T38"/>
                <a:gd fmla="*/ 156 h 336" name="T39"/>
                <a:gd fmla="*/ 51 w 337" name="T40"/>
                <a:gd fmla="*/ 144 h 336" name="T41"/>
                <a:gd fmla="*/ 58 w 337" name="T42"/>
                <a:gd fmla="*/ 91 h 336" name="T43"/>
                <a:gd fmla="*/ 75 w 337" name="T44"/>
                <a:gd fmla="*/ 57 h 336" name="T45"/>
                <a:gd fmla="*/ 92 w 337" name="T46"/>
                <a:gd fmla="*/ 57 h 336" name="T47"/>
                <a:gd fmla="*/ 144 w 337" name="T48"/>
                <a:gd fmla="*/ 50 h 336" name="T49"/>
                <a:gd fmla="*/ 156 w 337" name="T50"/>
                <a:gd fmla="*/ 24 h 336" name="T51"/>
                <a:gd fmla="*/ 180 w 337" name="T52"/>
                <a:gd fmla="*/ 0 h 336" name="T53"/>
                <a:gd fmla="*/ 121 w 337" name="T54"/>
                <a:gd fmla="*/ 32 h 336" name="T55"/>
                <a:gd fmla="*/ 84 w 337" name="T56"/>
                <a:gd fmla="*/ 30 h 336" name="T57"/>
                <a:gd fmla="*/ 41 w 337" name="T58"/>
                <a:gd fmla="*/ 57 h 336" name="T59"/>
                <a:gd fmla="*/ 39 w 337" name="T60"/>
                <a:gd fmla="*/ 106 h 336" name="T61"/>
                <a:gd fmla="*/ 0 w 337" name="T62"/>
                <a:gd fmla="*/ 156 h 336" name="T63"/>
                <a:gd fmla="*/ 33 w 337" name="T64"/>
                <a:gd fmla="*/ 216 h 336" name="T65"/>
                <a:gd fmla="*/ 31 w 337" name="T66"/>
                <a:gd fmla="*/ 253 h 336" name="T67"/>
                <a:gd fmla="*/ 58 w 337" name="T68"/>
                <a:gd fmla="*/ 295 h 336" name="T69"/>
                <a:gd fmla="*/ 106 w 337" name="T70"/>
                <a:gd fmla="*/ 298 h 336" name="T71"/>
                <a:gd fmla="*/ 156 w 337" name="T72"/>
                <a:gd fmla="*/ 336 h 336" name="T73"/>
                <a:gd fmla="*/ 216 w 337" name="T74"/>
                <a:gd fmla="*/ 304 h 336" name="T75"/>
                <a:gd fmla="*/ 253 w 337" name="T76"/>
                <a:gd fmla="*/ 306 h 336" name="T77"/>
                <a:gd fmla="*/ 296 w 337" name="T78"/>
                <a:gd fmla="*/ 278 h 336" name="T79"/>
                <a:gd fmla="*/ 298 w 337" name="T80"/>
                <a:gd fmla="*/ 230 h 336" name="T81"/>
                <a:gd fmla="*/ 337 w 337" name="T82"/>
                <a:gd fmla="*/ 180 h 336" name="T83"/>
                <a:gd fmla="*/ 304 w 337" name="T84"/>
                <a:gd fmla="*/ 120 h 336" name="T85"/>
                <a:gd fmla="*/ 306 w 337" name="T86"/>
                <a:gd fmla="*/ 83 h 336" name="T87"/>
                <a:gd fmla="*/ 279 w 337" name="T88"/>
                <a:gd fmla="*/ 40 h 336" name="T89"/>
                <a:gd fmla="*/ 231 w 337" name="T90"/>
                <a:gd fmla="*/ 38 h 336" name="T91"/>
                <a:gd fmla="*/ 180 w 337" name="T92"/>
                <a:gd fmla="*/ 0 h 33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36" w="337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gdLst>
                <a:gd fmla="*/ 78 w 157" name="T0"/>
                <a:gd fmla="*/ 156 h 156" name="T1"/>
                <a:gd fmla="*/ 0 w 157" name="T2"/>
                <a:gd fmla="*/ 78 h 156" name="T3"/>
                <a:gd fmla="*/ 78 w 157" name="T4"/>
                <a:gd fmla="*/ 0 h 156" name="T5"/>
                <a:gd fmla="*/ 157 w 157" name="T6"/>
                <a:gd fmla="*/ 78 h 156" name="T7"/>
                <a:gd fmla="*/ 78 w 157" name="T8"/>
                <a:gd fmla="*/ 156 h 156" name="T9"/>
                <a:gd fmla="*/ 78 w 157" name="T10"/>
                <a:gd fmla="*/ 12 h 156" name="T11"/>
                <a:gd fmla="*/ 12 w 157" name="T12"/>
                <a:gd fmla="*/ 78 h 156" name="T13"/>
                <a:gd fmla="*/ 78 w 157" name="T14"/>
                <a:gd fmla="*/ 144 h 156" name="T15"/>
                <a:gd fmla="*/ 145 w 157" name="T16"/>
                <a:gd fmla="*/ 78 h 156" name="T17"/>
                <a:gd fmla="*/ 78 w 157" name="T18"/>
                <a:gd fmla="*/ 12 h 1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6" w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gdLst>
                <a:gd fmla="*/ 42 w 85" name="T0"/>
                <a:gd fmla="*/ 84 h 84" name="T1"/>
                <a:gd fmla="*/ 0 w 85" name="T2"/>
                <a:gd fmla="*/ 42 h 84" name="T3"/>
                <a:gd fmla="*/ 42 w 85" name="T4"/>
                <a:gd fmla="*/ 0 h 84" name="T5"/>
                <a:gd fmla="*/ 85 w 85" name="T6"/>
                <a:gd fmla="*/ 42 h 84" name="T7"/>
                <a:gd fmla="*/ 42 w 85" name="T8"/>
                <a:gd fmla="*/ 84 h 84" name="T9"/>
                <a:gd fmla="*/ 42 w 85" name="T10"/>
                <a:gd fmla="*/ 12 h 84" name="T11"/>
                <a:gd fmla="*/ 12 w 85" name="T12"/>
                <a:gd fmla="*/ 42 h 84" name="T13"/>
                <a:gd fmla="*/ 42 w 85" name="T14"/>
                <a:gd fmla="*/ 72 h 84" name="T15"/>
                <a:gd fmla="*/ 73 w 85" name="T16"/>
                <a:gd fmla="*/ 42 h 84" name="T17"/>
                <a:gd fmla="*/ 42 w 85" name="T18"/>
                <a:gd fmla="*/ 12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85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gdLst>
                <a:gd fmla="*/ 121 w 213" name="T0"/>
                <a:gd fmla="*/ 23 h 213" name="T1"/>
                <a:gd fmla="*/ 148 w 213" name="T2"/>
                <a:gd fmla="*/ 44 h 213" name="T3"/>
                <a:gd fmla="*/ 160 w 213" name="T4"/>
                <a:gd fmla="*/ 35 h 213" name="T5"/>
                <a:gd fmla="*/ 176 w 213" name="T6"/>
                <a:gd fmla="*/ 48 h 213" name="T7"/>
                <a:gd fmla="*/ 170 w 213" name="T8"/>
                <a:gd fmla="*/ 65 h 213" name="T9"/>
                <a:gd fmla="*/ 190 w 213" name="T10"/>
                <a:gd fmla="*/ 92 h 213" name="T11"/>
                <a:gd fmla="*/ 198 w 213" name="T12"/>
                <a:gd fmla="*/ 115 h 213" name="T13"/>
                <a:gd fmla="*/ 181 w 213" name="T14"/>
                <a:gd fmla="*/ 122 h 213" name="T15"/>
                <a:gd fmla="*/ 176 w 213" name="T16"/>
                <a:gd fmla="*/ 155 h 213" name="T17"/>
                <a:gd fmla="*/ 165 w 213" name="T18"/>
                <a:gd fmla="*/ 177 h 213" name="T19"/>
                <a:gd fmla="*/ 155 w 213" name="T20"/>
                <a:gd fmla="*/ 177 h 213" name="T21"/>
                <a:gd fmla="*/ 121 w 213" name="T22"/>
                <a:gd fmla="*/ 182 h 213" name="T23"/>
                <a:gd fmla="*/ 114 w 213" name="T24"/>
                <a:gd fmla="*/ 198 h 213" name="T25"/>
                <a:gd fmla="*/ 91 w 213" name="T26"/>
                <a:gd fmla="*/ 191 h 213" name="T27"/>
                <a:gd fmla="*/ 64 w 213" name="T28"/>
                <a:gd fmla="*/ 170 h 213" name="T29"/>
                <a:gd fmla="*/ 52 w 213" name="T30"/>
                <a:gd fmla="*/ 179 h 213" name="T31"/>
                <a:gd fmla="*/ 36 w 213" name="T32"/>
                <a:gd fmla="*/ 166 h 213" name="T33"/>
                <a:gd fmla="*/ 43 w 213" name="T34"/>
                <a:gd fmla="*/ 149 h 213" name="T35"/>
                <a:gd fmla="*/ 22 w 213" name="T36"/>
                <a:gd fmla="*/ 122 h 213" name="T37"/>
                <a:gd fmla="*/ 15 w 213" name="T38"/>
                <a:gd fmla="*/ 99 h 213" name="T39"/>
                <a:gd fmla="*/ 32 w 213" name="T40"/>
                <a:gd fmla="*/ 92 h 213" name="T41"/>
                <a:gd fmla="*/ 36 w 213" name="T42"/>
                <a:gd fmla="*/ 59 h 213" name="T43"/>
                <a:gd fmla="*/ 47 w 213" name="T44"/>
                <a:gd fmla="*/ 37 h 213" name="T45"/>
                <a:gd fmla="*/ 58 w 213" name="T46"/>
                <a:gd fmla="*/ 37 h 213" name="T47"/>
                <a:gd fmla="*/ 91 w 213" name="T48"/>
                <a:gd fmla="*/ 32 h 213" name="T49"/>
                <a:gd fmla="*/ 99 w 213" name="T50"/>
                <a:gd fmla="*/ 16 h 213" name="T51"/>
                <a:gd fmla="*/ 114 w 213" name="T52"/>
                <a:gd fmla="*/ 0 h 213" name="T53"/>
                <a:gd fmla="*/ 76 w 213" name="T54"/>
                <a:gd fmla="*/ 21 h 213" name="T55"/>
                <a:gd fmla="*/ 52 w 213" name="T56"/>
                <a:gd fmla="*/ 20 h 213" name="T57"/>
                <a:gd fmla="*/ 25 w 213" name="T58"/>
                <a:gd fmla="*/ 37 h 213" name="T59"/>
                <a:gd fmla="*/ 24 w 213" name="T60"/>
                <a:gd fmla="*/ 68 h 213" name="T61"/>
                <a:gd fmla="*/ 0 w 213" name="T62"/>
                <a:gd fmla="*/ 99 h 213" name="T63"/>
                <a:gd fmla="*/ 20 w 213" name="T64"/>
                <a:gd fmla="*/ 137 h 213" name="T65"/>
                <a:gd fmla="*/ 19 w 213" name="T66"/>
                <a:gd fmla="*/ 161 h 213" name="T67"/>
                <a:gd fmla="*/ 36 w 213" name="T68"/>
                <a:gd fmla="*/ 188 h 213" name="T69"/>
                <a:gd fmla="*/ 67 w 213" name="T70"/>
                <a:gd fmla="*/ 189 h 213" name="T71"/>
                <a:gd fmla="*/ 99 w 213" name="T72"/>
                <a:gd fmla="*/ 213 h 213" name="T73"/>
                <a:gd fmla="*/ 137 w 213" name="T74"/>
                <a:gd fmla="*/ 193 h 213" name="T75"/>
                <a:gd fmla="*/ 160 w 213" name="T76"/>
                <a:gd fmla="*/ 194 h 213" name="T77"/>
                <a:gd fmla="*/ 187 w 213" name="T78"/>
                <a:gd fmla="*/ 177 h 213" name="T79"/>
                <a:gd fmla="*/ 188 w 213" name="T80"/>
                <a:gd fmla="*/ 146 h 213" name="T81"/>
                <a:gd fmla="*/ 213 w 213" name="T82"/>
                <a:gd fmla="*/ 115 h 213" name="T83"/>
                <a:gd fmla="*/ 192 w 213" name="T84"/>
                <a:gd fmla="*/ 77 h 213" name="T85"/>
                <a:gd fmla="*/ 194 w 213" name="T86"/>
                <a:gd fmla="*/ 53 h 213" name="T87"/>
                <a:gd fmla="*/ 176 w 213" name="T88"/>
                <a:gd fmla="*/ 26 h 213" name="T89"/>
                <a:gd fmla="*/ 146 w 213" name="T90"/>
                <a:gd fmla="*/ 25 h 213" name="T91"/>
                <a:gd fmla="*/ 114 w 213" name="T92"/>
                <a:gd fmla="*/ 0 h 21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13" w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gdLst>
                <a:gd fmla="*/ 49 w 99" name="T0"/>
                <a:gd fmla="*/ 99 h 99" name="T1"/>
                <a:gd fmla="*/ 0 w 99" name="T2"/>
                <a:gd fmla="*/ 50 h 99" name="T3"/>
                <a:gd fmla="*/ 49 w 99" name="T4"/>
                <a:gd fmla="*/ 0 h 99" name="T5"/>
                <a:gd fmla="*/ 99 w 99" name="T6"/>
                <a:gd fmla="*/ 50 h 99" name="T7"/>
                <a:gd fmla="*/ 49 w 99" name="T8"/>
                <a:gd fmla="*/ 99 h 99" name="T9"/>
                <a:gd fmla="*/ 49 w 99" name="T10"/>
                <a:gd fmla="*/ 8 h 99" name="T11"/>
                <a:gd fmla="*/ 7 w 99" name="T12"/>
                <a:gd fmla="*/ 50 h 99" name="T13"/>
                <a:gd fmla="*/ 49 w 99" name="T14"/>
                <a:gd fmla="*/ 92 h 99" name="T15"/>
                <a:gd fmla="*/ 91 w 99" name="T16"/>
                <a:gd fmla="*/ 50 h 99" name="T17"/>
                <a:gd fmla="*/ 49 w 99" name="T18"/>
                <a:gd fmla="*/ 8 h 9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9" w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gdLst>
                <a:gd fmla="*/ 26 w 53" name="T0"/>
                <a:gd fmla="*/ 54 h 54" name="T1"/>
                <a:gd fmla="*/ 0 w 53" name="T2"/>
                <a:gd fmla="*/ 27 h 54" name="T3"/>
                <a:gd fmla="*/ 26 w 53" name="T4"/>
                <a:gd fmla="*/ 0 h 54" name="T5"/>
                <a:gd fmla="*/ 53 w 53" name="T6"/>
                <a:gd fmla="*/ 27 h 54" name="T7"/>
                <a:gd fmla="*/ 26 w 53" name="T8"/>
                <a:gd fmla="*/ 54 h 54" name="T9"/>
                <a:gd fmla="*/ 26 w 53" name="T10"/>
                <a:gd fmla="*/ 8 h 54" name="T11"/>
                <a:gd fmla="*/ 7 w 53" name="T12"/>
                <a:gd fmla="*/ 27 h 54" name="T13"/>
                <a:gd fmla="*/ 26 w 53" name="T14"/>
                <a:gd fmla="*/ 46 h 54" name="T15"/>
                <a:gd fmla="*/ 45 w 53" name="T16"/>
                <a:gd fmla="*/ 27 h 54" name="T17"/>
                <a:gd fmla="*/ 26 w 53" name="T18"/>
                <a:gd fmla="*/ 8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2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gdLst>
                <a:gd fmla="*/ 152 w 165" name="T0"/>
                <a:gd fmla="*/ 110 h 181" name="T1"/>
                <a:gd fmla="*/ 125 w 165" name="T2"/>
                <a:gd fmla="*/ 85 h 181" name="T3"/>
                <a:gd fmla="*/ 125 w 165" name="T4"/>
                <a:gd fmla="*/ 82 h 181" name="T5"/>
                <a:gd fmla="*/ 100 w 165" name="T6"/>
                <a:gd fmla="*/ 98 h 181" name="T7"/>
                <a:gd fmla="*/ 95 w 165" name="T8"/>
                <a:gd fmla="*/ 101 h 181" name="T9"/>
                <a:gd fmla="*/ 94 w 165" name="T10"/>
                <a:gd fmla="*/ 94 h 181" name="T11"/>
                <a:gd fmla="*/ 96 w 165" name="T12"/>
                <a:gd fmla="*/ 49 h 181" name="T13"/>
                <a:gd fmla="*/ 109 w 165" name="T14"/>
                <a:gd fmla="*/ 38 h 181" name="T15"/>
                <a:gd fmla="*/ 110 w 165" name="T16"/>
                <a:gd fmla="*/ 38 h 181" name="T17"/>
                <a:gd fmla="*/ 110 w 165" name="T18"/>
                <a:gd fmla="*/ 36 h 181" name="T19"/>
                <a:gd fmla="*/ 113 w 165" name="T20"/>
                <a:gd fmla="*/ 16 h 181" name="T21"/>
                <a:gd fmla="*/ 115 w 165" name="T22"/>
                <a:gd fmla="*/ 11 h 181" name="T23"/>
                <a:gd fmla="*/ 115 w 165" name="T24"/>
                <a:gd fmla="*/ 12 h 181" name="T25"/>
                <a:gd fmla="*/ 118 w 165" name="T26"/>
                <a:gd fmla="*/ 8 h 181" name="T27"/>
                <a:gd fmla="*/ 120 w 165" name="T28"/>
                <a:gd fmla="*/ 6 h 181" name="T29"/>
                <a:gd fmla="*/ 38 w 165" name="T30"/>
                <a:gd fmla="*/ 32 h 181" name="T31"/>
                <a:gd fmla="*/ 31 w 165" name="T32"/>
                <a:gd fmla="*/ 150 h 181" name="T33"/>
                <a:gd fmla="*/ 150 w 165" name="T34"/>
                <a:gd fmla="*/ 144 h 181" name="T35"/>
                <a:gd fmla="*/ 160 w 165" name="T36"/>
                <a:gd fmla="*/ 131 h 181" name="T37"/>
                <a:gd fmla="*/ 152 w 165" name="T38"/>
                <a:gd fmla="*/ 110 h 181" name="T39"/>
                <a:gd fmla="*/ 53 w 165" name="T40"/>
                <a:gd fmla="*/ 118 h 181" name="T41"/>
                <a:gd fmla="*/ 35 w 165" name="T42"/>
                <a:gd fmla="*/ 118 h 181" name="T43"/>
                <a:gd fmla="*/ 35 w 165" name="T44"/>
                <a:gd fmla="*/ 100 h 181" name="T45"/>
                <a:gd fmla="*/ 53 w 165" name="T46"/>
                <a:gd fmla="*/ 100 h 181" name="T47"/>
                <a:gd fmla="*/ 53 w 165" name="T48"/>
                <a:gd fmla="*/ 118 h 181" name="T49"/>
                <a:gd fmla="*/ 41 w 165" name="T50"/>
                <a:gd fmla="*/ 76 h 181" name="T51"/>
                <a:gd fmla="*/ 41 w 165" name="T52"/>
                <a:gd fmla="*/ 58 h 181" name="T53"/>
                <a:gd fmla="*/ 59 w 165" name="T54"/>
                <a:gd fmla="*/ 58 h 181" name="T55"/>
                <a:gd fmla="*/ 59 w 165" name="T56"/>
                <a:gd fmla="*/ 76 h 181" name="T57"/>
                <a:gd fmla="*/ 41 w 165" name="T58"/>
                <a:gd fmla="*/ 76 h 181" name="T59"/>
                <a:gd fmla="*/ 84 w 165" name="T60"/>
                <a:gd fmla="*/ 147 h 181" name="T61"/>
                <a:gd fmla="*/ 66 w 165" name="T62"/>
                <a:gd fmla="*/ 147 h 181" name="T63"/>
                <a:gd fmla="*/ 66 w 165" name="T64"/>
                <a:gd fmla="*/ 129 h 181" name="T65"/>
                <a:gd fmla="*/ 84 w 165" name="T66"/>
                <a:gd fmla="*/ 129 h 181" name="T67"/>
                <a:gd fmla="*/ 84 w 165" name="T68"/>
                <a:gd fmla="*/ 147 h 181" name="T69"/>
                <a:gd fmla="*/ 71 w 165" name="T70"/>
                <a:gd fmla="*/ 46 h 181" name="T71"/>
                <a:gd fmla="*/ 71 w 165" name="T72"/>
                <a:gd fmla="*/ 28 h 181" name="T73"/>
                <a:gd fmla="*/ 89 w 165" name="T74"/>
                <a:gd fmla="*/ 28 h 181" name="T75"/>
                <a:gd fmla="*/ 89 w 165" name="T76"/>
                <a:gd fmla="*/ 46 h 181" name="T77"/>
                <a:gd fmla="*/ 71 w 165" name="T78"/>
                <a:gd fmla="*/ 46 h 181" name="T79"/>
                <a:gd fmla="*/ 125 w 165" name="T80"/>
                <a:gd fmla="*/ 147 h 181" name="T81"/>
                <a:gd fmla="*/ 107 w 165" name="T82"/>
                <a:gd fmla="*/ 147 h 181" name="T83"/>
                <a:gd fmla="*/ 107 w 165" name="T84"/>
                <a:gd fmla="*/ 129 h 181" name="T85"/>
                <a:gd fmla="*/ 125 w 165" name="T86"/>
                <a:gd fmla="*/ 129 h 181" name="T87"/>
                <a:gd fmla="*/ 125 w 165" name="T88"/>
                <a:gd fmla="*/ 147 h 18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1" w="165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gdLst>
                <a:gd fmla="*/ 20 w 32" name="T0"/>
                <a:gd fmla="*/ 0 h 39" name="T1"/>
                <a:gd fmla="*/ 20 w 32" name="T2"/>
                <a:gd fmla="*/ 2 h 39" name="T3"/>
                <a:gd fmla="*/ 18 w 32" name="T4"/>
                <a:gd fmla="*/ 6 h 39" name="T5"/>
                <a:gd fmla="*/ 18 w 32" name="T6"/>
                <a:gd fmla="*/ 6 h 39" name="T7"/>
                <a:gd fmla="*/ 16 w 32" name="T8"/>
                <a:gd fmla="*/ 10 h 39" name="T9"/>
                <a:gd fmla="*/ 1 w 32" name="T10"/>
                <a:gd fmla="*/ 25 h 39" name="T11"/>
                <a:gd fmla="*/ 0 w 32" name="T12"/>
                <a:gd fmla="*/ 25 h 39" name="T13"/>
                <a:gd fmla="*/ 0 w 32" name="T14"/>
                <a:gd fmla="*/ 39 h 39" name="T15"/>
                <a:gd fmla="*/ 19 w 32" name="T16"/>
                <a:gd fmla="*/ 31 h 39" name="T17"/>
                <a:gd fmla="*/ 28 w 32" name="T18"/>
                <a:gd fmla="*/ 10 h 39" name="T19"/>
                <a:gd fmla="*/ 20 w 32" name="T20"/>
                <a:gd fmla="*/ 0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32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gdLst>
                <a:gd fmla="*/ 30 w 43" name="T0"/>
                <a:gd fmla="*/ 5 h 56" name="T1"/>
                <a:gd fmla="*/ 5 w 43" name="T2"/>
                <a:gd fmla="*/ 13 h 56" name="T3"/>
                <a:gd fmla="*/ 4 w 43" name="T4"/>
                <a:gd fmla="*/ 56 h 56" name="T5"/>
                <a:gd fmla="*/ 38 w 43" name="T6"/>
                <a:gd fmla="*/ 30 h 56" name="T7"/>
                <a:gd fmla="*/ 30 w 43" name="T8"/>
                <a:gd fmla="*/ 5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43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gdLst>
                <a:gd fmla="*/ 51 w 60" name="T0"/>
                <a:gd fmla="*/ 9 h 91" name="T1"/>
                <a:gd fmla="*/ 0 w 60" name="T2"/>
                <a:gd fmla="*/ 75 h 91" name="T3"/>
                <a:gd fmla="*/ 32 w 60" name="T4"/>
                <a:gd fmla="*/ 91 h 91" name="T5"/>
                <a:gd fmla="*/ 57 w 60" name="T6"/>
                <a:gd fmla="*/ 12 h 91" name="T7"/>
                <a:gd fmla="*/ 51 w 60" name="T8"/>
                <a:gd fmla="*/ 9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60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gdLst>
                <a:gd fmla="*/ 36 w 36" name="T0"/>
                <a:gd fmla="*/ 18 h 31" name="T1"/>
                <a:gd fmla="*/ 3 w 36" name="T2"/>
                <a:gd fmla="*/ 0 h 31" name="T3"/>
                <a:gd fmla="*/ 0 w 36" name="T4"/>
                <a:gd fmla="*/ 19 h 31" name="T5"/>
                <a:gd fmla="*/ 13 w 36" name="T6"/>
                <a:gd fmla="*/ 22 h 31" name="T7"/>
                <a:gd fmla="*/ 22 w 36" name="T8"/>
                <a:gd fmla="*/ 31 h 31" name="T9"/>
                <a:gd fmla="*/ 36 w 36" name="T10"/>
                <a:gd fmla="*/ 18 h 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" w="36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gdLst>
              <a:gd fmla="*/ 326 w 326" name="T0"/>
              <a:gd fmla="*/ 108 h 328" name="T1"/>
              <a:gd fmla="*/ 219 w 326" name="T2"/>
              <a:gd fmla="*/ 0 h 328" name="T3"/>
              <a:gd fmla="*/ 31 w 326" name="T4"/>
              <a:gd fmla="*/ 188 h 328" name="T5"/>
              <a:gd fmla="*/ 0 w 326" name="T6"/>
              <a:gd fmla="*/ 328 h 328" name="T7"/>
              <a:gd fmla="*/ 139 w 326" name="T8"/>
              <a:gd fmla="*/ 295 h 328" name="T9"/>
              <a:gd fmla="*/ 326 w 326" name="T10"/>
              <a:gd fmla="*/ 108 h 328" name="T11"/>
              <a:gd fmla="*/ 129 w 326" name="T12"/>
              <a:gd fmla="*/ 275 h 328" name="T13"/>
              <a:gd fmla="*/ 112 w 326" name="T14"/>
              <a:gd fmla="*/ 258 h 328" name="T15"/>
              <a:gd fmla="*/ 280 w 326" name="T16"/>
              <a:gd fmla="*/ 91 h 328" name="T17"/>
              <a:gd fmla="*/ 297 w 326" name="T18"/>
              <a:gd fmla="*/ 108 h 328" name="T19"/>
              <a:gd fmla="*/ 129 w 326" name="T20"/>
              <a:gd fmla="*/ 275 h 328" name="T21"/>
              <a:gd fmla="*/ 67 w 326" name="T22"/>
              <a:gd fmla="*/ 290 h 328" name="T23"/>
              <a:gd fmla="*/ 37 w 326" name="T24"/>
              <a:gd fmla="*/ 260 h 328" name="T25"/>
              <a:gd fmla="*/ 48 w 326" name="T26"/>
              <a:gd fmla="*/ 208 h 328" name="T27"/>
              <a:gd fmla="*/ 66 w 326" name="T28"/>
              <a:gd fmla="*/ 226 h 328" name="T29"/>
              <a:gd fmla="*/ 66 w 326" name="T30"/>
              <a:gd fmla="*/ 226 h 328" name="T31"/>
              <a:gd fmla="*/ 105 w 326" name="T32"/>
              <a:gd fmla="*/ 265 h 328" name="T33"/>
              <a:gd fmla="*/ 105 w 326" name="T34"/>
              <a:gd fmla="*/ 265 h 328" name="T35"/>
              <a:gd fmla="*/ 119 w 326" name="T36"/>
              <a:gd fmla="*/ 278 h 328" name="T37"/>
              <a:gd fmla="*/ 67 w 326" name="T38"/>
              <a:gd fmla="*/ 290 h 328" name="T39"/>
              <a:gd fmla="*/ 272 w 326" name="T40"/>
              <a:gd fmla="*/ 83 h 328" name="T41"/>
              <a:gd fmla="*/ 105 w 326" name="T42"/>
              <a:gd fmla="*/ 250 h 328" name="T43"/>
              <a:gd fmla="*/ 80 w 326" name="T44"/>
              <a:gd fmla="*/ 226 h 328" name="T45"/>
              <a:gd fmla="*/ 248 w 326" name="T46"/>
              <a:gd fmla="*/ 59 h 328" name="T47"/>
              <a:gd fmla="*/ 272 w 326" name="T48"/>
              <a:gd fmla="*/ 83 h 328" name="T49"/>
              <a:gd fmla="*/ 219 w 326" name="T50"/>
              <a:gd fmla="*/ 30 h 328" name="T51"/>
              <a:gd fmla="*/ 240 w 326" name="T52"/>
              <a:gd fmla="*/ 51 h 328" name="T53"/>
              <a:gd fmla="*/ 73 w 326" name="T54"/>
              <a:gd fmla="*/ 218 h 328" name="T55"/>
              <a:gd fmla="*/ 52 w 326" name="T56"/>
              <a:gd fmla="*/ 197 h 328" name="T57"/>
              <a:gd fmla="*/ 219 w 326" name="T58"/>
              <a:gd fmla="*/ 30 h 3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28" w="326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bIns="45788" lIns="91577" rIns="91577" tIns="45788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z="24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头脑风暴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mtClean="0" sz="24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执行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29190" y="1439887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z="24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设计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95020" y="820570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mtClean="0" sz="24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回顾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4613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6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3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9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5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6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2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3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5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9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5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6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9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6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97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0"/>
      <p:bldP grpId="0" spid="51"/>
      <p:bldGraphic grpId="0" spid="28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个人能力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196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38100" lIns="38100" rIns="38100" t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b="1" sz="2400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altLang="en-US" b="1" lang="zh-CN" smtClean="0" sz="240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charset="-122" pitchFamily="34" typeface="微软雅黑"/>
                <a:ea charset="-122" pitchFamily="34" typeface="微软雅黑"/>
              </a:rPr>
              <a:t>设计流程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2484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2672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altLang="en-US" b="1" lang="zh-CN" smtClean="0">
                  <a:solidFill>
                    <a:srgbClr val="0070C0"/>
                  </a:solidFill>
                  <a:uFill>
                    <a:solidFill>
                      <a:srgbClr val="299883"/>
                    </a:solidFill>
                  </a:u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6"/>
              <a:ext cx="2247901" cy="62484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2672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altLang="en-US" b="1" lang="zh-CN" smtClean="0">
                  <a:solidFill>
                    <a:srgbClr val="66CCFF"/>
                  </a:solidFill>
                  <a:uFill>
                    <a:solidFill>
                      <a:srgbClr val="C5DA41"/>
                    </a:solidFill>
                  </a:u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2484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2672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altLang="en-US" b="1" lang="zh-CN" smtClean="0">
                  <a:solidFill>
                    <a:srgbClr val="00B0F0"/>
                  </a:solidFill>
                  <a:uFill>
                    <a:solidFill>
                      <a:srgbClr val="36C0A6"/>
                    </a:solidFill>
                  </a:u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2484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2"/>
              <a:ext cx="2070101" cy="42672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8100" lIns="38100" rIns="38100" t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altLang="en-US" b="1" lang="zh-CN" smtClean="0">
                  <a:solidFill>
                    <a:srgbClr val="CCECFF"/>
                  </a:solidFill>
                  <a:uFill>
                    <a:solidFill>
                      <a:srgbClr val="DDE896"/>
                    </a:solidFill>
                  </a:u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13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 lvl="0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/>
          </a:solidFill>
          <a:ln w="88900">
            <a:solidFill>
              <a:srgbClr val="0070C0"/>
            </a:solidFill>
            <a:miter lim="400000"/>
          </a:ln>
        </p:spPr>
        <p:txBody>
          <a:bodyPr bIns="0" lIns="0" rIns="0" tIns="0"/>
          <a:lstStyle/>
          <a:p>
            <a:pPr defTabSz="457200"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 lvl="0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" name="组合 4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9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5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2487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自我评价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</a:t>
            </a:r>
          </a:p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详细文本描述</a:t>
            </a:r>
          </a:p>
        </p:txBody>
      </p:sp>
      <p:pic>
        <p:nvPicPr>
          <p:cNvPr id="14" name="Imag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628898" y="222134"/>
            <a:ext cx="6264696" cy="6243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3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399" y="3782578"/>
            <a:ext cx="11522075" cy="190578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Group 19"/>
          <p:cNvGrpSpPr/>
          <p:nvPr/>
        </p:nvGrpSpPr>
        <p:grpSpPr>
          <a:xfrm>
            <a:off x="1728589" y="3898337"/>
            <a:ext cx="7435153" cy="1691397"/>
            <a:chOff x="5240670" y="2330156"/>
            <a:chExt cx="7435153" cy="1691397"/>
          </a:xfrm>
        </p:grpSpPr>
        <p:sp>
          <p:nvSpPr>
            <p:cNvPr id="16" name="Free Form 5"/>
            <p:cNvSpPr/>
            <p:nvPr/>
          </p:nvSpPr>
          <p:spPr>
            <a:xfrm>
              <a:off x="5478541" y="2330156"/>
              <a:ext cx="205930" cy="324003"/>
            </a:xfrm>
            <a:custGeom>
              <a:rect b="0" l="0" r="0" t="0"/>
              <a:pathLst>
                <a:path h="324002" w="205930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rgbClr val="0070C0"/>
            </a:solidFill>
            <a:ln cmpd="sng" w="12700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5240670" y="2330156"/>
              <a:ext cx="205029" cy="324003"/>
            </a:xfrm>
            <a:custGeom>
              <a:rect b="0" l="0" r="0" t="0"/>
              <a:pathLst>
                <a:path h="324002" w="205028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rgbClr val="0070C0"/>
            </a:solidFill>
            <a:ln cmpd="sng" w="12700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7976974" y="3472106"/>
              <a:ext cx="205931" cy="324002"/>
            </a:xfrm>
            <a:custGeom>
              <a:rect b="0" l="0" r="0" t="0"/>
              <a:pathLst>
                <a:path h="324002" w="205930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rgbClr val="0070C0"/>
            </a:solidFill>
            <a:ln cmpd="sng" w="12700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8215747" y="3472106"/>
              <a:ext cx="205029" cy="324002"/>
            </a:xfrm>
            <a:custGeom>
              <a:rect b="0" l="0" r="0" t="0"/>
              <a:pathLst>
                <a:path h="324002" w="205028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rgbClr val="0070C0"/>
            </a:solidFill>
            <a:ln cmpd="sng" w="12700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870831" y="2463994"/>
              <a:ext cx="6804992" cy="1278159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0" rIns="0" tIns="0" wrap="square">
              <a:noAutofit/>
            </a:bodyPr>
            <a:lstStyle/>
            <a:p>
              <a:pPr>
                <a:defRPr lang="en-US"/>
              </a:pPr>
              <a:r>
                <a:rPr altLang="en-US" b="1" lang="zh-CN" sz="280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  <a:cs charset="77" typeface="Roboto"/>
                </a:rPr>
                <a:t>积极的人在每一次忧患中都看到一个机会，而消极的人则在每个机会都看到某种忧患。我属于后者。</a:t>
              </a: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857294" y="3742153"/>
              <a:ext cx="1548381" cy="279400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0" rIns="0" tIns="0" wrap="square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altLang="en-US" lang="zh-CN" smtClean="0" sz="1800">
                  <a:solidFill>
                    <a:schemeClr val="bg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charset="77" typeface="Roboto"/>
                </a:rPr>
                <a:t>无名氏 / CEO </a:t>
              </a:r>
            </a:p>
          </p:txBody>
        </p:sp>
      </p:grpSp>
    </p:spTree>
    <p:extLst>
      <p:ext uri="{BB962C8B-B14F-4D97-AF65-F5344CB8AC3E}">
        <p14:creationId val="3993253003"/>
      </p:ext>
    </p:extLst>
  </p:cSld>
  <p:clrMapOvr>
    <a:masterClrMapping/>
  </p:clrMapOvr>
  <p:transition advTm="1853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rgbClr val="0070C0">
                  <a:alpha val="97000"/>
                </a:srgbClr>
              </a:solidFill>
              <a:ln>
                <a:round/>
              </a:ln>
            </p:spPr>
            <p:txBody>
              <a:bodyPr bIns="34564" lIns="34564" rIns="34564" t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round/>
              </a:ln>
            </p:spPr>
            <p:txBody>
              <a:bodyPr bIns="0" lIns="0" rIns="0" tIns="0"/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2"/>
                <a:ext cx="729528" cy="297728"/>
              </a:xfrm>
              <a:prstGeom prst="rect">
                <a:avLst/>
              </a:prstGeom>
              <a:ln w="12700"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bIns="34564" lIns="34564" rIns="34564" tIns="34564" wrap="none">
                <a:spAutoFit/>
              </a:bodyPr>
              <a:lstStyle>
                <a:lvl1pPr>
                  <a:buClr>
                    <a:srgbClr val="FFFFFF"/>
                  </a:buClr>
                  <a:defRPr b="1" sz="16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5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</a:rPr>
                  <a:t>阶段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6" y="5192534"/>
                <a:ext cx="908915" cy="572048"/>
              </a:xfrm>
              <a:prstGeom prst="rect">
                <a:avLst/>
              </a:prstGeom>
              <a:ln w="12700"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bIns="34564" lIns="34564" rIns="34564" tIns="34564" wrap="none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b="1" sz="36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9528" cy="29772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defRPr b="1"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5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908915" cy="57204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b="1"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rgbClr val="0070C0">
                <a:alpha val="95000"/>
              </a:srgbClr>
            </a:solidFill>
            <a:ln>
              <a:round/>
            </a:ln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2"/>
              <a:ext cx="729528" cy="29772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defRPr b="1"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5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908915" cy="57204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b="1"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9528" cy="29772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defRPr b="1"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5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908915" cy="57204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b="1"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98" w="2160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9528" cy="29772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defRPr b="1"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5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908915" cy="57204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b="1"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55968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34564" lIns="34564" rIns="34564" t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altLang="en-US" lang="zh-CN" sz="130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charset="-122" pitchFamily="34" typeface="微软雅黑"/>
                <a:ea charset="-122" pitchFamily="34" typeface="微软雅黑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兴趣爱好</a:t>
            </a: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5" name="组合 6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3015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50000" fill="hold" grpId="0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1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34"/>
      <p:bldP grpId="0" spid="35"/>
      <p:bldP grpId="0" spid="7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89A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</a:gradFill>
            <a:ln w="12700"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0" scaled="1"/>
            </a:gra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</a:gra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w="2160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w="2160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w="2160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B0F0"/>
              </a:solidFill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66CCFF"/>
              </a:solidFill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841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25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29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56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35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94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3844" y="4924666"/>
              <a:ext cx="472981" cy="20181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5F5F5"/>
                </a:buClr>
                <a:defRPr b="1" sz="1200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4829" y="4682818"/>
              <a:ext cx="472981" cy="20181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5F5F5"/>
                </a:buClr>
                <a:defRPr b="1" sz="1200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2754" y="4380740"/>
              <a:ext cx="472981" cy="20181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5F5F5"/>
                </a:buClr>
                <a:defRPr b="1" sz="1200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7934" y="4087374"/>
              <a:ext cx="472981" cy="20181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5F5F5"/>
                </a:buClr>
                <a:defRPr b="1" sz="1200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8533" y="3815673"/>
              <a:ext cx="472981" cy="20181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F5F5F5"/>
                </a:buClr>
                <a:defRPr b="1" sz="1200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阶段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226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65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7403" cy="22779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altLang="en-US" lang="zh-CN" sz="130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charset="-122" pitchFamily="34" typeface="微软雅黑"/>
                  <a:ea charset="-122" pitchFamily="34" typeface="微软雅黑"/>
                  <a:cs typeface="ArialUnicodeMS"/>
                  <a:sym typeface="ArialUnicodeMS"/>
                </a:rPr>
                <a:t>内容 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19" y="2184404"/>
              <a:ext cx="2069569" cy="318724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7403" cy="22779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altLang="en-US" lang="zh-CN" sz="130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charset="-122" pitchFamily="34" typeface="微软雅黑"/>
                  <a:ea charset="-122" pitchFamily="34" typeface="微软雅黑"/>
                  <a:cs typeface="ArialUnicodeMS"/>
                  <a:sym typeface="ArialUnicodeMS"/>
                </a:rPr>
                <a:t>内容 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19" y="2790797"/>
              <a:ext cx="2069569" cy="318724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7403" cy="22779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altLang="en-US" lang="zh-CN" sz="130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charset="-122" pitchFamily="34" typeface="微软雅黑"/>
                  <a:ea charset="-122" pitchFamily="34" typeface="微软雅黑"/>
                  <a:cs typeface="ArialUnicodeMS"/>
                  <a:sym typeface="ArialUnicodeMS"/>
                </a:rPr>
                <a:t>内容 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19" y="3421397"/>
              <a:ext cx="2069569" cy="318724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7403" cy="22779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altLang="en-US" lang="zh-CN" sz="130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charset="-122" pitchFamily="34" typeface="微软雅黑"/>
                  <a:ea charset="-122" pitchFamily="34" typeface="微软雅黑"/>
                  <a:cs typeface="ArialUnicodeMS"/>
                  <a:sym typeface="ArialUnicodeMS"/>
                </a:rPr>
                <a:t>内容 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19" y="4051997"/>
              <a:ext cx="2069569" cy="318724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7403" cy="227793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altLang="en-US" lang="zh-CN" sz="130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charset="-122" pitchFamily="34" typeface="微软雅黑"/>
                  <a:ea charset="-122" pitchFamily="34" typeface="微软雅黑"/>
                  <a:cs typeface="ArialUnicodeMS"/>
                  <a:sym typeface="ArialUnicodeMS"/>
                </a:rPr>
                <a:t>内容 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19" y="4736916"/>
              <a:ext cx="2069569" cy="318724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兴趣爱好</a:t>
            </a: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141" name="组合 14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3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14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1641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9"/>
      <p:bldP grpId="0" spid="14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r="2700000" dist="38100" rotWithShape="0">
                <a:srgbClr val="416E87">
                  <a:alpha val="37000"/>
                </a:srgbClr>
              </a:outerShdw>
            </a:effectLst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rgbClr val="00589A"/>
            </a:solidFill>
            <a:ln>
              <a:round/>
            </a:ln>
            <a:effectLst>
              <a:outerShdw blurRad="50800" dir="2700000" dist="38100" rotWithShape="0">
                <a:srgbClr val="416E87">
                  <a:alpha val="37000"/>
                </a:srgbClr>
              </a:outerShdw>
            </a:effectLst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r="2700000" dist="38100" rotWithShape="0">
                <a:srgbClr val="416E87">
                  <a:alpha val="37000"/>
                </a:srgbClr>
              </a:outerShdw>
            </a:effectLst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rgbClr val="00589A"/>
            </a:solidFill>
            <a:ln>
              <a:round/>
            </a:ln>
            <a:effectLst>
              <a:outerShdw blurRad="50800" dir="2700000" dist="38100" rotWithShape="0">
                <a:srgbClr val="416E87">
                  <a:alpha val="37000"/>
                </a:srgbClr>
              </a:outerShdw>
            </a:effectLst>
          </p:spPr>
          <p:txBody>
            <a:bodyPr bIns="34564" lIns="34564" rIns="34564" t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cap="flat" w="19050">
                <a:solidFill>
                  <a:srgbClr val="CBCBCB"/>
                </a:solidFill>
                <a:prstDash val="dash"/>
                <a:miter lim="400000"/>
                <a:headEnd len="med" type="triangle" w="med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cap="flat" w="19050">
                <a:solidFill>
                  <a:srgbClr val="CBCBCB"/>
                </a:solidFill>
                <a:prstDash val="dash"/>
                <a:miter lim="400000"/>
                <a:headEnd len="med" type="triangle" w="med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cap="flat" w="19050">
                <a:solidFill>
                  <a:srgbClr val="CBCBCB"/>
                </a:solidFill>
                <a:prstDash val="dash"/>
                <a:miter lim="400000"/>
                <a:headEnd len="med" type="triangle" w="med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cap="flat" w="19050">
                <a:solidFill>
                  <a:srgbClr val="CBCBCB"/>
                </a:solidFill>
                <a:prstDash val="dash"/>
                <a:miter lim="400000"/>
                <a:headEnd len="med" type="triangle" w="med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68616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algn="just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967557" cy="604305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299883"/>
                </a:buClr>
                <a:defRPr b="1" sz="4400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967557" cy="604305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299883"/>
                </a:buClr>
                <a:defRPr b="1" sz="4400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967557" cy="604305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C5DA41"/>
                </a:buClr>
                <a:defRPr b="1" sz="4400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2"/>
              <a:ext cx="967557" cy="604305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C5DA41"/>
                </a:buClr>
                <a:defRPr b="1" sz="4400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296320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/>
            <a:p>
              <a:pPr algn="just" lvl="0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altLang="en-US" lang="zh-CN" sz="13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charset="-122" pitchFamily="34" typeface="微软雅黑"/>
                  <a:ea charset="-122" pitchFamily="34" typeface="微软雅黑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75684" cy="305789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800">
                  <a:latin charset="-122" pitchFamily="34" typeface="微软雅黑"/>
                  <a:ea charset="-122" pitchFamily="34" typeface="微软雅黑"/>
                </a:rPr>
                <a:t>数据分析</a:t>
              </a: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0029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altLang="en-US" lang="zh-CN"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此处添加详细文本描述，建议与标题相关并符合整体语言风格，语言描述尽量简洁生动。</a:t>
              </a: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cap="flat" w="9525">
                    <a:noFill/>
                    <a:round/>
                  </a:ln>
                  <a:effectLst/>
                </p:spPr>
                <p:txBody>
                  <a:bodyPr anchor="t" bIns="0" lIns="0" numCol="1" rIns="0" tIns="0" wrap="square">
                    <a:noAutofit/>
                  </a:bodyPr>
                  <a:lstStyle/>
                  <a:p>
                    <a:pPr defTabSz="414772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19679" w="19679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cap="flat" w="9525">
                    <a:noFill/>
                    <a:round/>
                  </a:ln>
                  <a:effectLst/>
                </p:spPr>
                <p:txBody>
                  <a:bodyPr anchor="t" bIns="0" lIns="0" numCol="1" rIns="0" tIns="0" wrap="square">
                    <a:noAutofit/>
                  </a:bodyPr>
                  <a:lstStyle/>
                  <a:p>
                    <a:pPr defTabSz="414772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456050"/>
                </a:xfrm>
                <a:prstGeom prst="rect">
                  <a:avLst/>
                </a:prstGeom>
                <a:noFill/>
                <a:ln cap="flat" w="12700">
                  <a:noFill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anchor="t" bIns="38100" lIns="38100" numCol="1" rIns="38100" tIns="38100" wrap="squar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b="1" sz="2800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b="0"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38100" lIns="38100" numCol="1" rIns="38100" tIns="38100" wrap="square">
                <a:noAutofit/>
              </a:bodyPr>
              <a:lstStyle>
                <a:lvl1pPr>
                  <a:buClr>
                    <a:srgbClr val="B5B5B5"/>
                  </a:buClr>
                  <a:buFont typeface="Calibri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latin charset="-122" pitchFamily="34" typeface="微软雅黑"/>
                    <a:ea charset="-122" pitchFamily="34" typeface="微软雅黑"/>
                  </a:rPr>
                  <a:t>男性用户</a:t>
                </a: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68616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algn="just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68616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algn="just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5"/>
              <a:ext cx="1348708" cy="468616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algn="just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兴趣爱好</a:t>
            </a: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5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8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1846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兴趣爱好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flipH="1" rot="16200000">
                <a:off x="2628900" y="2609850"/>
                <a:ext cx="1905794" cy="794"/>
              </a:xfrm>
              <a:prstGeom prst="line">
                <a:avLst/>
              </a:prstGeom>
              <a:grpFill/>
              <a:ln algn="ctr" cap="flat" cmpd="sng" w="38100">
                <a:solidFill>
                  <a:sysClr lastClr="FFFFFF" val="window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algn="ctr" cap="flat" cmpd="sng" w="38100">
                <a:solidFill>
                  <a:sysClr lastClr="FFFFFF" val="window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57607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29453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00" u="none">
              <a:ln>
                <a:noFill/>
              </a:ln>
              <a:solidFill>
                <a:schemeClr val="bg2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rgbClr val="00589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7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66CC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49"/>
              <a:ext cx="1905000" cy="7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CCEC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7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rgbClr val="00B0F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7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lastClr="FFFFFF" val="window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gdLst>
                <a:gd fmla="*/ 467 w 568" name="T0"/>
                <a:gd fmla="*/ 190 h 452" name="T1"/>
                <a:gd fmla="*/ 455 w 568" name="T2"/>
                <a:gd fmla="*/ 172 h 452" name="T3"/>
                <a:gd fmla="*/ 450 w 568" name="T4"/>
                <a:gd fmla="*/ 104 h 452" name="T5"/>
                <a:gd fmla="*/ 329 w 568" name="T6"/>
                <a:gd fmla="*/ 109 h 452" name="T7"/>
                <a:gd fmla="*/ 310 w 568" name="T8"/>
                <a:gd fmla="*/ 79 h 452" name="T9"/>
                <a:gd fmla="*/ 213 w 568" name="T10"/>
                <a:gd fmla="*/ 29 h 452" name="T11"/>
                <a:gd fmla="*/ 51 w 568" name="T12"/>
                <a:gd fmla="*/ 163 h 452" name="T13"/>
                <a:gd fmla="*/ 6 w 568" name="T14"/>
                <a:gd fmla="*/ 286 h 452" name="T15"/>
                <a:gd fmla="*/ 242 w 568" name="T16"/>
                <a:gd fmla="*/ 444 h 452" name="T17"/>
                <a:gd fmla="*/ 526 w 568" name="T18"/>
                <a:gd fmla="*/ 319 h 452" name="T19"/>
                <a:gd fmla="*/ 467 w 568" name="T20"/>
                <a:gd fmla="*/ 190 h 452" name="T21"/>
                <a:gd fmla="*/ 250 w 568" name="T22"/>
                <a:gd fmla="*/ 411 h 452" name="T23"/>
                <a:gd fmla="*/ 66 w 568" name="T24"/>
                <a:gd fmla="*/ 296 h 452" name="T25"/>
                <a:gd fmla="*/ 250 w 568" name="T26"/>
                <a:gd fmla="*/ 169 h 452" name="T27"/>
                <a:gd fmla="*/ 435 w 568" name="T28"/>
                <a:gd fmla="*/ 274 h 452" name="T29"/>
                <a:gd fmla="*/ 250 w 568" name="T30"/>
                <a:gd fmla="*/ 411 h 4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52" w="568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gdLst>
                <a:gd fmla="*/ 103 w 224" name="T0"/>
                <a:gd fmla="*/ 12 h 198" name="T1"/>
                <a:gd fmla="*/ 12 w 224" name="T2"/>
                <a:gd fmla="*/ 120 h 198" name="T3"/>
                <a:gd fmla="*/ 40 w 224" name="T4"/>
                <a:gd fmla="*/ 166 h 198" name="T5"/>
                <a:gd fmla="*/ 193 w 224" name="T6"/>
                <a:gd fmla="*/ 138 h 198" name="T7"/>
                <a:gd fmla="*/ 103 w 224" name="T8"/>
                <a:gd fmla="*/ 12 h 198" name="T9"/>
                <a:gd fmla="*/ 77 w 224" name="T10"/>
                <a:gd fmla="*/ 147 h 198" name="T11"/>
                <a:gd fmla="*/ 42 w 224" name="T12"/>
                <a:gd fmla="*/ 122 h 198" name="T13"/>
                <a:gd fmla="*/ 75 w 224" name="T14"/>
                <a:gd fmla="*/ 87 h 198" name="T15"/>
                <a:gd fmla="*/ 111 w 224" name="T16"/>
                <a:gd fmla="*/ 114 h 198" name="T17"/>
                <a:gd fmla="*/ 77 w 224" name="T18"/>
                <a:gd fmla="*/ 147 h 198" name="T19"/>
                <a:gd fmla="*/ 137 w 224" name="T20"/>
                <a:gd fmla="*/ 95 h 198" name="T21"/>
                <a:gd fmla="*/ 119 w 224" name="T22"/>
                <a:gd fmla="*/ 93 h 198" name="T23"/>
                <a:gd fmla="*/ 124 w 224" name="T24"/>
                <a:gd fmla="*/ 74 h 198" name="T25"/>
                <a:gd fmla="*/ 143 w 224" name="T26"/>
                <a:gd fmla="*/ 76 h 198" name="T27"/>
                <a:gd fmla="*/ 137 w 224" name="T28"/>
                <a:gd fmla="*/ 95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224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gdLst>
                <a:gd fmla="*/ 92 w 121" name="T0"/>
                <a:gd fmla="*/ 128 h 128" name="T1"/>
                <a:gd fmla="*/ 109 w 121" name="T2"/>
                <a:gd fmla="*/ 114 h 128" name="T3"/>
                <a:gd fmla="*/ 109 w 121" name="T4"/>
                <a:gd fmla="*/ 112 h 128" name="T5"/>
                <a:gd fmla="*/ 17 w 121" name="T6"/>
                <a:gd fmla="*/ 19 h 128" name="T7"/>
                <a:gd fmla="*/ 0 w 121" name="T8"/>
                <a:gd fmla="*/ 36 h 128" name="T9"/>
                <a:gd fmla="*/ 17 w 121" name="T10"/>
                <a:gd fmla="*/ 53 h 128" name="T11"/>
                <a:gd fmla="*/ 75 w 121" name="T12"/>
                <a:gd fmla="*/ 111 h 128" name="T13"/>
                <a:gd fmla="*/ 92 w 121" name="T14"/>
                <a:gd fmla="*/ 128 h 1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8" w="120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gdLst>
                <a:gd fmla="*/ 105 w 259" name="T0"/>
                <a:gd fmla="*/ 9 h 240" name="T1"/>
                <a:gd fmla="*/ 21 w 259" name="T2"/>
                <a:gd fmla="*/ 9 h 240" name="T3"/>
                <a:gd fmla="*/ 19 w 259" name="T4"/>
                <a:gd fmla="*/ 10 h 240" name="T5"/>
                <a:gd fmla="*/ 18 w 259" name="T6"/>
                <a:gd fmla="*/ 11 h 240" name="T7"/>
                <a:gd fmla="*/ 0 w 259" name="T8"/>
                <a:gd fmla="*/ 35 h 240" name="T9"/>
                <a:gd fmla="*/ 25 w 259" name="T10"/>
                <a:gd fmla="*/ 59 h 240" name="T11"/>
                <a:gd fmla="*/ 47 w 259" name="T12"/>
                <a:gd fmla="*/ 54 h 240" name="T13"/>
                <a:gd fmla="*/ 168 w 259" name="T14"/>
                <a:gd fmla="*/ 114 h 240" name="T15"/>
                <a:gd fmla="*/ 176 w 259" name="T16"/>
                <a:gd fmla="*/ 195 h 240" name="T17"/>
                <a:gd fmla="*/ 171 w 259" name="T18"/>
                <a:gd fmla="*/ 218 h 240" name="T19"/>
                <a:gd fmla="*/ 195 w 259" name="T20"/>
                <a:gd fmla="*/ 240 h 240" name="T21"/>
                <a:gd fmla="*/ 219 w 259" name="T22"/>
                <a:gd fmla="*/ 220 h 240" name="T23"/>
                <a:gd fmla="*/ 219 w 259" name="T24"/>
                <a:gd fmla="*/ 220 h 240" name="T25"/>
                <a:gd fmla="*/ 105 w 259" name="T26"/>
                <a:gd fmla="*/ 9 h 2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0" w="259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gdLst>
              <a:gd fmla="*/ 70 w 504" name="T0"/>
              <a:gd fmla="*/ 215 h 516" name="T1"/>
              <a:gd fmla="*/ 81 w 504" name="T2"/>
              <a:gd fmla="*/ 187 h 516" name="T3"/>
              <a:gd fmla="*/ 87 w 504" name="T4"/>
              <a:gd fmla="*/ 165 h 516" name="T5"/>
              <a:gd fmla="*/ 92 w 504" name="T6"/>
              <a:gd fmla="*/ 131 h 516" name="T7"/>
              <a:gd fmla="*/ 107 w 504" name="T8"/>
              <a:gd fmla="*/ 94 h 516" name="T9"/>
              <a:gd fmla="*/ 129 w 504" name="T10"/>
              <a:gd fmla="*/ 60 h 516" name="T11"/>
              <a:gd fmla="*/ 167 w 504" name="T12"/>
              <a:gd fmla="*/ 26 h 516" name="T13"/>
              <a:gd fmla="*/ 210 w 504" name="T14"/>
              <a:gd fmla="*/ 7 h 516" name="T15"/>
              <a:gd fmla="*/ 262 w 504" name="T16"/>
              <a:gd fmla="*/ 0 h 516" name="T17"/>
              <a:gd fmla="*/ 317 w 504" name="T18"/>
              <a:gd fmla="*/ 6 h 516" name="T19"/>
              <a:gd fmla="*/ 368 w 504" name="T20"/>
              <a:gd fmla="*/ 26 h 516" name="T21"/>
              <a:gd fmla="*/ 399 w 504" name="T22"/>
              <a:gd fmla="*/ 51 h 516" name="T23"/>
              <a:gd fmla="*/ 423 w 504" name="T24"/>
              <a:gd fmla="*/ 87 h 516" name="T25"/>
              <a:gd fmla="*/ 436 w 504" name="T26"/>
              <a:gd fmla="*/ 126 h 516" name="T27"/>
              <a:gd fmla="*/ 444 w 504" name="T28"/>
              <a:gd fmla="*/ 168 h 516" name="T29"/>
              <a:gd fmla="*/ 458 w 504" name="T30"/>
              <a:gd fmla="*/ 197 h 516" name="T31"/>
              <a:gd fmla="*/ 459 w 504" name="T32"/>
              <a:gd fmla="*/ 219 h 516" name="T33"/>
              <a:gd fmla="*/ 463 w 504" name="T34"/>
              <a:gd fmla="*/ 246 h 516" name="T35"/>
              <a:gd fmla="*/ 489 w 504" name="T36"/>
              <a:gd fmla="*/ 293 h 516" name="T37"/>
              <a:gd fmla="*/ 501 w 504" name="T38"/>
              <a:gd fmla="*/ 331 h 516" name="T39"/>
              <a:gd fmla="*/ 501 w 504" name="T40"/>
              <a:gd fmla="*/ 372 h 516" name="T41"/>
              <a:gd fmla="*/ 493 w 504" name="T42"/>
              <a:gd fmla="*/ 396 h 516" name="T43"/>
              <a:gd fmla="*/ 482 w 504" name="T44"/>
              <a:gd fmla="*/ 403 h 516" name="T45"/>
              <a:gd fmla="*/ 471 w 504" name="T46"/>
              <a:gd fmla="*/ 397 h 516" name="T47"/>
              <a:gd fmla="*/ 455 w 504" name="T48"/>
              <a:gd fmla="*/ 368 h 516" name="T49"/>
              <a:gd fmla="*/ 444 w 504" name="T50"/>
              <a:gd fmla="*/ 388 h 516" name="T51"/>
              <a:gd fmla="*/ 421 w 504" name="T52"/>
              <a:gd fmla="*/ 427 h 516" name="T53"/>
              <a:gd fmla="*/ 442 w 504" name="T54"/>
              <a:gd fmla="*/ 448 h 516" name="T55"/>
              <a:gd fmla="*/ 460 w 504" name="T56"/>
              <a:gd fmla="*/ 467 h 516" name="T57"/>
              <a:gd fmla="*/ 460 w 504" name="T58"/>
              <a:gd fmla="*/ 481 h 516" name="T59"/>
              <a:gd fmla="*/ 448 w 504" name="T60"/>
              <a:gd fmla="*/ 496 h 516" name="T61"/>
              <a:gd fmla="*/ 419 w 504" name="T62"/>
              <a:gd fmla="*/ 508 h 516" name="T63"/>
              <a:gd fmla="*/ 372 w 504" name="T64"/>
              <a:gd fmla="*/ 513 h 516" name="T65"/>
              <a:gd fmla="*/ 317 w 504" name="T66"/>
              <a:gd fmla="*/ 506 h 516" name="T67"/>
              <a:gd fmla="*/ 276 w 504" name="T68"/>
              <a:gd fmla="*/ 494 h 516" name="T69"/>
              <a:gd fmla="*/ 248 w 504" name="T70"/>
              <a:gd fmla="*/ 495 h 516" name="T71"/>
              <a:gd fmla="*/ 209 w 504" name="T72"/>
              <a:gd fmla="*/ 512 h 516" name="T73"/>
              <a:gd fmla="*/ 172 w 504" name="T74"/>
              <a:gd fmla="*/ 516 h 516" name="T75"/>
              <a:gd fmla="*/ 110 w 504" name="T76"/>
              <a:gd fmla="*/ 512 h 516" name="T77"/>
              <a:gd fmla="*/ 74 w 504" name="T78"/>
              <a:gd fmla="*/ 499 h 516" name="T79"/>
              <a:gd fmla="*/ 63 w 504" name="T80"/>
              <a:gd fmla="*/ 487 h 516" name="T81"/>
              <a:gd fmla="*/ 61 w 504" name="T82"/>
              <a:gd fmla="*/ 471 h 516" name="T83"/>
              <a:gd fmla="*/ 66 w 504" name="T84"/>
              <a:gd fmla="*/ 454 h 516" name="T85"/>
              <a:gd fmla="*/ 80 w 504" name="T86"/>
              <a:gd fmla="*/ 444 h 516" name="T87"/>
              <a:gd fmla="*/ 103 w 504" name="T88"/>
              <a:gd fmla="*/ 439 h 516" name="T89"/>
              <a:gd fmla="*/ 96 w 504" name="T90"/>
              <a:gd fmla="*/ 430 h 516" name="T91"/>
              <a:gd fmla="*/ 69 w 504" name="T92"/>
              <a:gd fmla="*/ 400 h 516" name="T93"/>
              <a:gd fmla="*/ 55 w 504" name="T94"/>
              <a:gd fmla="*/ 368 h 516" name="T95"/>
              <a:gd fmla="*/ 50 w 504" name="T96"/>
              <a:gd fmla="*/ 361 h 516" name="T97"/>
              <a:gd fmla="*/ 42 w 504" name="T98"/>
              <a:gd fmla="*/ 376 h 516" name="T99"/>
              <a:gd fmla="*/ 22 w 504" name="T100"/>
              <a:gd fmla="*/ 395 h 516" name="T101"/>
              <a:gd fmla="*/ 8 w 504" name="T102"/>
              <a:gd fmla="*/ 396 h 516" name="T103"/>
              <a:gd fmla="*/ 1 w 504" name="T104"/>
              <a:gd fmla="*/ 374 h 516" name="T105"/>
              <a:gd fmla="*/ 3 w 504" name="T106"/>
              <a:gd fmla="*/ 332 h 516" name="T107"/>
              <a:gd fmla="*/ 18 w 504" name="T108"/>
              <a:gd fmla="*/ 293 h 516" name="T109"/>
              <a:gd fmla="*/ 46 w 504" name="T110"/>
              <a:gd fmla="*/ 254 h 516" name="T111"/>
              <a:gd fmla="*/ 72 w 504" name="T112"/>
              <a:gd fmla="*/ 232 h 51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516" w="503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anchor="t" anchorCtr="0" bIns="57607" compatLnSpc="1" lIns="115214" numCol="1" rIns="115214" tIns="57607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lastClr="FFFFFF" val="window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gdLst>
                <a:gd fmla="*/ 145 w 289" name="T0"/>
                <a:gd fmla="*/ 0 h 289" name="T1"/>
                <a:gd fmla="*/ 0 w 289" name="T2"/>
                <a:gd fmla="*/ 145 h 289" name="T3"/>
                <a:gd fmla="*/ 16 w 289" name="T4"/>
                <a:gd fmla="*/ 210 h 289" name="T5"/>
                <a:gd fmla="*/ 33 w 289" name="T6"/>
                <a:gd fmla="*/ 216 h 289" name="T7"/>
                <a:gd fmla="*/ 39 w 289" name="T8"/>
                <a:gd fmla="*/ 199 h 289" name="T9"/>
                <a:gd fmla="*/ 26 w 289" name="T10"/>
                <a:gd fmla="*/ 145 h 289" name="T11"/>
                <a:gd fmla="*/ 145 w 289" name="T12"/>
                <a:gd fmla="*/ 26 h 289" name="T13"/>
                <a:gd fmla="*/ 263 w 289" name="T14"/>
                <a:gd fmla="*/ 145 h 289" name="T15"/>
                <a:gd fmla="*/ 145 w 289" name="T16"/>
                <a:gd fmla="*/ 263 h 289" name="T17"/>
                <a:gd fmla="*/ 118 w 289" name="T18"/>
                <a:gd fmla="*/ 260 h 289" name="T19"/>
                <a:gd fmla="*/ 103 w 289" name="T20"/>
                <a:gd fmla="*/ 270 h 289" name="T21"/>
                <a:gd fmla="*/ 112 w 289" name="T22"/>
                <a:gd fmla="*/ 285 h 289" name="T23"/>
                <a:gd fmla="*/ 145 w 289" name="T24"/>
                <a:gd fmla="*/ 289 h 289" name="T25"/>
                <a:gd fmla="*/ 289 w 289" name="T26"/>
                <a:gd fmla="*/ 145 h 289" name="T27"/>
                <a:gd fmla="*/ 145 w 289" name="T28"/>
                <a:gd fmla="*/ 0 h 2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9" w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gdLst>
                <a:gd fmla="*/ 113 w 189" name="T0"/>
                <a:gd fmla="*/ 87 h 358" name="T1"/>
                <a:gd fmla="*/ 141 w 189" name="T2"/>
                <a:gd fmla="*/ 96 h 358" name="T3"/>
                <a:gd fmla="*/ 189 w 189" name="T4"/>
                <a:gd fmla="*/ 48 h 358" name="T5"/>
                <a:gd fmla="*/ 141 w 189" name="T6"/>
                <a:gd fmla="*/ 0 h 358" name="T7"/>
                <a:gd fmla="*/ 93 w 189" name="T8"/>
                <a:gd fmla="*/ 48 h 358" name="T9"/>
                <a:gd fmla="*/ 97 w 189" name="T10"/>
                <a:gd fmla="*/ 67 h 358" name="T11"/>
                <a:gd fmla="*/ 64 w 189" name="T12"/>
                <a:gd fmla="*/ 108 h 358" name="T13"/>
                <a:gd fmla="*/ 9 w 189" name="T14"/>
                <a:gd fmla="*/ 342 h 358" name="T15"/>
                <a:gd fmla="*/ 22 w 189" name="T16"/>
                <a:gd fmla="*/ 358 h 358" name="T17"/>
                <a:gd fmla="*/ 23 w 189" name="T18"/>
                <a:gd fmla="*/ 358 h 358" name="T19"/>
                <a:gd fmla="*/ 35 w 189" name="T20"/>
                <a:gd fmla="*/ 340 h 358" name="T21"/>
                <a:gd fmla="*/ 85 w 189" name="T22"/>
                <a:gd fmla="*/ 125 h 358" name="T23"/>
                <a:gd fmla="*/ 113 w 189" name="T24"/>
                <a:gd fmla="*/ 87 h 3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8" w="189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gdLst>
                <a:gd fmla="*/ 96 w 187" name="T0"/>
                <a:gd fmla="*/ 160 h 175" name="T1"/>
                <a:gd fmla="*/ 65 w 187" name="T2"/>
                <a:gd fmla="*/ 154 h 175" name="T3"/>
                <a:gd fmla="*/ 33 w 187" name="T4"/>
                <a:gd fmla="*/ 64 h 175" name="T5"/>
                <a:gd fmla="*/ 122 w 187" name="T6"/>
                <a:gd fmla="*/ 32 h 175" name="T7"/>
                <a:gd fmla="*/ 154 w 187" name="T8"/>
                <a:gd fmla="*/ 122 h 175" name="T9"/>
                <a:gd fmla="*/ 146 w 187" name="T10"/>
                <a:gd fmla="*/ 135 h 175" name="T11"/>
                <a:gd fmla="*/ 147 w 187" name="T12"/>
                <a:gd fmla="*/ 145 h 175" name="T13"/>
                <a:gd fmla="*/ 158 w 187" name="T14"/>
                <a:gd fmla="*/ 144 h 175" name="T15"/>
                <a:gd fmla="*/ 167 w 187" name="T16"/>
                <a:gd fmla="*/ 128 h 175" name="T17"/>
                <a:gd fmla="*/ 129 w 187" name="T18"/>
                <a:gd fmla="*/ 19 h 175" name="T19"/>
                <a:gd fmla="*/ 20 w 187" name="T20"/>
                <a:gd fmla="*/ 58 h 175" name="T21"/>
                <a:gd fmla="*/ 58 w 187" name="T22"/>
                <a:gd fmla="*/ 167 h 175" name="T23"/>
                <a:gd fmla="*/ 96 w 187" name="T24"/>
                <a:gd fmla="*/ 175 h 175" name="T25"/>
                <a:gd fmla="*/ 103 w 187" name="T26"/>
                <a:gd fmla="*/ 167 h 175" name="T27"/>
                <a:gd fmla="*/ 96 w 187" name="T28"/>
                <a:gd fmla="*/ 160 h 1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5" w="187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gdLst>
                <a:gd fmla="*/ 152 w 158" name="T0"/>
                <a:gd fmla="*/ 156 h 171" name="T1"/>
                <a:gd fmla="*/ 56 w 158" name="T2"/>
                <a:gd fmla="*/ 78 h 171" name="T3"/>
                <a:gd fmla="*/ 44 w 158" name="T4"/>
                <a:gd fmla="*/ 55 h 171" name="T5"/>
                <a:gd fmla="*/ 55 w 158" name="T6"/>
                <a:gd fmla="*/ 43 h 171" name="T7"/>
                <a:gd fmla="*/ 42 w 158" name="T8"/>
                <a:gd fmla="*/ 7 h 171" name="T9"/>
                <a:gd fmla="*/ 6 w 158" name="T10"/>
                <a:gd fmla="*/ 20 h 171" name="T11"/>
                <a:gd fmla="*/ 19 w 158" name="T12"/>
                <a:gd fmla="*/ 56 h 171" name="T13"/>
                <a:gd fmla="*/ 30 w 158" name="T14"/>
                <a:gd fmla="*/ 58 h 171" name="T15"/>
                <a:gd fmla="*/ 43 w 158" name="T16"/>
                <a:gd fmla="*/ 85 h 171" name="T17"/>
                <a:gd fmla="*/ 147 w 158" name="T18"/>
                <a:gd fmla="*/ 169 h 171" name="T19"/>
                <a:gd fmla="*/ 157 w 158" name="T20"/>
                <a:gd fmla="*/ 166 h 171" name="T21"/>
                <a:gd fmla="*/ 157 w 158" name="T22"/>
                <a:gd fmla="*/ 165 h 171" name="T23"/>
                <a:gd fmla="*/ 152 w 158" name="T24"/>
                <a:gd fmla="*/ 156 h 17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1" w="158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lastClr="FFFFFF" val="window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gdLst>
                <a:gd fmla="*/ 64 w 179" name="T0"/>
                <a:gd fmla="*/ 0 h 350" name="T1"/>
                <a:gd fmla="*/ 27 w 179" name="T2"/>
                <a:gd fmla="*/ 56 h 350" name="T3"/>
                <a:gd fmla="*/ 95 w 179" name="T4"/>
                <a:gd fmla="*/ 98 h 350" name="T5"/>
                <a:gd fmla="*/ 118 w 179" name="T6"/>
                <a:gd fmla="*/ 165 h 350" name="T7"/>
                <a:gd fmla="*/ 0 w 179" name="T8"/>
                <a:gd fmla="*/ 295 h 350" name="T9"/>
                <a:gd fmla="*/ 88 w 179" name="T10"/>
                <a:gd fmla="*/ 350 h 350" name="T11"/>
                <a:gd fmla="*/ 160 w 179" name="T12"/>
                <a:gd fmla="*/ 188 h 350" name="T13"/>
                <a:gd fmla="*/ 153 w 179" name="T14"/>
                <a:gd fmla="*/ 76 h 350" name="T15"/>
                <a:gd fmla="*/ 64 w 179" name="T16"/>
                <a:gd fmla="*/ 0 h 3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0" w="179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gdLst>
                <a:gd fmla="*/ 497 w 518" name="T0"/>
                <a:gd fmla="*/ 148 h 573" name="T1"/>
                <a:gd fmla="*/ 152 w 518" name="T2"/>
                <a:gd fmla="*/ 92 h 573" name="T3"/>
                <a:gd fmla="*/ 173 w 518" name="T4"/>
                <a:gd fmla="*/ 52 h 573" name="T5"/>
                <a:gd fmla="*/ 91 w 518" name="T6"/>
                <a:gd fmla="*/ 29 h 573" name="T7"/>
                <a:gd fmla="*/ 0 w 518" name="T8"/>
                <a:gd fmla="*/ 186 h 573" name="T9"/>
                <a:gd fmla="*/ 56 w 518" name="T10"/>
                <a:gd fmla="*/ 218 h 573" name="T11"/>
                <a:gd fmla="*/ 99 w 518" name="T12"/>
                <a:gd fmla="*/ 169 h 573" name="T13"/>
                <a:gd fmla="*/ 137 w 518" name="T14"/>
                <a:gd fmla="*/ 153 h 573" name="T15"/>
                <a:gd fmla="*/ 74 w 518" name="T16"/>
                <a:gd fmla="*/ 246 h 573" name="T17"/>
                <a:gd fmla="*/ 108 w 518" name="T18"/>
                <a:gd fmla="*/ 276 h 573" name="T19"/>
                <a:gd fmla="*/ 157 w 518" name="T20"/>
                <a:gd fmla="*/ 227 h 573" name="T21"/>
                <a:gd fmla="*/ 186 w 518" name="T22"/>
                <a:gd fmla="*/ 227 h 573" name="T23"/>
                <a:gd fmla="*/ 186 w 518" name="T24"/>
                <a:gd fmla="*/ 277 h 573" name="T25"/>
                <a:gd fmla="*/ 72 w 518" name="T26"/>
                <a:gd fmla="*/ 277 h 573" name="T27"/>
                <a:gd fmla="*/ 72 w 518" name="T28"/>
                <a:gd fmla="*/ 317 h 573" name="T29"/>
                <a:gd fmla="*/ 186 w 518" name="T30"/>
                <a:gd fmla="*/ 317 h 573" name="T31"/>
                <a:gd fmla="*/ 186 w 518" name="T32"/>
                <a:gd fmla="*/ 412 h 573" name="T33"/>
                <a:gd fmla="*/ 181 w 518" name="T34"/>
                <a:gd fmla="*/ 412 h 573" name="T35"/>
                <a:gd fmla="*/ 142 w 518" name="T36"/>
                <a:gd fmla="*/ 397 h 573" name="T37"/>
                <a:gd fmla="*/ 140 w 518" name="T38"/>
                <a:gd fmla="*/ 339 h 573" name="T39"/>
                <a:gd fmla="*/ 62 w 518" name="T40"/>
                <a:gd fmla="*/ 339 h 573" name="T41"/>
                <a:gd fmla="*/ 59 w 518" name="T42"/>
                <a:gd fmla="*/ 341 h 573" name="T43"/>
                <a:gd fmla="*/ 142 w 518" name="T44"/>
                <a:gd fmla="*/ 466 h 573" name="T45"/>
                <a:gd fmla="*/ 334 w 518" name="T46"/>
                <a:gd fmla="*/ 415 h 573" name="T47"/>
                <a:gd fmla="*/ 345 w 518" name="T48"/>
                <a:gd fmla="*/ 458 h 573" name="T49"/>
                <a:gd fmla="*/ 410 w 518" name="T50"/>
                <a:gd fmla="*/ 431 h 573" name="T51"/>
                <a:gd fmla="*/ 366 w 518" name="T52"/>
                <a:gd fmla="*/ 325 h 573" name="T53"/>
                <a:gd fmla="*/ 314 w 518" name="T54"/>
                <a:gd fmla="*/ 341 h 573" name="T55"/>
                <a:gd fmla="*/ 324 w 518" name="T56"/>
                <a:gd fmla="*/ 377 h 573" name="T57"/>
                <a:gd fmla="*/ 278 w 518" name="T58"/>
                <a:gd fmla="*/ 400 h 573" name="T59"/>
                <a:gd fmla="*/ 278 w 518" name="T60"/>
                <a:gd fmla="*/ 317 h 573" name="T61"/>
                <a:gd fmla="*/ 389 w 518" name="T62"/>
                <a:gd fmla="*/ 317 h 573" name="T63"/>
                <a:gd fmla="*/ 389 w 518" name="T64"/>
                <a:gd fmla="*/ 277 h 573" name="T65"/>
                <a:gd fmla="*/ 278 w 518" name="T66"/>
                <a:gd fmla="*/ 277 h 573" name="T67"/>
                <a:gd fmla="*/ 278 w 518" name="T68"/>
                <a:gd fmla="*/ 227 h 573" name="T69"/>
                <a:gd fmla="*/ 389 w 518" name="T70"/>
                <a:gd fmla="*/ 227 h 573" name="T71"/>
                <a:gd fmla="*/ 389 w 518" name="T72"/>
                <a:gd fmla="*/ 187 h 573" name="T73"/>
                <a:gd fmla="*/ 192 w 518" name="T74"/>
                <a:gd fmla="*/ 187 h 573" name="T75"/>
                <a:gd fmla="*/ 220 w 518" name="T76"/>
                <a:gd fmla="*/ 143 h 573" name="T77"/>
                <a:gd fmla="*/ 186 w 518" name="T78"/>
                <a:gd fmla="*/ 134 h 573" name="T79"/>
                <a:gd fmla="*/ 415 w 518" name="T80"/>
                <a:gd fmla="*/ 177 h 573" name="T81"/>
                <a:gd fmla="*/ 415 w 518" name="T82"/>
                <a:gd fmla="*/ 405 h 573" name="T83"/>
                <a:gd fmla="*/ 334 w 518" name="T84"/>
                <a:gd fmla="*/ 478 h 573" name="T85"/>
                <a:gd fmla="*/ 285 w 518" name="T86"/>
                <a:gd fmla="*/ 467 h 573" name="T87"/>
                <a:gd fmla="*/ 274 w 518" name="T88"/>
                <a:gd fmla="*/ 514 h 573" name="T89"/>
                <a:gd fmla="*/ 501 w 518" name="T90"/>
                <a:gd fmla="*/ 412 h 573" name="T91"/>
                <a:gd fmla="*/ 497 w 518" name="T92"/>
                <a:gd fmla="*/ 148 h 57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73" w="518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rgbClr val="0070C0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gdLst>
                <a:gd fmla="*/ 467 w 568" name="T0"/>
                <a:gd fmla="*/ 190 h 452" name="T1"/>
                <a:gd fmla="*/ 455 w 568" name="T2"/>
                <a:gd fmla="*/ 172 h 452" name="T3"/>
                <a:gd fmla="*/ 450 w 568" name="T4"/>
                <a:gd fmla="*/ 104 h 452" name="T5"/>
                <a:gd fmla="*/ 329 w 568" name="T6"/>
                <a:gd fmla="*/ 109 h 452" name="T7"/>
                <a:gd fmla="*/ 310 w 568" name="T8"/>
                <a:gd fmla="*/ 79 h 452" name="T9"/>
                <a:gd fmla="*/ 213 w 568" name="T10"/>
                <a:gd fmla="*/ 29 h 452" name="T11"/>
                <a:gd fmla="*/ 51 w 568" name="T12"/>
                <a:gd fmla="*/ 163 h 452" name="T13"/>
                <a:gd fmla="*/ 6 w 568" name="T14"/>
                <a:gd fmla="*/ 286 h 452" name="T15"/>
                <a:gd fmla="*/ 242 w 568" name="T16"/>
                <a:gd fmla="*/ 444 h 452" name="T17"/>
                <a:gd fmla="*/ 526 w 568" name="T18"/>
                <a:gd fmla="*/ 319 h 452" name="T19"/>
                <a:gd fmla="*/ 467 w 568" name="T20"/>
                <a:gd fmla="*/ 190 h 452" name="T21"/>
                <a:gd fmla="*/ 250 w 568" name="T22"/>
                <a:gd fmla="*/ 411 h 452" name="T23"/>
                <a:gd fmla="*/ 66 w 568" name="T24"/>
                <a:gd fmla="*/ 296 h 452" name="T25"/>
                <a:gd fmla="*/ 250 w 568" name="T26"/>
                <a:gd fmla="*/ 169 h 452" name="T27"/>
                <a:gd fmla="*/ 435 w 568" name="T28"/>
                <a:gd fmla="*/ 274 h 452" name="T29"/>
                <a:gd fmla="*/ 250 w 568" name="T30"/>
                <a:gd fmla="*/ 411 h 4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52" w="568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gdLst>
                <a:gd fmla="*/ 103 w 224" name="T0"/>
                <a:gd fmla="*/ 12 h 198" name="T1"/>
                <a:gd fmla="*/ 12 w 224" name="T2"/>
                <a:gd fmla="*/ 120 h 198" name="T3"/>
                <a:gd fmla="*/ 40 w 224" name="T4"/>
                <a:gd fmla="*/ 166 h 198" name="T5"/>
                <a:gd fmla="*/ 193 w 224" name="T6"/>
                <a:gd fmla="*/ 138 h 198" name="T7"/>
                <a:gd fmla="*/ 103 w 224" name="T8"/>
                <a:gd fmla="*/ 12 h 198" name="T9"/>
                <a:gd fmla="*/ 77 w 224" name="T10"/>
                <a:gd fmla="*/ 147 h 198" name="T11"/>
                <a:gd fmla="*/ 42 w 224" name="T12"/>
                <a:gd fmla="*/ 122 h 198" name="T13"/>
                <a:gd fmla="*/ 75 w 224" name="T14"/>
                <a:gd fmla="*/ 87 h 198" name="T15"/>
                <a:gd fmla="*/ 111 w 224" name="T16"/>
                <a:gd fmla="*/ 114 h 198" name="T17"/>
                <a:gd fmla="*/ 77 w 224" name="T18"/>
                <a:gd fmla="*/ 147 h 198" name="T19"/>
                <a:gd fmla="*/ 137 w 224" name="T20"/>
                <a:gd fmla="*/ 95 h 198" name="T21"/>
                <a:gd fmla="*/ 119 w 224" name="T22"/>
                <a:gd fmla="*/ 93 h 198" name="T23"/>
                <a:gd fmla="*/ 124 w 224" name="T24"/>
                <a:gd fmla="*/ 74 h 198" name="T25"/>
                <a:gd fmla="*/ 143 w 224" name="T26"/>
                <a:gd fmla="*/ 76 h 198" name="T27"/>
                <a:gd fmla="*/ 137 w 224" name="T28"/>
                <a:gd fmla="*/ 95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224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gdLst>
                <a:gd fmla="*/ 92 w 121" name="T0"/>
                <a:gd fmla="*/ 128 h 128" name="T1"/>
                <a:gd fmla="*/ 109 w 121" name="T2"/>
                <a:gd fmla="*/ 114 h 128" name="T3"/>
                <a:gd fmla="*/ 109 w 121" name="T4"/>
                <a:gd fmla="*/ 112 h 128" name="T5"/>
                <a:gd fmla="*/ 17 w 121" name="T6"/>
                <a:gd fmla="*/ 19 h 128" name="T7"/>
                <a:gd fmla="*/ 0 w 121" name="T8"/>
                <a:gd fmla="*/ 36 h 128" name="T9"/>
                <a:gd fmla="*/ 17 w 121" name="T10"/>
                <a:gd fmla="*/ 53 h 128" name="T11"/>
                <a:gd fmla="*/ 75 w 121" name="T12"/>
                <a:gd fmla="*/ 111 h 128" name="T13"/>
                <a:gd fmla="*/ 92 w 121" name="T14"/>
                <a:gd fmla="*/ 128 h 1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8" w="120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gdLst>
                <a:gd fmla="*/ 105 w 259" name="T0"/>
                <a:gd fmla="*/ 9 h 240" name="T1"/>
                <a:gd fmla="*/ 21 w 259" name="T2"/>
                <a:gd fmla="*/ 9 h 240" name="T3"/>
                <a:gd fmla="*/ 19 w 259" name="T4"/>
                <a:gd fmla="*/ 10 h 240" name="T5"/>
                <a:gd fmla="*/ 18 w 259" name="T6"/>
                <a:gd fmla="*/ 11 h 240" name="T7"/>
                <a:gd fmla="*/ 0 w 259" name="T8"/>
                <a:gd fmla="*/ 35 h 240" name="T9"/>
                <a:gd fmla="*/ 25 w 259" name="T10"/>
                <a:gd fmla="*/ 59 h 240" name="T11"/>
                <a:gd fmla="*/ 47 w 259" name="T12"/>
                <a:gd fmla="*/ 54 h 240" name="T13"/>
                <a:gd fmla="*/ 168 w 259" name="T14"/>
                <a:gd fmla="*/ 114 h 240" name="T15"/>
                <a:gd fmla="*/ 176 w 259" name="T16"/>
                <a:gd fmla="*/ 195 h 240" name="T17"/>
                <a:gd fmla="*/ 171 w 259" name="T18"/>
                <a:gd fmla="*/ 218 h 240" name="T19"/>
                <a:gd fmla="*/ 195 w 259" name="T20"/>
                <a:gd fmla="*/ 240 h 240" name="T21"/>
                <a:gd fmla="*/ 219 w 259" name="T22"/>
                <a:gd fmla="*/ 220 h 240" name="T23"/>
                <a:gd fmla="*/ 219 w 259" name="T24"/>
                <a:gd fmla="*/ 220 h 240" name="T25"/>
                <a:gd fmla="*/ 105 w 259" name="T26"/>
                <a:gd fmla="*/ 9 h 2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0" w="259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rgbClr val="00B0F0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gdLst>
                <a:gd fmla="*/ 145 w 289" name="T0"/>
                <a:gd fmla="*/ 0 h 289" name="T1"/>
                <a:gd fmla="*/ 0 w 289" name="T2"/>
                <a:gd fmla="*/ 145 h 289" name="T3"/>
                <a:gd fmla="*/ 16 w 289" name="T4"/>
                <a:gd fmla="*/ 210 h 289" name="T5"/>
                <a:gd fmla="*/ 33 w 289" name="T6"/>
                <a:gd fmla="*/ 216 h 289" name="T7"/>
                <a:gd fmla="*/ 39 w 289" name="T8"/>
                <a:gd fmla="*/ 199 h 289" name="T9"/>
                <a:gd fmla="*/ 26 w 289" name="T10"/>
                <a:gd fmla="*/ 145 h 289" name="T11"/>
                <a:gd fmla="*/ 145 w 289" name="T12"/>
                <a:gd fmla="*/ 26 h 289" name="T13"/>
                <a:gd fmla="*/ 263 w 289" name="T14"/>
                <a:gd fmla="*/ 145 h 289" name="T15"/>
                <a:gd fmla="*/ 145 w 289" name="T16"/>
                <a:gd fmla="*/ 263 h 289" name="T17"/>
                <a:gd fmla="*/ 118 w 289" name="T18"/>
                <a:gd fmla="*/ 260 h 289" name="T19"/>
                <a:gd fmla="*/ 103 w 289" name="T20"/>
                <a:gd fmla="*/ 270 h 289" name="T21"/>
                <a:gd fmla="*/ 112 w 289" name="T22"/>
                <a:gd fmla="*/ 285 h 289" name="T23"/>
                <a:gd fmla="*/ 145 w 289" name="T24"/>
                <a:gd fmla="*/ 289 h 289" name="T25"/>
                <a:gd fmla="*/ 289 w 289" name="T26"/>
                <a:gd fmla="*/ 145 h 289" name="T27"/>
                <a:gd fmla="*/ 145 w 289" name="T28"/>
                <a:gd fmla="*/ 0 h 2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9" w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gdLst>
                <a:gd fmla="*/ 113 w 189" name="T0"/>
                <a:gd fmla="*/ 87 h 358" name="T1"/>
                <a:gd fmla="*/ 141 w 189" name="T2"/>
                <a:gd fmla="*/ 96 h 358" name="T3"/>
                <a:gd fmla="*/ 189 w 189" name="T4"/>
                <a:gd fmla="*/ 48 h 358" name="T5"/>
                <a:gd fmla="*/ 141 w 189" name="T6"/>
                <a:gd fmla="*/ 0 h 358" name="T7"/>
                <a:gd fmla="*/ 93 w 189" name="T8"/>
                <a:gd fmla="*/ 48 h 358" name="T9"/>
                <a:gd fmla="*/ 97 w 189" name="T10"/>
                <a:gd fmla="*/ 67 h 358" name="T11"/>
                <a:gd fmla="*/ 64 w 189" name="T12"/>
                <a:gd fmla="*/ 108 h 358" name="T13"/>
                <a:gd fmla="*/ 9 w 189" name="T14"/>
                <a:gd fmla="*/ 342 h 358" name="T15"/>
                <a:gd fmla="*/ 22 w 189" name="T16"/>
                <a:gd fmla="*/ 358 h 358" name="T17"/>
                <a:gd fmla="*/ 23 w 189" name="T18"/>
                <a:gd fmla="*/ 358 h 358" name="T19"/>
                <a:gd fmla="*/ 35 w 189" name="T20"/>
                <a:gd fmla="*/ 340 h 358" name="T21"/>
                <a:gd fmla="*/ 85 w 189" name="T22"/>
                <a:gd fmla="*/ 125 h 358" name="T23"/>
                <a:gd fmla="*/ 113 w 189" name="T24"/>
                <a:gd fmla="*/ 87 h 3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8" w="189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gdLst>
                <a:gd fmla="*/ 96 w 187" name="T0"/>
                <a:gd fmla="*/ 160 h 175" name="T1"/>
                <a:gd fmla="*/ 65 w 187" name="T2"/>
                <a:gd fmla="*/ 154 h 175" name="T3"/>
                <a:gd fmla="*/ 33 w 187" name="T4"/>
                <a:gd fmla="*/ 64 h 175" name="T5"/>
                <a:gd fmla="*/ 122 w 187" name="T6"/>
                <a:gd fmla="*/ 32 h 175" name="T7"/>
                <a:gd fmla="*/ 154 w 187" name="T8"/>
                <a:gd fmla="*/ 122 h 175" name="T9"/>
                <a:gd fmla="*/ 146 w 187" name="T10"/>
                <a:gd fmla="*/ 135 h 175" name="T11"/>
                <a:gd fmla="*/ 147 w 187" name="T12"/>
                <a:gd fmla="*/ 145 h 175" name="T13"/>
                <a:gd fmla="*/ 158 w 187" name="T14"/>
                <a:gd fmla="*/ 144 h 175" name="T15"/>
                <a:gd fmla="*/ 167 w 187" name="T16"/>
                <a:gd fmla="*/ 128 h 175" name="T17"/>
                <a:gd fmla="*/ 129 w 187" name="T18"/>
                <a:gd fmla="*/ 19 h 175" name="T19"/>
                <a:gd fmla="*/ 20 w 187" name="T20"/>
                <a:gd fmla="*/ 58 h 175" name="T21"/>
                <a:gd fmla="*/ 58 w 187" name="T22"/>
                <a:gd fmla="*/ 167 h 175" name="T23"/>
                <a:gd fmla="*/ 96 w 187" name="T24"/>
                <a:gd fmla="*/ 175 h 175" name="T25"/>
                <a:gd fmla="*/ 103 w 187" name="T26"/>
                <a:gd fmla="*/ 167 h 175" name="T27"/>
                <a:gd fmla="*/ 96 w 187" name="T28"/>
                <a:gd fmla="*/ 160 h 1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5" w="187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gdLst>
                <a:gd fmla="*/ 152 w 158" name="T0"/>
                <a:gd fmla="*/ 156 h 171" name="T1"/>
                <a:gd fmla="*/ 56 w 158" name="T2"/>
                <a:gd fmla="*/ 78 h 171" name="T3"/>
                <a:gd fmla="*/ 44 w 158" name="T4"/>
                <a:gd fmla="*/ 55 h 171" name="T5"/>
                <a:gd fmla="*/ 55 w 158" name="T6"/>
                <a:gd fmla="*/ 43 h 171" name="T7"/>
                <a:gd fmla="*/ 42 w 158" name="T8"/>
                <a:gd fmla="*/ 7 h 171" name="T9"/>
                <a:gd fmla="*/ 6 w 158" name="T10"/>
                <a:gd fmla="*/ 20 h 171" name="T11"/>
                <a:gd fmla="*/ 19 w 158" name="T12"/>
                <a:gd fmla="*/ 56 h 171" name="T13"/>
                <a:gd fmla="*/ 30 w 158" name="T14"/>
                <a:gd fmla="*/ 58 h 171" name="T15"/>
                <a:gd fmla="*/ 43 w 158" name="T16"/>
                <a:gd fmla="*/ 85 h 171" name="T17"/>
                <a:gd fmla="*/ 147 w 158" name="T18"/>
                <a:gd fmla="*/ 169 h 171" name="T19"/>
                <a:gd fmla="*/ 157 w 158" name="T20"/>
                <a:gd fmla="*/ 166 h 171" name="T21"/>
                <a:gd fmla="*/ 157 w 158" name="T22"/>
                <a:gd fmla="*/ 165 h 171" name="T23"/>
                <a:gd fmla="*/ 152 w 158" name="T24"/>
                <a:gd fmla="*/ 156 h 17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1" w="158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gdLst>
              <a:gd fmla="*/ 70 w 504" name="T0"/>
              <a:gd fmla="*/ 215 h 516" name="T1"/>
              <a:gd fmla="*/ 81 w 504" name="T2"/>
              <a:gd fmla="*/ 187 h 516" name="T3"/>
              <a:gd fmla="*/ 87 w 504" name="T4"/>
              <a:gd fmla="*/ 165 h 516" name="T5"/>
              <a:gd fmla="*/ 92 w 504" name="T6"/>
              <a:gd fmla="*/ 131 h 516" name="T7"/>
              <a:gd fmla="*/ 107 w 504" name="T8"/>
              <a:gd fmla="*/ 94 h 516" name="T9"/>
              <a:gd fmla="*/ 129 w 504" name="T10"/>
              <a:gd fmla="*/ 60 h 516" name="T11"/>
              <a:gd fmla="*/ 167 w 504" name="T12"/>
              <a:gd fmla="*/ 26 h 516" name="T13"/>
              <a:gd fmla="*/ 210 w 504" name="T14"/>
              <a:gd fmla="*/ 7 h 516" name="T15"/>
              <a:gd fmla="*/ 262 w 504" name="T16"/>
              <a:gd fmla="*/ 0 h 516" name="T17"/>
              <a:gd fmla="*/ 317 w 504" name="T18"/>
              <a:gd fmla="*/ 6 h 516" name="T19"/>
              <a:gd fmla="*/ 368 w 504" name="T20"/>
              <a:gd fmla="*/ 26 h 516" name="T21"/>
              <a:gd fmla="*/ 399 w 504" name="T22"/>
              <a:gd fmla="*/ 51 h 516" name="T23"/>
              <a:gd fmla="*/ 423 w 504" name="T24"/>
              <a:gd fmla="*/ 87 h 516" name="T25"/>
              <a:gd fmla="*/ 436 w 504" name="T26"/>
              <a:gd fmla="*/ 126 h 516" name="T27"/>
              <a:gd fmla="*/ 444 w 504" name="T28"/>
              <a:gd fmla="*/ 168 h 516" name="T29"/>
              <a:gd fmla="*/ 458 w 504" name="T30"/>
              <a:gd fmla="*/ 197 h 516" name="T31"/>
              <a:gd fmla="*/ 459 w 504" name="T32"/>
              <a:gd fmla="*/ 219 h 516" name="T33"/>
              <a:gd fmla="*/ 463 w 504" name="T34"/>
              <a:gd fmla="*/ 246 h 516" name="T35"/>
              <a:gd fmla="*/ 489 w 504" name="T36"/>
              <a:gd fmla="*/ 293 h 516" name="T37"/>
              <a:gd fmla="*/ 501 w 504" name="T38"/>
              <a:gd fmla="*/ 331 h 516" name="T39"/>
              <a:gd fmla="*/ 501 w 504" name="T40"/>
              <a:gd fmla="*/ 372 h 516" name="T41"/>
              <a:gd fmla="*/ 493 w 504" name="T42"/>
              <a:gd fmla="*/ 396 h 516" name="T43"/>
              <a:gd fmla="*/ 482 w 504" name="T44"/>
              <a:gd fmla="*/ 403 h 516" name="T45"/>
              <a:gd fmla="*/ 471 w 504" name="T46"/>
              <a:gd fmla="*/ 397 h 516" name="T47"/>
              <a:gd fmla="*/ 455 w 504" name="T48"/>
              <a:gd fmla="*/ 368 h 516" name="T49"/>
              <a:gd fmla="*/ 444 w 504" name="T50"/>
              <a:gd fmla="*/ 388 h 516" name="T51"/>
              <a:gd fmla="*/ 421 w 504" name="T52"/>
              <a:gd fmla="*/ 427 h 516" name="T53"/>
              <a:gd fmla="*/ 442 w 504" name="T54"/>
              <a:gd fmla="*/ 448 h 516" name="T55"/>
              <a:gd fmla="*/ 460 w 504" name="T56"/>
              <a:gd fmla="*/ 467 h 516" name="T57"/>
              <a:gd fmla="*/ 460 w 504" name="T58"/>
              <a:gd fmla="*/ 481 h 516" name="T59"/>
              <a:gd fmla="*/ 448 w 504" name="T60"/>
              <a:gd fmla="*/ 496 h 516" name="T61"/>
              <a:gd fmla="*/ 419 w 504" name="T62"/>
              <a:gd fmla="*/ 508 h 516" name="T63"/>
              <a:gd fmla="*/ 372 w 504" name="T64"/>
              <a:gd fmla="*/ 513 h 516" name="T65"/>
              <a:gd fmla="*/ 317 w 504" name="T66"/>
              <a:gd fmla="*/ 506 h 516" name="T67"/>
              <a:gd fmla="*/ 276 w 504" name="T68"/>
              <a:gd fmla="*/ 494 h 516" name="T69"/>
              <a:gd fmla="*/ 248 w 504" name="T70"/>
              <a:gd fmla="*/ 495 h 516" name="T71"/>
              <a:gd fmla="*/ 209 w 504" name="T72"/>
              <a:gd fmla="*/ 512 h 516" name="T73"/>
              <a:gd fmla="*/ 172 w 504" name="T74"/>
              <a:gd fmla="*/ 516 h 516" name="T75"/>
              <a:gd fmla="*/ 110 w 504" name="T76"/>
              <a:gd fmla="*/ 512 h 516" name="T77"/>
              <a:gd fmla="*/ 74 w 504" name="T78"/>
              <a:gd fmla="*/ 499 h 516" name="T79"/>
              <a:gd fmla="*/ 63 w 504" name="T80"/>
              <a:gd fmla="*/ 487 h 516" name="T81"/>
              <a:gd fmla="*/ 61 w 504" name="T82"/>
              <a:gd fmla="*/ 471 h 516" name="T83"/>
              <a:gd fmla="*/ 66 w 504" name="T84"/>
              <a:gd fmla="*/ 454 h 516" name="T85"/>
              <a:gd fmla="*/ 80 w 504" name="T86"/>
              <a:gd fmla="*/ 444 h 516" name="T87"/>
              <a:gd fmla="*/ 103 w 504" name="T88"/>
              <a:gd fmla="*/ 439 h 516" name="T89"/>
              <a:gd fmla="*/ 96 w 504" name="T90"/>
              <a:gd fmla="*/ 430 h 516" name="T91"/>
              <a:gd fmla="*/ 69 w 504" name="T92"/>
              <a:gd fmla="*/ 400 h 516" name="T93"/>
              <a:gd fmla="*/ 55 w 504" name="T94"/>
              <a:gd fmla="*/ 368 h 516" name="T95"/>
              <a:gd fmla="*/ 50 w 504" name="T96"/>
              <a:gd fmla="*/ 361 h 516" name="T97"/>
              <a:gd fmla="*/ 42 w 504" name="T98"/>
              <a:gd fmla="*/ 376 h 516" name="T99"/>
              <a:gd fmla="*/ 22 w 504" name="T100"/>
              <a:gd fmla="*/ 395 h 516" name="T101"/>
              <a:gd fmla="*/ 8 w 504" name="T102"/>
              <a:gd fmla="*/ 396 h 516" name="T103"/>
              <a:gd fmla="*/ 1 w 504" name="T104"/>
              <a:gd fmla="*/ 374 h 516" name="T105"/>
              <a:gd fmla="*/ 3 w 504" name="T106"/>
              <a:gd fmla="*/ 332 h 516" name="T107"/>
              <a:gd fmla="*/ 18 w 504" name="T108"/>
              <a:gd fmla="*/ 293 h 516" name="T109"/>
              <a:gd fmla="*/ 46 w 504" name="T110"/>
              <a:gd fmla="*/ 254 h 516" name="T111"/>
              <a:gd fmla="*/ 72 w 504" name="T112"/>
              <a:gd fmla="*/ 232 h 51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516" w="503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/>
        </p:spPr>
        <p:txBody>
          <a:bodyPr anchor="t" anchorCtr="0" bIns="57607" compatLnSpc="1" lIns="115214" numCol="1" rIns="115214" tIns="57607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rgbClr val="CCECFF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gdLst>
                <a:gd fmla="*/ 64 w 179" name="T0"/>
                <a:gd fmla="*/ 0 h 350" name="T1"/>
                <a:gd fmla="*/ 27 w 179" name="T2"/>
                <a:gd fmla="*/ 56 h 350" name="T3"/>
                <a:gd fmla="*/ 95 w 179" name="T4"/>
                <a:gd fmla="*/ 98 h 350" name="T5"/>
                <a:gd fmla="*/ 118 w 179" name="T6"/>
                <a:gd fmla="*/ 165 h 350" name="T7"/>
                <a:gd fmla="*/ 0 w 179" name="T8"/>
                <a:gd fmla="*/ 295 h 350" name="T9"/>
                <a:gd fmla="*/ 88 w 179" name="T10"/>
                <a:gd fmla="*/ 350 h 350" name="T11"/>
                <a:gd fmla="*/ 160 w 179" name="T12"/>
                <a:gd fmla="*/ 188 h 350" name="T13"/>
                <a:gd fmla="*/ 153 w 179" name="T14"/>
                <a:gd fmla="*/ 76 h 350" name="T15"/>
                <a:gd fmla="*/ 64 w 179" name="T16"/>
                <a:gd fmla="*/ 0 h 3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0" w="179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gdLst>
                <a:gd fmla="*/ 497 w 518" name="T0"/>
                <a:gd fmla="*/ 148 h 573" name="T1"/>
                <a:gd fmla="*/ 152 w 518" name="T2"/>
                <a:gd fmla="*/ 92 h 573" name="T3"/>
                <a:gd fmla="*/ 173 w 518" name="T4"/>
                <a:gd fmla="*/ 52 h 573" name="T5"/>
                <a:gd fmla="*/ 91 w 518" name="T6"/>
                <a:gd fmla="*/ 29 h 573" name="T7"/>
                <a:gd fmla="*/ 0 w 518" name="T8"/>
                <a:gd fmla="*/ 186 h 573" name="T9"/>
                <a:gd fmla="*/ 56 w 518" name="T10"/>
                <a:gd fmla="*/ 218 h 573" name="T11"/>
                <a:gd fmla="*/ 99 w 518" name="T12"/>
                <a:gd fmla="*/ 169 h 573" name="T13"/>
                <a:gd fmla="*/ 137 w 518" name="T14"/>
                <a:gd fmla="*/ 153 h 573" name="T15"/>
                <a:gd fmla="*/ 74 w 518" name="T16"/>
                <a:gd fmla="*/ 246 h 573" name="T17"/>
                <a:gd fmla="*/ 108 w 518" name="T18"/>
                <a:gd fmla="*/ 276 h 573" name="T19"/>
                <a:gd fmla="*/ 157 w 518" name="T20"/>
                <a:gd fmla="*/ 227 h 573" name="T21"/>
                <a:gd fmla="*/ 186 w 518" name="T22"/>
                <a:gd fmla="*/ 227 h 573" name="T23"/>
                <a:gd fmla="*/ 186 w 518" name="T24"/>
                <a:gd fmla="*/ 277 h 573" name="T25"/>
                <a:gd fmla="*/ 72 w 518" name="T26"/>
                <a:gd fmla="*/ 277 h 573" name="T27"/>
                <a:gd fmla="*/ 72 w 518" name="T28"/>
                <a:gd fmla="*/ 317 h 573" name="T29"/>
                <a:gd fmla="*/ 186 w 518" name="T30"/>
                <a:gd fmla="*/ 317 h 573" name="T31"/>
                <a:gd fmla="*/ 186 w 518" name="T32"/>
                <a:gd fmla="*/ 412 h 573" name="T33"/>
                <a:gd fmla="*/ 181 w 518" name="T34"/>
                <a:gd fmla="*/ 412 h 573" name="T35"/>
                <a:gd fmla="*/ 142 w 518" name="T36"/>
                <a:gd fmla="*/ 397 h 573" name="T37"/>
                <a:gd fmla="*/ 140 w 518" name="T38"/>
                <a:gd fmla="*/ 339 h 573" name="T39"/>
                <a:gd fmla="*/ 62 w 518" name="T40"/>
                <a:gd fmla="*/ 339 h 573" name="T41"/>
                <a:gd fmla="*/ 59 w 518" name="T42"/>
                <a:gd fmla="*/ 341 h 573" name="T43"/>
                <a:gd fmla="*/ 142 w 518" name="T44"/>
                <a:gd fmla="*/ 466 h 573" name="T45"/>
                <a:gd fmla="*/ 334 w 518" name="T46"/>
                <a:gd fmla="*/ 415 h 573" name="T47"/>
                <a:gd fmla="*/ 345 w 518" name="T48"/>
                <a:gd fmla="*/ 458 h 573" name="T49"/>
                <a:gd fmla="*/ 410 w 518" name="T50"/>
                <a:gd fmla="*/ 431 h 573" name="T51"/>
                <a:gd fmla="*/ 366 w 518" name="T52"/>
                <a:gd fmla="*/ 325 h 573" name="T53"/>
                <a:gd fmla="*/ 314 w 518" name="T54"/>
                <a:gd fmla="*/ 341 h 573" name="T55"/>
                <a:gd fmla="*/ 324 w 518" name="T56"/>
                <a:gd fmla="*/ 377 h 573" name="T57"/>
                <a:gd fmla="*/ 278 w 518" name="T58"/>
                <a:gd fmla="*/ 400 h 573" name="T59"/>
                <a:gd fmla="*/ 278 w 518" name="T60"/>
                <a:gd fmla="*/ 317 h 573" name="T61"/>
                <a:gd fmla="*/ 389 w 518" name="T62"/>
                <a:gd fmla="*/ 317 h 573" name="T63"/>
                <a:gd fmla="*/ 389 w 518" name="T64"/>
                <a:gd fmla="*/ 277 h 573" name="T65"/>
                <a:gd fmla="*/ 278 w 518" name="T66"/>
                <a:gd fmla="*/ 277 h 573" name="T67"/>
                <a:gd fmla="*/ 278 w 518" name="T68"/>
                <a:gd fmla="*/ 227 h 573" name="T69"/>
                <a:gd fmla="*/ 389 w 518" name="T70"/>
                <a:gd fmla="*/ 227 h 573" name="T71"/>
                <a:gd fmla="*/ 389 w 518" name="T72"/>
                <a:gd fmla="*/ 187 h 573" name="T73"/>
                <a:gd fmla="*/ 192 w 518" name="T74"/>
                <a:gd fmla="*/ 187 h 573" name="T75"/>
                <a:gd fmla="*/ 220 w 518" name="T76"/>
                <a:gd fmla="*/ 143 h 573" name="T77"/>
                <a:gd fmla="*/ 186 w 518" name="T78"/>
                <a:gd fmla="*/ 134 h 573" name="T79"/>
                <a:gd fmla="*/ 415 w 518" name="T80"/>
                <a:gd fmla="*/ 177 h 573" name="T81"/>
                <a:gd fmla="*/ 415 w 518" name="T82"/>
                <a:gd fmla="*/ 405 h 573" name="T83"/>
                <a:gd fmla="*/ 334 w 518" name="T84"/>
                <a:gd fmla="*/ 478 h 573" name="T85"/>
                <a:gd fmla="*/ 285 w 518" name="T86"/>
                <a:gd fmla="*/ 467 h 573" name="T87"/>
                <a:gd fmla="*/ 274 w 518" name="T88"/>
                <a:gd fmla="*/ 514 h 573" name="T89"/>
                <a:gd fmla="*/ 501 w 518" name="T90"/>
                <a:gd fmla="*/ 412 h 573" name="T91"/>
                <a:gd fmla="*/ 497 w 518" name="T92"/>
                <a:gd fmla="*/ 148 h 57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73" w="518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3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11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993253003"/>
      </p:ext>
    </p:extLst>
  </p:cSld>
  <p:clrMapOvr>
    <a:masterClrMapping/>
  </p:clrMapOvr>
  <p:transition advTm="3258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decel="50000"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Shape 1420"/>
          <p:cNvSpPr/>
          <p:nvPr/>
        </p:nvSpPr>
        <p:spPr>
          <a:xfrm>
            <a:off x="1824601" y="5109731"/>
            <a:ext cx="8361506" cy="81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7607" lIns="57606" rIns="57606" tIns="5760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 sz="11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43" name="Shape 1421"/>
          <p:cNvSpPr/>
          <p:nvPr/>
        </p:nvSpPr>
        <p:spPr>
          <a:xfrm>
            <a:off x="1824601" y="4536231"/>
            <a:ext cx="8361506" cy="54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7607" lIns="57606" rIns="57606" tIns="5760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大家好，欢迎使用PPT模板</a:t>
            </a: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11522075" cy="415212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 lvl="0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4789718" y="798006"/>
            <a:ext cx="1905437" cy="19054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bIns="0" lIns="0" rIns="0" tIns="0"/>
          <a:lstStyle/>
          <a:p>
            <a:pPr defTabSz="457200"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4205736" y="2952055"/>
            <a:ext cx="3086100" cy="35052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38100" lIns="38100" rIns="38100" t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职位描述 / 设计师</a:t>
            </a:r>
          </a:p>
        </p:txBody>
      </p:sp>
      <p:sp>
        <p:nvSpPr>
          <p:cNvPr id="68" name="Shape 5235"/>
          <p:cNvSpPr/>
          <p:nvPr/>
        </p:nvSpPr>
        <p:spPr>
          <a:xfrm flipH="1" rot="10800000">
            <a:off x="5483097" y="4145243"/>
            <a:ext cx="518674" cy="16795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bIns="0" lIns="0" rIns="0" tIns="0"/>
          <a:lstStyle/>
          <a:p>
            <a:pPr defTabSz="457200"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77172" y="990578"/>
            <a:ext cx="1530533" cy="1520357"/>
          </a:xfrm>
          <a:prstGeom prst="ellipse">
            <a:avLst/>
          </a:prstGeom>
          <a:ln w="12700">
            <a:miter lim="400000"/>
          </a:ln>
        </p:spPr>
      </p:pic>
      <p:grpSp>
        <p:nvGrpSpPr>
          <p:cNvPr id="70" name="组合 69"/>
          <p:cNvGrpSpPr/>
          <p:nvPr/>
        </p:nvGrpSpPr>
        <p:grpSpPr>
          <a:xfrm>
            <a:off x="5174007" y="3324023"/>
            <a:ext cx="1136858" cy="222178"/>
            <a:chOff x="685798" y="4476750"/>
            <a:chExt cx="1136858" cy="222178"/>
          </a:xfrm>
          <a:solidFill>
            <a:sysClr lastClr="FFFFFF" val="window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gdLst>
                <a:gd fmla="*/ 176 w 207" name="T0"/>
                <a:gd fmla="*/ 206 h 206" name="T1"/>
                <a:gd fmla="*/ 170 w 207" name="T2"/>
                <a:gd fmla="*/ 134 h 206" name="T3"/>
                <a:gd fmla="*/ 168 w 207" name="T4"/>
                <a:gd fmla="*/ 141 h 206" name="T5"/>
                <a:gd fmla="*/ 165 w 207" name="T6"/>
                <a:gd fmla="*/ 141 h 206" name="T7"/>
                <a:gd fmla="*/ 163 w 207" name="T8"/>
                <a:gd fmla="*/ 141 h 206" name="T9"/>
                <a:gd fmla="*/ 158 w 207" name="T10"/>
                <a:gd fmla="*/ 134 h 206" name="T11"/>
                <a:gd fmla="*/ 155 w 207" name="T12"/>
                <a:gd fmla="*/ 139 h 206" name="T13"/>
                <a:gd fmla="*/ 148 w 207" name="T14"/>
                <a:gd fmla="*/ 149 h 206" name="T15"/>
                <a:gd fmla="*/ 154 w 207" name="T16"/>
                <a:gd fmla="*/ 155 h 206" name="T17"/>
                <a:gd fmla="*/ 159 w 207" name="T18"/>
                <a:gd fmla="*/ 160 h 206" name="T19"/>
                <a:gd fmla="*/ 159 w 207" name="T20"/>
                <a:gd fmla="*/ 164 h 206" name="T21"/>
                <a:gd fmla="*/ 156 w 207" name="T22"/>
                <a:gd fmla="*/ 168 h 206" name="T23"/>
                <a:gd fmla="*/ 148 w 207" name="T24"/>
                <a:gd fmla="*/ 171 h 206" name="T25"/>
                <a:gd fmla="*/ 135 w 207" name="T26"/>
                <a:gd fmla="*/ 174 h 206" name="T27"/>
                <a:gd fmla="*/ 120 w 207" name="T28"/>
                <a:gd fmla="*/ 171 h 206" name="T29"/>
                <a:gd fmla="*/ 109 w 207" name="T30"/>
                <a:gd fmla="*/ 168 h 206" name="T31"/>
                <a:gd fmla="*/ 101 w 207" name="T32"/>
                <a:gd fmla="*/ 168 h 206" name="T33"/>
                <a:gd fmla="*/ 90 w 207" name="T34"/>
                <a:gd fmla="*/ 173 h 206" name="T35"/>
                <a:gd fmla="*/ 80 w 207" name="T36"/>
                <a:gd fmla="*/ 174 h 206" name="T37"/>
                <a:gd fmla="*/ 63 w 207" name="T38"/>
                <a:gd fmla="*/ 173 h 206" name="T39"/>
                <a:gd fmla="*/ 53 w 207" name="T40"/>
                <a:gd fmla="*/ 169 h 206" name="T41"/>
                <a:gd fmla="*/ 50 w 207" name="T42"/>
                <a:gd fmla="*/ 166 h 206" name="T43"/>
                <a:gd fmla="*/ 49 w 207" name="T44"/>
                <a:gd fmla="*/ 161 h 206" name="T45"/>
                <a:gd fmla="*/ 51 w 207" name="T46"/>
                <a:gd fmla="*/ 157 h 206" name="T47"/>
                <a:gd fmla="*/ 54 w 207" name="T48"/>
                <a:gd fmla="*/ 154 h 206" name="T49"/>
                <a:gd fmla="*/ 61 w 207" name="T50"/>
                <a:gd fmla="*/ 152 h 206" name="T51"/>
                <a:gd fmla="*/ 59 w 207" name="T52"/>
                <a:gd fmla="*/ 150 h 206" name="T53"/>
                <a:gd fmla="*/ 52 w 207" name="T54"/>
                <a:gd fmla="*/ 142 h 206" name="T55"/>
                <a:gd fmla="*/ 48 w 207" name="T56"/>
                <a:gd fmla="*/ 133 h 206" name="T57"/>
                <a:gd fmla="*/ 46 w 207" name="T58"/>
                <a:gd fmla="*/ 131 h 206" name="T59"/>
                <a:gd fmla="*/ 44 w 207" name="T60"/>
                <a:gd fmla="*/ 135 h 206" name="T61"/>
                <a:gd fmla="*/ 38 w 207" name="T62"/>
                <a:gd fmla="*/ 141 h 206" name="T63"/>
                <a:gd fmla="*/ 35 w 207" name="T64"/>
                <a:gd fmla="*/ 141 h 206" name="T65"/>
                <a:gd fmla="*/ 33 w 207" name="T66"/>
                <a:gd fmla="*/ 135 h 206" name="T67"/>
                <a:gd fmla="*/ 33 w 207" name="T68"/>
                <a:gd fmla="*/ 123 h 206" name="T69"/>
                <a:gd fmla="*/ 38 w 207" name="T70"/>
                <a:gd fmla="*/ 112 h 206" name="T71"/>
                <a:gd fmla="*/ 45 w 207" name="T72"/>
                <a:gd fmla="*/ 102 h 206" name="T73"/>
                <a:gd fmla="*/ 52 w 207" name="T74"/>
                <a:gd fmla="*/ 96 h 206" name="T75"/>
                <a:gd fmla="*/ 51 w 207" name="T76"/>
                <a:gd fmla="*/ 90 h 206" name="T77"/>
                <a:gd fmla="*/ 55 w 207" name="T78"/>
                <a:gd fmla="*/ 83 h 206" name="T79"/>
                <a:gd fmla="*/ 55 w 207" name="T80"/>
                <a:gd fmla="*/ 77 h 206" name="T81"/>
                <a:gd fmla="*/ 58 w 207" name="T82"/>
                <a:gd fmla="*/ 66 h 206" name="T83"/>
                <a:gd fmla="*/ 63 w 207" name="T84"/>
                <a:gd fmla="*/ 56 h 206" name="T85"/>
                <a:gd fmla="*/ 69 w 207" name="T86"/>
                <a:gd fmla="*/ 47 h 206" name="T87"/>
                <a:gd fmla="*/ 80 w 207" name="T88"/>
                <a:gd fmla="*/ 38 h 206" name="T89"/>
                <a:gd fmla="*/ 92 w 207" name="T90"/>
                <a:gd fmla="*/ 34 h 206" name="T91"/>
                <a:gd fmla="*/ 107 w 207" name="T92"/>
                <a:gd fmla="*/ 32 h 206" name="T93"/>
                <a:gd fmla="*/ 122 w 207" name="T94"/>
                <a:gd fmla="*/ 34 h 206" name="T95"/>
                <a:gd fmla="*/ 136 w 207" name="T96"/>
                <a:gd fmla="*/ 41 h 206" name="T97"/>
                <a:gd fmla="*/ 144 w 207" name="T98"/>
                <a:gd fmla="*/ 48 h 206" name="T99"/>
                <a:gd fmla="*/ 150 w 207" name="T100"/>
                <a:gd fmla="*/ 59 h 206" name="T101"/>
                <a:gd fmla="*/ 153 w 207" name="T102"/>
                <a:gd fmla="*/ 69 h 206" name="T103"/>
                <a:gd fmla="*/ 156 w 207" name="T104"/>
                <a:gd fmla="*/ 80 h 206" name="T105"/>
                <a:gd fmla="*/ 159 w 207" name="T106"/>
                <a:gd fmla="*/ 88 h 206" name="T107"/>
                <a:gd fmla="*/ 158 w 207" name="T108"/>
                <a:gd fmla="*/ 94 h 206" name="T109"/>
                <a:gd fmla="*/ 162 w 207" name="T110"/>
                <a:gd fmla="*/ 102 h 206" name="T111"/>
                <a:gd fmla="*/ 168 w 207" name="T112"/>
                <a:gd fmla="*/ 114 h 206" name="T113"/>
                <a:gd fmla="*/ 170 w 207" name="T114"/>
                <a:gd fmla="*/ 126 h 20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6" w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ysClr lastClr="000000" val="windowText">
                    <a:lumMod val="50000"/>
                    <a:lumOff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gdLst>
                  <a:gd fmla="*/ 6 w 14" name="T0"/>
                  <a:gd fmla="*/ 0 h 12" name="T1"/>
                  <a:gd fmla="*/ 0 w 14" name="T2"/>
                  <a:gd fmla="*/ 6 h 12" name="T3"/>
                  <a:gd fmla="*/ 6 w 14" name="T4"/>
                  <a:gd fmla="*/ 12 h 12" name="T5"/>
                  <a:gd fmla="*/ 14 w 14" name="T6"/>
                  <a:gd fmla="*/ 6 h 12" name="T7"/>
                  <a:gd fmla="*/ 6 w 14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4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gdLst>
                  <a:gd fmla="*/ 207 w 207" name="T0"/>
                  <a:gd fmla="*/ 31 h 206" name="T1"/>
                  <a:gd fmla="*/ 175 w 207" name="T2"/>
                  <a:gd fmla="*/ 0 h 206" name="T3"/>
                  <a:gd fmla="*/ 31 w 207" name="T4"/>
                  <a:gd fmla="*/ 0 h 206" name="T5"/>
                  <a:gd fmla="*/ 0 w 207" name="T6"/>
                  <a:gd fmla="*/ 31 h 206" name="T7"/>
                  <a:gd fmla="*/ 0 w 207" name="T8"/>
                  <a:gd fmla="*/ 175 h 206" name="T9"/>
                  <a:gd fmla="*/ 31 w 207" name="T10"/>
                  <a:gd fmla="*/ 206 h 206" name="T11"/>
                  <a:gd fmla="*/ 175 w 207" name="T12"/>
                  <a:gd fmla="*/ 206 h 206" name="T13"/>
                  <a:gd fmla="*/ 207 w 207" name="T14"/>
                  <a:gd fmla="*/ 175 h 206" name="T15"/>
                  <a:gd fmla="*/ 207 w 207" name="T16"/>
                  <a:gd fmla="*/ 31 h 206" name="T17"/>
                  <a:gd fmla="*/ 78 w 207" name="T18"/>
                  <a:gd fmla="*/ 137 h 206" name="T19"/>
                  <a:gd fmla="*/ 57 w 207" name="T20"/>
                  <a:gd fmla="*/ 134 h 206" name="T21"/>
                  <a:gd fmla="*/ 35 w 207" name="T22"/>
                  <a:gd fmla="*/ 145 h 206" name="T23"/>
                  <a:gd fmla="*/ 42 w 207" name="T24"/>
                  <a:gd fmla="*/ 126 h 206" name="T25"/>
                  <a:gd fmla="*/ 17 w 207" name="T26"/>
                  <a:gd fmla="*/ 85 h 206" name="T27"/>
                  <a:gd fmla="*/ 78 w 207" name="T28"/>
                  <a:gd fmla="*/ 32 h 206" name="T29"/>
                  <a:gd fmla="*/ 140 w 207" name="T30"/>
                  <a:gd fmla="*/ 75 h 206" name="T31"/>
                  <a:gd fmla="*/ 135 w 207" name="T32"/>
                  <a:gd fmla="*/ 75 h 206" name="T33"/>
                  <a:gd fmla="*/ 82 w 207" name="T34"/>
                  <a:gd fmla="*/ 124 h 206" name="T35"/>
                  <a:gd fmla="*/ 84 w 207" name="T36"/>
                  <a:gd fmla="*/ 137 h 206" name="T37"/>
                  <a:gd fmla="*/ 78 w 207" name="T38"/>
                  <a:gd fmla="*/ 137 h 206" name="T39"/>
                  <a:gd fmla="*/ 169 w 207" name="T40"/>
                  <a:gd fmla="*/ 158 h 206" name="T41"/>
                  <a:gd fmla="*/ 174 w 207" name="T42"/>
                  <a:gd fmla="*/ 174 h 206" name="T43"/>
                  <a:gd fmla="*/ 157 w 207" name="T44"/>
                  <a:gd fmla="*/ 165 h 206" name="T45"/>
                  <a:gd fmla="*/ 138 w 207" name="T46"/>
                  <a:gd fmla="*/ 168 h 206" name="T47"/>
                  <a:gd fmla="*/ 86 w 207" name="T48"/>
                  <a:gd fmla="*/ 123 h 206" name="T49"/>
                  <a:gd fmla="*/ 138 w 207" name="T50"/>
                  <a:gd fmla="*/ 78 h 206" name="T51"/>
                  <a:gd fmla="*/ 191 w 207" name="T52"/>
                  <a:gd fmla="*/ 123 h 206" name="T53"/>
                  <a:gd fmla="*/ 169 w 207" name="T54"/>
                  <a:gd fmla="*/ 158 h 206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06" w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gdLst>
                  <a:gd fmla="*/ 6 w 14" name="T0"/>
                  <a:gd fmla="*/ 0 h 12" name="T1"/>
                  <a:gd fmla="*/ 0 w 14" name="T2"/>
                  <a:gd fmla="*/ 6 h 12" name="T3"/>
                  <a:gd fmla="*/ 6 w 14" name="T4"/>
                  <a:gd fmla="*/ 12 h 12" name="T5"/>
                  <a:gd fmla="*/ 14 w 14" name="T6"/>
                  <a:gd fmla="*/ 6 h 12" name="T7"/>
                  <a:gd fmla="*/ 6 w 14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4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gdLst>
                <a:gd fmla="*/ 175 w 206" name="T0"/>
                <a:gd fmla="*/ 0 h 206" name="T1"/>
                <a:gd fmla="*/ 0 w 206" name="T2"/>
                <a:gd fmla="*/ 31 h 206" name="T3"/>
                <a:gd fmla="*/ 31 w 206" name="T4"/>
                <a:gd fmla="*/ 206 h 206" name="T5"/>
                <a:gd fmla="*/ 206 w 206" name="T6"/>
                <a:gd fmla="*/ 175 h 206" name="T7"/>
                <a:gd fmla="*/ 27 w 206" name="T8"/>
                <a:gd fmla="*/ 181 h 206" name="T9"/>
                <a:gd fmla="*/ 22 w 206" name="T10"/>
                <a:gd fmla="*/ 190 h 206" name="T11"/>
                <a:gd fmla="*/ 37 w 206" name="T12"/>
                <a:gd fmla="*/ 96 h 206" name="T13"/>
                <a:gd fmla="*/ 47 w 206" name="T14"/>
                <a:gd fmla="*/ 75 h 206" name="T15"/>
                <a:gd fmla="*/ 81 w 206" name="T16"/>
                <a:gd fmla="*/ 75 h 206" name="T17"/>
                <a:gd fmla="*/ 54 w 206" name="T18"/>
                <a:gd fmla="*/ 89 h 206" name="T19"/>
                <a:gd fmla="*/ 27 w 206" name="T20"/>
                <a:gd fmla="*/ 181 h 206" name="T21"/>
                <a:gd fmla="*/ 52 w 206" name="T22"/>
                <a:gd fmla="*/ 126 h 206" name="T23"/>
                <a:gd fmla="*/ 54 w 206" name="T24"/>
                <a:gd fmla="*/ 117 h 206" name="T25"/>
                <a:gd fmla="*/ 105 w 206" name="T26"/>
                <a:gd fmla="*/ 76 h 206" name="T27"/>
                <a:gd fmla="*/ 21 w 206" name="T28"/>
                <a:gd fmla="*/ 76 h 206" name="T29"/>
                <a:gd fmla="*/ 24 w 206" name="T30"/>
                <a:gd fmla="*/ 101 h 206" name="T31"/>
                <a:gd fmla="*/ 12 w 206" name="T32"/>
                <a:gd fmla="*/ 76 h 206" name="T33"/>
                <a:gd fmla="*/ 114 w 206" name="T34"/>
                <a:gd fmla="*/ 76 h 206" name="T35"/>
                <a:gd fmla="*/ 158 w 206" name="T36"/>
                <a:gd fmla="*/ 68 h 206" name="T37"/>
                <a:gd fmla="*/ 131 w 206" name="T38"/>
                <a:gd fmla="*/ 26 h 206" name="T39"/>
                <a:gd fmla="*/ 184 w 206" name="T40"/>
                <a:gd fmla="*/ 51 h 206" name="T41"/>
                <a:gd fmla="*/ 177 w 206" name="T42"/>
                <a:gd fmla="*/ 57 h 206" name="T43"/>
                <a:gd fmla="*/ 179 w 206" name="T44"/>
                <a:gd fmla="*/ 49 h 206" name="T45"/>
                <a:gd fmla="*/ 136 w 206" name="T46"/>
                <a:gd fmla="*/ 29 h 206" name="T47"/>
                <a:gd fmla="*/ 158 w 206" name="T48"/>
                <a:gd fmla="*/ 63 h 206" name="T49"/>
                <a:gd fmla="*/ 158 w 206" name="T50"/>
                <a:gd fmla="*/ 68 h 206" name="T51"/>
                <a:gd fmla="*/ 202 w 206" name="T52"/>
                <a:gd fmla="*/ 86 h 206" name="T53"/>
                <a:gd fmla="*/ 161 w 206" name="T54"/>
                <a:gd fmla="*/ 57 h 206" name="T55"/>
                <a:gd fmla="*/ 153 w 206" name="T56"/>
                <a:gd fmla="*/ 47 h 206" name="T57"/>
                <a:gd fmla="*/ 161 w 206" name="T58"/>
                <a:gd fmla="*/ 30 h 206" name="T59"/>
                <a:gd fmla="*/ 162 w 206" name="T60"/>
                <a:gd fmla="*/ 47 h 206" name="T61"/>
                <a:gd fmla="*/ 200 w 206" name="T62"/>
                <a:gd fmla="*/ 82 h 20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06" w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ysClr lastClr="000000" val="windowText">
                    <a:lumMod val="50000"/>
                    <a:lumOff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gdLst>
                  <a:gd fmla="*/ 53 w 106" name="T0"/>
                  <a:gd fmla="*/ 1 h 71" name="T1"/>
                  <a:gd fmla="*/ 0 w 106" name="T2"/>
                  <a:gd fmla="*/ 37 h 71" name="T3"/>
                  <a:gd fmla="*/ 53 w 106" name="T4"/>
                  <a:gd fmla="*/ 70 h 71" name="T5"/>
                  <a:gd fmla="*/ 106 w 106" name="T6"/>
                  <a:gd fmla="*/ 31 h 71" name="T7"/>
                  <a:gd fmla="*/ 53 w 106" name="T8"/>
                  <a:gd fmla="*/ 1 h 71" name="T9"/>
                  <a:gd fmla="*/ 73 w 106" name="T10"/>
                  <a:gd fmla="*/ 50 h 71" name="T11"/>
                  <a:gd fmla="*/ 29 w 106" name="T12"/>
                  <a:gd fmla="*/ 58 h 71" name="T13"/>
                  <a:gd fmla="*/ 21 w 106" name="T14"/>
                  <a:gd fmla="*/ 45 h 71" name="T15"/>
                  <a:gd fmla="*/ 47 w 106" name="T16"/>
                  <a:gd fmla="*/ 14 h 71" name="T17"/>
                  <a:gd fmla="*/ 73 w 106" name="T18"/>
                  <a:gd fmla="*/ 50 h 7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1" w="105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gdLst>
                  <a:gd fmla="*/ 2 w 9" name="T0"/>
                  <a:gd fmla="*/ 1 h 9" name="T1"/>
                  <a:gd fmla="*/ 1 w 9" name="T2"/>
                  <a:gd fmla="*/ 7 h 9" name="T3"/>
                  <a:gd fmla="*/ 6 w 9" name="T4"/>
                  <a:gd fmla="*/ 7 h 9" name="T5"/>
                  <a:gd fmla="*/ 8 w 9" name="T6"/>
                  <a:gd fmla="*/ 2 h 9" name="T7"/>
                  <a:gd fmla="*/ 2 w 9" name="T8"/>
                  <a:gd fmla="*/ 1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gdLst>
                  <a:gd fmla="*/ 9 w 20" name="T0"/>
                  <a:gd fmla="*/ 0 h 18" name="T1"/>
                  <a:gd fmla="*/ 0 w 20" name="T2"/>
                  <a:gd fmla="*/ 10 h 18" name="T3"/>
                  <a:gd fmla="*/ 10 w 20" name="T4"/>
                  <a:gd fmla="*/ 17 h 18" name="T5"/>
                  <a:gd fmla="*/ 20 w 20" name="T6"/>
                  <a:gd fmla="*/ 8 h 18" name="T7"/>
                  <a:gd fmla="*/ 9 w 20" name="T8"/>
                  <a:gd fmla="*/ 0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20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gdLst>
                  <a:gd fmla="*/ 175 w 206" name="T0"/>
                  <a:gd fmla="*/ 0 h 206" name="T1"/>
                  <a:gd fmla="*/ 31 w 206" name="T2"/>
                  <a:gd fmla="*/ 0 h 206" name="T3"/>
                  <a:gd fmla="*/ 0 w 206" name="T4"/>
                  <a:gd fmla="*/ 31 h 206" name="T5"/>
                  <a:gd fmla="*/ 0 w 206" name="T6"/>
                  <a:gd fmla="*/ 175 h 206" name="T7"/>
                  <a:gd fmla="*/ 31 w 206" name="T8"/>
                  <a:gd fmla="*/ 206 h 206" name="T9"/>
                  <a:gd fmla="*/ 175 w 206" name="T10"/>
                  <a:gd fmla="*/ 206 h 206" name="T11"/>
                  <a:gd fmla="*/ 206 w 206" name="T12"/>
                  <a:gd fmla="*/ 175 h 206" name="T13"/>
                  <a:gd fmla="*/ 206 w 206" name="T14"/>
                  <a:gd fmla="*/ 31 h 206" name="T15"/>
                  <a:gd fmla="*/ 175 w 206" name="T16"/>
                  <a:gd fmla="*/ 0 h 206" name="T17"/>
                  <a:gd fmla="*/ 165 w 206" name="T18"/>
                  <a:gd fmla="*/ 137 h 206" name="T19"/>
                  <a:gd fmla="*/ 84 w 206" name="T20"/>
                  <a:gd fmla="*/ 172 h 206" name="T21"/>
                  <a:gd fmla="*/ 17 w 206" name="T22"/>
                  <a:gd fmla="*/ 127 h 206" name="T23"/>
                  <a:gd fmla="*/ 29 w 206" name="T24"/>
                  <a:gd fmla="*/ 92 h 206" name="T25"/>
                  <a:gd fmla="*/ 76 w 206" name="T26"/>
                  <a:gd fmla="*/ 54 h 206" name="T27"/>
                  <a:gd fmla="*/ 103 w 206" name="T28"/>
                  <a:gd fmla="*/ 68 h 206" name="T29"/>
                  <a:gd fmla="*/ 109 w 206" name="T30"/>
                  <a:gd fmla="*/ 77 h 206" name="T31"/>
                  <a:gd fmla="*/ 143 w 206" name="T32"/>
                  <a:gd fmla="*/ 75 h 206" name="T33"/>
                  <a:gd fmla="*/ 145 w 206" name="T34"/>
                  <a:gd fmla="*/ 95 h 206" name="T35"/>
                  <a:gd fmla="*/ 148 w 206" name="T36"/>
                  <a:gd fmla="*/ 100 h 206" name="T37"/>
                  <a:gd fmla="*/ 165 w 206" name="T38"/>
                  <a:gd fmla="*/ 137 h 206" name="T39"/>
                  <a:gd fmla="*/ 141 w 206" name="T40"/>
                  <a:gd fmla="*/ 66 h 206" name="T41"/>
                  <a:gd fmla="*/ 136 w 206" name="T42"/>
                  <a:gd fmla="*/ 62 h 206" name="T43"/>
                  <a:gd fmla="*/ 141 w 206" name="T44"/>
                  <a:gd fmla="*/ 57 h 206" name="T45"/>
                  <a:gd fmla="*/ 167 w 206" name="T46"/>
                  <a:gd fmla="*/ 83 h 206" name="T47"/>
                  <a:gd fmla="*/ 167 w 206" name="T48"/>
                  <a:gd fmla="*/ 84 h 206" name="T49"/>
                  <a:gd fmla="*/ 162 w 206" name="T50"/>
                  <a:gd fmla="*/ 88 h 206" name="T51"/>
                  <a:gd fmla="*/ 158 w 206" name="T52"/>
                  <a:gd fmla="*/ 83 h 206" name="T53"/>
                  <a:gd fmla="*/ 141 w 206" name="T54"/>
                  <a:gd fmla="*/ 66 h 206" name="T55"/>
                  <a:gd fmla="*/ 191 w 206" name="T56"/>
                  <a:gd fmla="*/ 92 h 206" name="T57"/>
                  <a:gd fmla="*/ 191 w 206" name="T58"/>
                  <a:gd fmla="*/ 92 h 206" name="T59"/>
                  <a:gd fmla="*/ 185 w 206" name="T60"/>
                  <a:gd fmla="*/ 98 h 206" name="T61"/>
                  <a:gd fmla="*/ 178 w 206" name="T62"/>
                  <a:gd fmla="*/ 92 h 206" name="T63"/>
                  <a:gd fmla="*/ 179 w 206" name="T64"/>
                  <a:gd fmla="*/ 85 h 206" name="T65"/>
                  <a:gd fmla="*/ 177 w 206" name="T66"/>
                  <a:gd fmla="*/ 62 h 206" name="T67"/>
                  <a:gd fmla="*/ 142 w 206" name="T68"/>
                  <a:gd fmla="*/ 45 h 206" name="T69"/>
                  <a:gd fmla="*/ 136 w 206" name="T70"/>
                  <a:gd fmla="*/ 46 h 206" name="T71"/>
                  <a:gd fmla="*/ 129 w 206" name="T72"/>
                  <a:gd fmla="*/ 39 h 206" name="T73"/>
                  <a:gd fmla="*/ 134 w 206" name="T74"/>
                  <a:gd fmla="*/ 32 h 206" name="T75"/>
                  <a:gd fmla="*/ 134 w 206" name="T76"/>
                  <a:gd fmla="*/ 32 h 206" name="T77"/>
                  <a:gd fmla="*/ 135 w 206" name="T78"/>
                  <a:gd fmla="*/ 32 h 206" name="T79"/>
                  <a:gd fmla="*/ 159 w 206" name="T80"/>
                  <a:gd fmla="*/ 32 h 206" name="T81"/>
                  <a:gd fmla="*/ 191 w 206" name="T82"/>
                  <a:gd fmla="*/ 92 h 206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206" w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val="1253439817"/>
      </p:ext>
    </p:extLst>
  </p:cSld>
  <p:clrMapOvr>
    <a:masterClrMapping/>
  </p:clrMapOvr>
  <p:transition advTm="1946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42"/>
      <p:bldP advAuto="0" grpId="0" spid="43"/>
    </p:bldLst>
  </p:timing>
  <p:extLst mod="1"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" name="Diagram 8"/>
          <p:cNvGraphicFramePr/>
          <p:nvPr>
            <p:extLst>
              <p:ext uri="{D42A27DB-BD31-4B8C-83A1-F6EECF244321}">
                <p14:modId val="3969916360"/>
              </p:ext>
            </p:extLst>
          </p:nvPr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gdLst>
                <a:gd fmla="*/ 454 w 1188" name="T0"/>
                <a:gd fmla="*/ 908 h 1187" name="T1"/>
                <a:gd fmla="*/ 454 w 1188" name="T2"/>
                <a:gd fmla="*/ 908 h 1187" name="T3"/>
                <a:gd fmla="*/ 698 w 1188" name="T4"/>
                <a:gd fmla="*/ 837 h 1187" name="T5"/>
                <a:gd fmla="*/ 723 w 1188" name="T6"/>
                <a:gd fmla="*/ 861 h 1187" name="T7"/>
                <a:gd fmla="*/ 694 w 1188" name="T8"/>
                <a:gd fmla="*/ 890 h 1187" name="T9"/>
                <a:gd fmla="*/ 950 w 1188" name="T10"/>
                <a:gd fmla="*/ 1147 h 1187" name="T11"/>
                <a:gd fmla="*/ 1049 w 1188" name="T12"/>
                <a:gd fmla="*/ 1187 h 1187" name="T13"/>
                <a:gd fmla="*/ 1147 w 1188" name="T14"/>
                <a:gd fmla="*/ 1147 h 1187" name="T15"/>
                <a:gd fmla="*/ 1188 w 1188" name="T16"/>
                <a:gd fmla="*/ 1048 h 1187" name="T17"/>
                <a:gd fmla="*/ 1147 w 1188" name="T18"/>
                <a:gd fmla="*/ 950 h 1187" name="T19"/>
                <a:gd fmla="*/ 890 w 1188" name="T20"/>
                <a:gd fmla="*/ 693 h 1187" name="T21"/>
                <a:gd fmla="*/ 861 w 1188" name="T22"/>
                <a:gd fmla="*/ 722 h 1187" name="T23"/>
                <a:gd fmla="*/ 837 w 1188" name="T24"/>
                <a:gd fmla="*/ 698 h 1187" name="T25"/>
                <a:gd fmla="*/ 907 w 1188" name="T26"/>
                <a:gd fmla="*/ 422 h 1187" name="T27"/>
                <a:gd fmla="*/ 775 w 1188" name="T28"/>
                <a:gd fmla="*/ 133 h 1187" name="T29"/>
                <a:gd fmla="*/ 454 w 1188" name="T30"/>
                <a:gd fmla="*/ 0 h 1187" name="T31"/>
                <a:gd fmla="*/ 133 w 1188" name="T32"/>
                <a:gd fmla="*/ 133 h 1187" name="T33"/>
                <a:gd fmla="*/ 0 w 1188" name="T34"/>
                <a:gd fmla="*/ 454 h 1187" name="T35"/>
                <a:gd fmla="*/ 133 w 1188" name="T36"/>
                <a:gd fmla="*/ 775 h 1187" name="T37"/>
                <a:gd fmla="*/ 454 w 1188" name="T38"/>
                <a:gd fmla="*/ 908 h 1187" name="T39"/>
                <a:gd fmla="*/ 1116 w 1188" name="T40"/>
                <a:gd fmla="*/ 1048 h 1187" name="T41"/>
                <a:gd fmla="*/ 1096 w 1188" name="T42"/>
                <a:gd fmla="*/ 1096 h 1187" name="T43"/>
                <a:gd fmla="*/ 1049 w 1188" name="T44"/>
                <a:gd fmla="*/ 1115 h 1187" name="T45"/>
                <a:gd fmla="*/ 1001 w 1188" name="T46"/>
                <a:gd fmla="*/ 1096 h 1187" name="T47"/>
                <a:gd fmla="*/ 802 w 1188" name="T48"/>
                <a:gd fmla="*/ 897 h 1187" name="T49"/>
                <a:gd fmla="*/ 897 w 1188" name="T50"/>
                <a:gd fmla="*/ 802 h 1187" name="T51"/>
                <a:gd fmla="*/ 1096 w 1188" name="T52"/>
                <a:gd fmla="*/ 1001 h 1187" name="T53"/>
                <a:gd fmla="*/ 1116 w 1188" name="T54"/>
                <a:gd fmla="*/ 1048 h 1187" name="T55"/>
                <a:gd fmla="*/ 774 w 1188" name="T56"/>
                <a:gd fmla="*/ 810 h 1187" name="T57"/>
                <a:gd fmla="*/ 756 w 1188" name="T58"/>
                <a:gd fmla="*/ 793 h 1187" name="T59"/>
                <a:gd fmla="*/ 756 w 1188" name="T60"/>
                <a:gd fmla="*/ 793 h 1187" name="T61"/>
                <a:gd fmla="*/ 765 w 1188" name="T62"/>
                <a:gd fmla="*/ 785 h 1187" name="T63"/>
                <a:gd fmla="*/ 767 w 1188" name="T64"/>
                <a:gd fmla="*/ 783 h 1187" name="T65"/>
                <a:gd fmla="*/ 775 w 1188" name="T66"/>
                <a:gd fmla="*/ 775 h 1187" name="T67"/>
                <a:gd fmla="*/ 784 w 1188" name="T68"/>
                <a:gd fmla="*/ 766 h 1187" name="T69"/>
                <a:gd fmla="*/ 785 w 1188" name="T70"/>
                <a:gd fmla="*/ 765 h 1187" name="T71"/>
                <a:gd fmla="*/ 793 w 1188" name="T72"/>
                <a:gd fmla="*/ 756 h 1187" name="T73"/>
                <a:gd fmla="*/ 793 w 1188" name="T74"/>
                <a:gd fmla="*/ 756 h 1187" name="T75"/>
                <a:gd fmla="*/ 810 w 1188" name="T76"/>
                <a:gd fmla="*/ 773 h 1187" name="T77"/>
                <a:gd fmla="*/ 774 w 1188" name="T78"/>
                <a:gd fmla="*/ 810 h 1187" name="T79"/>
                <a:gd fmla="*/ 184 w 1188" name="T80"/>
                <a:gd fmla="*/ 184 h 1187" name="T81"/>
                <a:gd fmla="*/ 454 w 1188" name="T82"/>
                <a:gd fmla="*/ 72 h 1187" name="T83"/>
                <a:gd fmla="*/ 724 w 1188" name="T84"/>
                <a:gd fmla="*/ 184 h 1187" name="T85"/>
                <a:gd fmla="*/ 835 w 1188" name="T86"/>
                <a:gd fmla="*/ 427 h 1187" name="T87"/>
                <a:gd fmla="*/ 762 w 1188" name="T88"/>
                <a:gd fmla="*/ 681 h 1187" name="T89"/>
                <a:gd fmla="*/ 762 w 1188" name="T90"/>
                <a:gd fmla="*/ 681 h 1187" name="T91"/>
                <a:gd fmla="*/ 724 w 1188" name="T92"/>
                <a:gd fmla="*/ 724 h 1187" name="T93"/>
                <a:gd fmla="*/ 711 w 1188" name="T94"/>
                <a:gd fmla="*/ 737 h 1187" name="T95"/>
                <a:gd fmla="*/ 681 w 1188" name="T96"/>
                <a:gd fmla="*/ 761 h 1187" name="T97"/>
                <a:gd fmla="*/ 454 w 1188" name="T98"/>
                <a:gd fmla="*/ 836 h 1187" name="T99"/>
                <a:gd fmla="*/ 184 w 1188" name="T100"/>
                <a:gd fmla="*/ 724 h 1187" name="T101"/>
                <a:gd fmla="*/ 184 w 1188" name="T102"/>
                <a:gd fmla="*/ 184 h 118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187" w="1188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gdLst>
                <a:gd fmla="*/ 320 w 677" name="T0"/>
                <a:gd fmla="*/ 617 h 618" name="T1"/>
                <a:gd fmla="*/ 320 w 677" name="T2"/>
                <a:gd fmla="*/ 618 h 618" name="T3"/>
                <a:gd fmla="*/ 338 w 677" name="T4"/>
                <a:gd fmla="*/ 618 h 618" name="T5"/>
                <a:gd fmla="*/ 522 w 677" name="T6"/>
                <a:gd fmla="*/ 557 h 618" name="T7"/>
                <a:gd fmla="*/ 556 w 677" name="T8"/>
                <a:gd fmla="*/ 527 h 618" name="T9"/>
                <a:gd fmla="*/ 587 w 677" name="T10"/>
                <a:gd fmla="*/ 492 h 618" name="T11"/>
                <a:gd fmla="*/ 556 w 677" name="T12"/>
                <a:gd fmla="*/ 91 h 618" name="T13"/>
                <a:gd fmla="*/ 338 w 677" name="T14"/>
                <a:gd fmla="*/ 0 h 618" name="T15"/>
                <a:gd fmla="*/ 120 w 677" name="T16"/>
                <a:gd fmla="*/ 91 h 618" name="T17"/>
                <a:gd fmla="*/ 120 w 677" name="T18"/>
                <a:gd fmla="*/ 527 h 618" name="T19"/>
                <a:gd fmla="*/ 320 w 677" name="T20"/>
                <a:gd fmla="*/ 617 h 618" name="T21"/>
                <a:gd fmla="*/ 146 w 677" name="T22"/>
                <a:gd fmla="*/ 116 h 618" name="T23"/>
                <a:gd fmla="*/ 338 w 677" name="T24"/>
                <a:gd fmla="*/ 36 h 618" name="T25"/>
                <a:gd fmla="*/ 531 w 677" name="T26"/>
                <a:gd fmla="*/ 116 h 618" name="T27"/>
                <a:gd fmla="*/ 558 w 677" name="T28"/>
                <a:gd fmla="*/ 471 h 618" name="T29"/>
                <a:gd fmla="*/ 531 w 677" name="T30"/>
                <a:gd fmla="*/ 502 h 618" name="T31"/>
                <a:gd fmla="*/ 500 w 677" name="T32"/>
                <a:gd fmla="*/ 528 h 618" name="T33"/>
                <a:gd fmla="*/ 340 w 677" name="T34"/>
                <a:gd fmla="*/ 582 h 618" name="T35"/>
                <a:gd fmla="*/ 338 w 677" name="T36"/>
                <a:gd fmla="*/ 582 h 618" name="T37"/>
                <a:gd fmla="*/ 146 w 677" name="T38"/>
                <a:gd fmla="*/ 502 h 618" name="T39"/>
                <a:gd fmla="*/ 146 w 677" name="T40"/>
                <a:gd fmla="*/ 116 h 61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18" w="677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gdLst>
              <a:gd fmla="*/ 326 w 326" name="T0"/>
              <a:gd fmla="*/ 108 h 328" name="T1"/>
              <a:gd fmla="*/ 219 w 326" name="T2"/>
              <a:gd fmla="*/ 0 h 328" name="T3"/>
              <a:gd fmla="*/ 31 w 326" name="T4"/>
              <a:gd fmla="*/ 188 h 328" name="T5"/>
              <a:gd fmla="*/ 0 w 326" name="T6"/>
              <a:gd fmla="*/ 328 h 328" name="T7"/>
              <a:gd fmla="*/ 139 w 326" name="T8"/>
              <a:gd fmla="*/ 295 h 328" name="T9"/>
              <a:gd fmla="*/ 326 w 326" name="T10"/>
              <a:gd fmla="*/ 108 h 328" name="T11"/>
              <a:gd fmla="*/ 129 w 326" name="T12"/>
              <a:gd fmla="*/ 275 h 328" name="T13"/>
              <a:gd fmla="*/ 112 w 326" name="T14"/>
              <a:gd fmla="*/ 258 h 328" name="T15"/>
              <a:gd fmla="*/ 280 w 326" name="T16"/>
              <a:gd fmla="*/ 91 h 328" name="T17"/>
              <a:gd fmla="*/ 297 w 326" name="T18"/>
              <a:gd fmla="*/ 108 h 328" name="T19"/>
              <a:gd fmla="*/ 129 w 326" name="T20"/>
              <a:gd fmla="*/ 275 h 328" name="T21"/>
              <a:gd fmla="*/ 67 w 326" name="T22"/>
              <a:gd fmla="*/ 290 h 328" name="T23"/>
              <a:gd fmla="*/ 37 w 326" name="T24"/>
              <a:gd fmla="*/ 260 h 328" name="T25"/>
              <a:gd fmla="*/ 48 w 326" name="T26"/>
              <a:gd fmla="*/ 208 h 328" name="T27"/>
              <a:gd fmla="*/ 66 w 326" name="T28"/>
              <a:gd fmla="*/ 226 h 328" name="T29"/>
              <a:gd fmla="*/ 66 w 326" name="T30"/>
              <a:gd fmla="*/ 226 h 328" name="T31"/>
              <a:gd fmla="*/ 105 w 326" name="T32"/>
              <a:gd fmla="*/ 265 h 328" name="T33"/>
              <a:gd fmla="*/ 105 w 326" name="T34"/>
              <a:gd fmla="*/ 265 h 328" name="T35"/>
              <a:gd fmla="*/ 119 w 326" name="T36"/>
              <a:gd fmla="*/ 278 h 328" name="T37"/>
              <a:gd fmla="*/ 67 w 326" name="T38"/>
              <a:gd fmla="*/ 290 h 328" name="T39"/>
              <a:gd fmla="*/ 272 w 326" name="T40"/>
              <a:gd fmla="*/ 83 h 328" name="T41"/>
              <a:gd fmla="*/ 105 w 326" name="T42"/>
              <a:gd fmla="*/ 250 h 328" name="T43"/>
              <a:gd fmla="*/ 80 w 326" name="T44"/>
              <a:gd fmla="*/ 226 h 328" name="T45"/>
              <a:gd fmla="*/ 248 w 326" name="T46"/>
              <a:gd fmla="*/ 59 h 328" name="T47"/>
              <a:gd fmla="*/ 272 w 326" name="T48"/>
              <a:gd fmla="*/ 83 h 328" name="T49"/>
              <a:gd fmla="*/ 219 w 326" name="T50"/>
              <a:gd fmla="*/ 30 h 328" name="T51"/>
              <a:gd fmla="*/ 240 w 326" name="T52"/>
              <a:gd fmla="*/ 51 h 328" name="T53"/>
              <a:gd fmla="*/ 73 w 326" name="T54"/>
              <a:gd fmla="*/ 218 h 328" name="T55"/>
              <a:gd fmla="*/ 52 w 326" name="T56"/>
              <a:gd fmla="*/ 197 h 328" name="T57"/>
              <a:gd fmla="*/ 219 w 326" name="T58"/>
              <a:gd fmla="*/ 30 h 3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28" w="326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gdLst>
                <a:gd fmla="*/ 78 w 161" name="T0"/>
                <a:gd fmla="*/ 17 h 161" name="T1"/>
                <a:gd fmla="*/ 101 w 161" name="T2"/>
                <a:gd fmla="*/ 28 h 161" name="T3"/>
                <a:gd fmla="*/ 108 w 161" name="T4"/>
                <a:gd fmla="*/ 20 h 161" name="T5"/>
                <a:gd fmla="*/ 122 w 161" name="T6"/>
                <a:gd fmla="*/ 27 h 161" name="T7"/>
                <a:gd fmla="*/ 120 w 161" name="T8"/>
                <a:gd fmla="*/ 40 h 161" name="T9"/>
                <a:gd fmla="*/ 139 w 161" name="T10"/>
                <a:gd fmla="*/ 56 h 161" name="T11"/>
                <a:gd fmla="*/ 148 w 161" name="T12"/>
                <a:gd fmla="*/ 72 h 161" name="T13"/>
                <a:gd fmla="*/ 137 w 161" name="T14"/>
                <a:gd fmla="*/ 80 h 161" name="T15"/>
                <a:gd fmla="*/ 139 w 161" name="T16"/>
                <a:gd fmla="*/ 105 h 161" name="T17"/>
                <a:gd fmla="*/ 135 w 161" name="T18"/>
                <a:gd fmla="*/ 122 h 161" name="T19"/>
                <a:gd fmla="*/ 127 w 161" name="T20"/>
                <a:gd fmla="*/ 124 h 161" name="T21"/>
                <a:gd fmla="*/ 103 w 161" name="T22"/>
                <a:gd fmla="*/ 132 h 161" name="T23"/>
                <a:gd fmla="*/ 100 w 161" name="T24"/>
                <a:gd fmla="*/ 146 h 161" name="T25"/>
                <a:gd fmla="*/ 83 w 161" name="T26"/>
                <a:gd fmla="*/ 144 h 161" name="T27"/>
                <a:gd fmla="*/ 60 w 161" name="T28"/>
                <a:gd fmla="*/ 133 h 161" name="T29"/>
                <a:gd fmla="*/ 53 w 161" name="T30"/>
                <a:gd fmla="*/ 142 h 161" name="T31"/>
                <a:gd fmla="*/ 39 w 161" name="T32"/>
                <a:gd fmla="*/ 135 h 161" name="T33"/>
                <a:gd fmla="*/ 41 w 161" name="T34"/>
                <a:gd fmla="*/ 121 h 161" name="T35"/>
                <a:gd fmla="*/ 22 w 161" name="T36"/>
                <a:gd fmla="*/ 105 h 161" name="T37"/>
                <a:gd fmla="*/ 13 w 161" name="T38"/>
                <a:gd fmla="*/ 90 h 161" name="T39"/>
                <a:gd fmla="*/ 24 w 161" name="T40"/>
                <a:gd fmla="*/ 82 h 161" name="T41"/>
                <a:gd fmla="*/ 22 w 161" name="T42"/>
                <a:gd fmla="*/ 57 h 161" name="T43"/>
                <a:gd fmla="*/ 26 w 161" name="T44"/>
                <a:gd fmla="*/ 39 h 161" name="T45"/>
                <a:gd fmla="*/ 34 w 161" name="T46"/>
                <a:gd fmla="*/ 38 h 161" name="T47"/>
                <a:gd fmla="*/ 57 w 161" name="T48"/>
                <a:gd fmla="*/ 29 h 161" name="T49"/>
                <a:gd fmla="*/ 60 w 161" name="T50"/>
                <a:gd fmla="*/ 16 h 161" name="T51"/>
                <a:gd fmla="*/ 69 w 161" name="T52"/>
                <a:gd fmla="*/ 2 h 161" name="T53"/>
                <a:gd fmla="*/ 45 w 161" name="T54"/>
                <a:gd fmla="*/ 23 h 161" name="T55"/>
                <a:gd fmla="*/ 27 w 161" name="T56"/>
                <a:gd fmla="*/ 26 h 161" name="T57"/>
                <a:gd fmla="*/ 11 w 161" name="T58"/>
                <a:gd fmla="*/ 43 h 161" name="T59"/>
                <a:gd fmla="*/ 14 w 161" name="T60"/>
                <a:gd fmla="*/ 65 h 161" name="T61"/>
                <a:gd fmla="*/ 2 w 161" name="T62"/>
                <a:gd fmla="*/ 92 h 161" name="T63"/>
                <a:gd fmla="*/ 23 w 161" name="T64"/>
                <a:gd fmla="*/ 116 h 161" name="T65"/>
                <a:gd fmla="*/ 25 w 161" name="T66"/>
                <a:gd fmla="*/ 134 h 161" name="T67"/>
                <a:gd fmla="*/ 42 w 161" name="T68"/>
                <a:gd fmla="*/ 150 h 161" name="T69"/>
                <a:gd fmla="*/ 65 w 161" name="T70"/>
                <a:gd fmla="*/ 147 h 161" name="T71"/>
                <a:gd fmla="*/ 92 w 161" name="T72"/>
                <a:gd fmla="*/ 159 h 161" name="T73"/>
                <a:gd fmla="*/ 116 w 161" name="T74"/>
                <a:gd fmla="*/ 138 h 161" name="T75"/>
                <a:gd fmla="*/ 133 w 161" name="T76"/>
                <a:gd fmla="*/ 136 h 161" name="T77"/>
                <a:gd fmla="*/ 150 w 161" name="T78"/>
                <a:gd fmla="*/ 119 h 161" name="T79"/>
                <a:gd fmla="*/ 146 w 161" name="T80"/>
                <a:gd fmla="*/ 96 h 161" name="T81"/>
                <a:gd fmla="*/ 159 w 161" name="T82"/>
                <a:gd fmla="*/ 69 h 161" name="T83"/>
                <a:gd fmla="*/ 138 w 161" name="T84"/>
                <a:gd fmla="*/ 45 h 161" name="T85"/>
                <a:gd fmla="*/ 135 w 161" name="T86"/>
                <a:gd fmla="*/ 28 h 161" name="T87"/>
                <a:gd fmla="*/ 118 w 161" name="T88"/>
                <a:gd fmla="*/ 11 h 161" name="T89"/>
                <a:gd fmla="*/ 96 w 161" name="T90"/>
                <a:gd fmla="*/ 15 h 161" name="T91"/>
                <a:gd fmla="*/ 69 w 161" name="T92"/>
                <a:gd fmla="*/ 2 h 16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1" w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gdLst>
                <a:gd fmla="*/ 48 w 81" name="T0"/>
                <a:gd fmla="*/ 77 h 81" name="T1"/>
                <a:gd fmla="*/ 4 w 81" name="T2"/>
                <a:gd fmla="*/ 49 h 81" name="T3"/>
                <a:gd fmla="*/ 32 w 81" name="T4"/>
                <a:gd fmla="*/ 5 h 81" name="T5"/>
                <a:gd fmla="*/ 76 w 81" name="T6"/>
                <a:gd fmla="*/ 33 h 81" name="T7"/>
                <a:gd fmla="*/ 48 w 81" name="T8"/>
                <a:gd fmla="*/ 77 h 81" name="T9"/>
                <a:gd fmla="*/ 34 w 81" name="T10"/>
                <a:gd fmla="*/ 10 h 81" name="T11"/>
                <a:gd fmla="*/ 10 w 81" name="T12"/>
                <a:gd fmla="*/ 47 h 81" name="T13"/>
                <a:gd fmla="*/ 47 w 81" name="T14"/>
                <a:gd fmla="*/ 71 h 81" name="T15"/>
                <a:gd fmla="*/ 71 w 81" name="T16"/>
                <a:gd fmla="*/ 34 h 81" name="T17"/>
                <a:gd fmla="*/ 34 w 81" name="T18"/>
                <a:gd fmla="*/ 10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gdLst>
                <a:gd fmla="*/ 26 w 43" name="T0"/>
                <a:gd fmla="*/ 41 h 43" name="T1"/>
                <a:gd fmla="*/ 2 w 43" name="T2"/>
                <a:gd fmla="*/ 26 h 43" name="T3"/>
                <a:gd fmla="*/ 17 w 43" name="T4"/>
                <a:gd fmla="*/ 2 h 43" name="T5"/>
                <a:gd fmla="*/ 41 w 43" name="T6"/>
                <a:gd fmla="*/ 17 h 43" name="T7"/>
                <a:gd fmla="*/ 26 w 43" name="T8"/>
                <a:gd fmla="*/ 41 h 43" name="T9"/>
                <a:gd fmla="*/ 18 w 43" name="T10"/>
                <a:gd fmla="*/ 8 h 43" name="T11"/>
                <a:gd fmla="*/ 8 w 43" name="T12"/>
                <a:gd fmla="*/ 25 h 43" name="T13"/>
                <a:gd fmla="*/ 24 w 43" name="T14"/>
                <a:gd fmla="*/ 35 h 43" name="T15"/>
                <a:gd fmla="*/ 35 w 43" name="T16"/>
                <a:gd fmla="*/ 19 h 43" name="T17"/>
                <a:gd fmla="*/ 18 w 43" name="T18"/>
                <a:gd fmla="*/ 8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gdLst>
                <a:gd fmla="*/ 138 w 241" name="T0"/>
                <a:gd fmla="*/ 25 h 240" name="T1"/>
                <a:gd fmla="*/ 168 w 241" name="T2"/>
                <a:gd fmla="*/ 48 h 240" name="T3"/>
                <a:gd fmla="*/ 181 w 241" name="T4"/>
                <a:gd fmla="*/ 38 h 240" name="T5"/>
                <a:gd fmla="*/ 199 w 241" name="T6"/>
                <a:gd fmla="*/ 53 h 240" name="T7"/>
                <a:gd fmla="*/ 192 w 241" name="T8"/>
                <a:gd fmla="*/ 73 h 240" name="T9"/>
                <a:gd fmla="*/ 215 w 241" name="T10"/>
                <a:gd fmla="*/ 103 h 240" name="T11"/>
                <a:gd fmla="*/ 223 w 241" name="T12"/>
                <a:gd fmla="*/ 128 h 240" name="T13"/>
                <a:gd fmla="*/ 204 w 241" name="T14"/>
                <a:gd fmla="*/ 137 h 240" name="T15"/>
                <a:gd fmla="*/ 199 w 241" name="T16"/>
                <a:gd fmla="*/ 174 h 240" name="T17"/>
                <a:gd fmla="*/ 187 w 241" name="T18"/>
                <a:gd fmla="*/ 199 h 240" name="T19"/>
                <a:gd fmla="*/ 175 w 241" name="T20"/>
                <a:gd fmla="*/ 199 h 240" name="T21"/>
                <a:gd fmla="*/ 138 w 241" name="T22"/>
                <a:gd fmla="*/ 204 h 240" name="T23"/>
                <a:gd fmla="*/ 129 w 241" name="T24"/>
                <a:gd fmla="*/ 223 h 240" name="T25"/>
                <a:gd fmla="*/ 103 w 241" name="T26"/>
                <a:gd fmla="*/ 214 h 240" name="T27"/>
                <a:gd fmla="*/ 73 w 241" name="T28"/>
                <a:gd fmla="*/ 191 h 240" name="T29"/>
                <a:gd fmla="*/ 60 w 241" name="T30"/>
                <a:gd fmla="*/ 201 h 240" name="T31"/>
                <a:gd fmla="*/ 42 w 241" name="T32"/>
                <a:gd fmla="*/ 186 h 240" name="T33"/>
                <a:gd fmla="*/ 49 w 241" name="T34"/>
                <a:gd fmla="*/ 167 h 240" name="T35"/>
                <a:gd fmla="*/ 26 w 241" name="T36"/>
                <a:gd fmla="*/ 137 h 240" name="T37"/>
                <a:gd fmla="*/ 17 w 241" name="T38"/>
                <a:gd fmla="*/ 111 h 240" name="T39"/>
                <a:gd fmla="*/ 36 w 241" name="T40"/>
                <a:gd fmla="*/ 103 h 240" name="T41"/>
                <a:gd fmla="*/ 42 w 241" name="T42"/>
                <a:gd fmla="*/ 65 h 240" name="T43"/>
                <a:gd fmla="*/ 54 w 241" name="T44"/>
                <a:gd fmla="*/ 41 h 240" name="T45"/>
                <a:gd fmla="*/ 66 w 241" name="T46"/>
                <a:gd fmla="*/ 41 h 240" name="T47"/>
                <a:gd fmla="*/ 103 w 241" name="T48"/>
                <a:gd fmla="*/ 36 h 240" name="T49"/>
                <a:gd fmla="*/ 112 w 241" name="T50"/>
                <a:gd fmla="*/ 17 h 240" name="T51"/>
                <a:gd fmla="*/ 129 w 241" name="T52"/>
                <a:gd fmla="*/ 0 h 240" name="T53"/>
                <a:gd fmla="*/ 86 w 241" name="T54"/>
                <a:gd fmla="*/ 23 h 240" name="T55"/>
                <a:gd fmla="*/ 60 w 241" name="T56"/>
                <a:gd fmla="*/ 21 h 240" name="T57"/>
                <a:gd fmla="*/ 29 w 241" name="T58"/>
                <a:gd fmla="*/ 41 h 240" name="T59"/>
                <a:gd fmla="*/ 28 w 241" name="T60"/>
                <a:gd fmla="*/ 75 h 240" name="T61"/>
                <a:gd fmla="*/ 0 w 241" name="T62"/>
                <a:gd fmla="*/ 111 h 240" name="T63"/>
                <a:gd fmla="*/ 23 w 241" name="T64"/>
                <a:gd fmla="*/ 154 h 240" name="T65"/>
                <a:gd fmla="*/ 22 w 241" name="T66"/>
                <a:gd fmla="*/ 180 h 240" name="T67"/>
                <a:gd fmla="*/ 42 w 241" name="T68"/>
                <a:gd fmla="*/ 211 h 240" name="T69"/>
                <a:gd fmla="*/ 76 w 241" name="T70"/>
                <a:gd fmla="*/ 212 h 240" name="T71"/>
                <a:gd fmla="*/ 112 w 241" name="T72"/>
                <a:gd fmla="*/ 240 h 240" name="T73"/>
                <a:gd fmla="*/ 155 w 241" name="T74"/>
                <a:gd fmla="*/ 217 h 240" name="T75"/>
                <a:gd fmla="*/ 181 w 241" name="T76"/>
                <a:gd fmla="*/ 218 h 240" name="T77"/>
                <a:gd fmla="*/ 211 w 241" name="T78"/>
                <a:gd fmla="*/ 199 h 240" name="T79"/>
                <a:gd fmla="*/ 213 w 241" name="T80"/>
                <a:gd fmla="*/ 164 h 240" name="T81"/>
                <a:gd fmla="*/ 241 w 241" name="T82"/>
                <a:gd fmla="*/ 128 h 240" name="T83"/>
                <a:gd fmla="*/ 217 w 241" name="T84"/>
                <a:gd fmla="*/ 86 h 240" name="T85"/>
                <a:gd fmla="*/ 219 w 241" name="T86"/>
                <a:gd fmla="*/ 59 h 240" name="T87"/>
                <a:gd fmla="*/ 199 w 241" name="T88"/>
                <a:gd fmla="*/ 29 h 240" name="T89"/>
                <a:gd fmla="*/ 165 w 241" name="T90"/>
                <a:gd fmla="*/ 27 h 240" name="T91"/>
                <a:gd fmla="*/ 129 w 241" name="T92"/>
                <a:gd fmla="*/ 0 h 24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40" w="241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gdLst>
                <a:gd fmla="*/ 55 w 111" name="T0"/>
                <a:gd fmla="*/ 112 h 112" name="T1"/>
                <a:gd fmla="*/ 0 w 111" name="T2"/>
                <a:gd fmla="*/ 56 h 112" name="T3"/>
                <a:gd fmla="*/ 55 w 111" name="T4"/>
                <a:gd fmla="*/ 0 h 112" name="T5"/>
                <a:gd fmla="*/ 111 w 111" name="T6"/>
                <a:gd fmla="*/ 56 h 112" name="T7"/>
                <a:gd fmla="*/ 55 w 111" name="T8"/>
                <a:gd fmla="*/ 112 h 112" name="T9"/>
                <a:gd fmla="*/ 55 w 111" name="T10"/>
                <a:gd fmla="*/ 9 h 112" name="T11"/>
                <a:gd fmla="*/ 8 w 111" name="T12"/>
                <a:gd fmla="*/ 56 h 112" name="T13"/>
                <a:gd fmla="*/ 55 w 111" name="T14"/>
                <a:gd fmla="*/ 103 h 112" name="T15"/>
                <a:gd fmla="*/ 103 w 111" name="T16"/>
                <a:gd fmla="*/ 56 h 112" name="T17"/>
                <a:gd fmla="*/ 55 w 111" name="T18"/>
                <a:gd fmla="*/ 9 h 1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2" w="110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gdLst>
                <a:gd fmla="*/ 30 w 60" name="T0"/>
                <a:gd fmla="*/ 60 h 60" name="T1"/>
                <a:gd fmla="*/ 0 w 60" name="T2"/>
                <a:gd fmla="*/ 30 h 60" name="T3"/>
                <a:gd fmla="*/ 30 w 60" name="T4"/>
                <a:gd fmla="*/ 0 h 60" name="T5"/>
                <a:gd fmla="*/ 60 w 60" name="T6"/>
                <a:gd fmla="*/ 30 h 60" name="T7"/>
                <a:gd fmla="*/ 30 w 60" name="T8"/>
                <a:gd fmla="*/ 60 h 60" name="T9"/>
                <a:gd fmla="*/ 30 w 60" name="T10"/>
                <a:gd fmla="*/ 8 h 60" name="T11"/>
                <a:gd fmla="*/ 9 w 60" name="T12"/>
                <a:gd fmla="*/ 30 h 60" name="T13"/>
                <a:gd fmla="*/ 30 w 60" name="T14"/>
                <a:gd fmla="*/ 51 h 60" name="T15"/>
                <a:gd fmla="*/ 52 w 60" name="T16"/>
                <a:gd fmla="*/ 30 h 60" name="T17"/>
                <a:gd fmla="*/ 30 w 60" name="T18"/>
                <a:gd fmla="*/ 8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gdLst>
                <a:gd fmla="*/ 50 w 184" name="T0"/>
                <a:gd fmla="*/ 310 h 310" name="T1"/>
                <a:gd fmla="*/ 32 w 184" name="T2"/>
                <a:gd fmla="*/ 282 h 310" name="T3"/>
                <a:gd fmla="*/ 10 w 184" name="T4"/>
                <a:gd fmla="*/ 199 h 310" name="T5"/>
                <a:gd fmla="*/ 39 w 184" name="T6"/>
                <a:gd fmla="*/ 171 h 310" name="T7"/>
                <a:gd fmla="*/ 30 w 184" name="T8"/>
                <a:gd fmla="*/ 116 h 310" name="T9"/>
                <a:gd fmla="*/ 36 w 184" name="T10"/>
                <a:gd fmla="*/ 73 h 310" name="T11"/>
                <a:gd fmla="*/ 36 w 184" name="T12"/>
                <a:gd fmla="*/ 72 h 310" name="T13"/>
                <a:gd fmla="*/ 92 w 184" name="T14"/>
                <a:gd fmla="*/ 0 h 310" name="T15"/>
                <a:gd fmla="*/ 148 w 184" name="T16"/>
                <a:gd fmla="*/ 72 h 310" name="T17"/>
                <a:gd fmla="*/ 148 w 184" name="T18"/>
                <a:gd fmla="*/ 73 h 310" name="T19"/>
                <a:gd fmla="*/ 155 w 184" name="T20"/>
                <a:gd fmla="*/ 116 h 310" name="T21"/>
                <a:gd fmla="*/ 145 w 184" name="T22"/>
                <a:gd fmla="*/ 171 h 310" name="T23"/>
                <a:gd fmla="*/ 174 w 184" name="T24"/>
                <a:gd fmla="*/ 199 h 310" name="T25"/>
                <a:gd fmla="*/ 153 w 184" name="T26"/>
                <a:gd fmla="*/ 282 h 310" name="T27"/>
                <a:gd fmla="*/ 134 w 184" name="T28"/>
                <a:gd fmla="*/ 310 h 310" name="T29"/>
                <a:gd fmla="*/ 134 w 184" name="T30"/>
                <a:gd fmla="*/ 276 h 310" name="T31"/>
                <a:gd fmla="*/ 118 w 184" name="T32"/>
                <a:gd fmla="*/ 239 h 310" name="T33"/>
                <a:gd fmla="*/ 118 w 184" name="T34"/>
                <a:gd fmla="*/ 240 h 310" name="T35"/>
                <a:gd fmla="*/ 115 w 184" name="T36"/>
                <a:gd fmla="*/ 246 h 310" name="T37"/>
                <a:gd fmla="*/ 108 w 184" name="T38"/>
                <a:gd fmla="*/ 245 h 310" name="T39"/>
                <a:gd fmla="*/ 76 w 184" name="T40"/>
                <a:gd fmla="*/ 245 h 310" name="T41"/>
                <a:gd fmla="*/ 69 w 184" name="T42"/>
                <a:gd fmla="*/ 246 h 310" name="T43"/>
                <a:gd fmla="*/ 66 w 184" name="T44"/>
                <a:gd fmla="*/ 240 h 310" name="T45"/>
                <a:gd fmla="*/ 66 w 184" name="T46"/>
                <a:gd fmla="*/ 239 h 310" name="T47"/>
                <a:gd fmla="*/ 50 w 184" name="T48"/>
                <a:gd fmla="*/ 276 h 310" name="T49"/>
                <a:gd fmla="*/ 50 w 184" name="T50"/>
                <a:gd fmla="*/ 310 h 310" name="T51"/>
                <a:gd fmla="*/ 55 w 184" name="T52"/>
                <a:gd fmla="*/ 79 h 310" name="T53"/>
                <a:gd fmla="*/ 50 w 184" name="T54"/>
                <a:gd fmla="*/ 116 h 310" name="T55"/>
                <a:gd fmla="*/ 61 w 184" name="T56"/>
                <a:gd fmla="*/ 174 h 310" name="T57"/>
                <a:gd fmla="*/ 64 w 184" name="T58"/>
                <a:gd fmla="*/ 184 h 310" name="T59"/>
                <a:gd fmla="*/ 54 w 184" name="T60"/>
                <a:gd fmla="*/ 187 h 310" name="T61"/>
                <a:gd fmla="*/ 29 w 184" name="T62"/>
                <a:gd fmla="*/ 205 h 310" name="T63"/>
                <a:gd fmla="*/ 36 w 184" name="T64"/>
                <a:gd fmla="*/ 247 h 310" name="T65"/>
                <a:gd fmla="*/ 65 w 184" name="T66"/>
                <a:gd fmla="*/ 215 h 310" name="T67"/>
                <a:gd fmla="*/ 74 w 184" name="T68"/>
                <a:gd fmla="*/ 209 h 310" name="T69"/>
                <a:gd fmla="*/ 79 w 184" name="T70"/>
                <a:gd fmla="*/ 219 h 310" name="T71"/>
                <a:gd fmla="*/ 82 w 184" name="T72"/>
                <a:gd fmla="*/ 225 h 310" name="T73"/>
                <a:gd fmla="*/ 103 w 184" name="T74"/>
                <a:gd fmla="*/ 225 h 310" name="T75"/>
                <a:gd fmla="*/ 105 w 184" name="T76"/>
                <a:gd fmla="*/ 219 h 310" name="T77"/>
                <a:gd fmla="*/ 110 w 184" name="T78"/>
                <a:gd fmla="*/ 209 h 310" name="T79"/>
                <a:gd fmla="*/ 120 w 184" name="T80"/>
                <a:gd fmla="*/ 215 h 310" name="T81"/>
                <a:gd fmla="*/ 148 w 184" name="T82"/>
                <a:gd fmla="*/ 247 h 310" name="T83"/>
                <a:gd fmla="*/ 155 w 184" name="T84"/>
                <a:gd fmla="*/ 205 h 310" name="T85"/>
                <a:gd fmla="*/ 130 w 184" name="T86"/>
                <a:gd fmla="*/ 187 h 310" name="T87"/>
                <a:gd fmla="*/ 120 w 184" name="T88"/>
                <a:gd fmla="*/ 184 h 310" name="T89"/>
                <a:gd fmla="*/ 123 w 184" name="T90"/>
                <a:gd fmla="*/ 174 h 310" name="T91"/>
                <a:gd fmla="*/ 135 w 184" name="T92"/>
                <a:gd fmla="*/ 116 h 310" name="T93"/>
                <a:gd fmla="*/ 129 w 184" name="T94"/>
                <a:gd fmla="*/ 79 h 310" name="T95"/>
                <a:gd fmla="*/ 92 w 184" name="T96"/>
                <a:gd fmla="*/ 21 h 310" name="T97"/>
                <a:gd fmla="*/ 55 w 184" name="T98"/>
                <a:gd fmla="*/ 79 h 31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gdLst>
                <a:gd fmla="*/ 32 w 64" name="T0"/>
                <a:gd fmla="*/ 64 h 64" name="T1"/>
                <a:gd fmla="*/ 0 w 64" name="T2"/>
                <a:gd fmla="*/ 32 h 64" name="T3"/>
                <a:gd fmla="*/ 32 w 64" name="T4"/>
                <a:gd fmla="*/ 0 h 64" name="T5"/>
                <a:gd fmla="*/ 64 w 64" name="T6"/>
                <a:gd fmla="*/ 32 h 64" name="T7"/>
                <a:gd fmla="*/ 32 w 64" name="T8"/>
                <a:gd fmla="*/ 64 h 64" name="T9"/>
                <a:gd fmla="*/ 32 w 64" name="T10"/>
                <a:gd fmla="*/ 12 h 64" name="T11"/>
                <a:gd fmla="*/ 12 w 64" name="T12"/>
                <a:gd fmla="*/ 32 h 64" name="T13"/>
                <a:gd fmla="*/ 32 w 64" name="T14"/>
                <a:gd fmla="*/ 52 h 64" name="T15"/>
                <a:gd fmla="*/ 52 w 64" name="T16"/>
                <a:gd fmla="*/ 32 h 64" name="T17"/>
                <a:gd fmla="*/ 32 w 64" name="T18"/>
                <a:gd fmla="*/ 12 h 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gdLst>
                <a:gd fmla="*/ 29 w 59" name="T0"/>
                <a:gd fmla="*/ 95 h 95" name="T1"/>
                <a:gd fmla="*/ 24 w 59" name="T2"/>
                <a:gd fmla="*/ 85 h 95" name="T3"/>
                <a:gd fmla="*/ 0 w 59" name="T4"/>
                <a:gd fmla="*/ 26 h 95" name="T5"/>
                <a:gd fmla="*/ 29 w 59" name="T6"/>
                <a:gd fmla="*/ 0 h 95" name="T7"/>
                <a:gd fmla="*/ 59 w 59" name="T8"/>
                <a:gd fmla="*/ 26 h 95" name="T9"/>
                <a:gd fmla="*/ 34 w 59" name="T10"/>
                <a:gd fmla="*/ 85 h 95" name="T11"/>
                <a:gd fmla="*/ 29 w 59" name="T12"/>
                <a:gd fmla="*/ 95 h 95" name="T13"/>
                <a:gd fmla="*/ 29 w 59" name="T14"/>
                <a:gd fmla="*/ 12 h 95" name="T15"/>
                <a:gd fmla="*/ 12 w 59" name="T16"/>
                <a:gd fmla="*/ 26 h 95" name="T17"/>
                <a:gd fmla="*/ 29 w 59" name="T18"/>
                <a:gd fmla="*/ 69 h 95" name="T19"/>
                <a:gd fmla="*/ 47 w 59" name="T20"/>
                <a:gd fmla="*/ 26 h 95" name="T21"/>
                <a:gd fmla="*/ 29 w 59" name="T22"/>
                <a:gd fmla="*/ 12 h 9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</a:t>
            </a:r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2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设计</a:t>
            </a: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</a:t>
            </a:r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2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上线</a:t>
            </a: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</a:t>
            </a:r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1" y="1270632"/>
            <a:ext cx="1985949" cy="442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探索</a:t>
            </a: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algn="ctr" cap="flat" cmpd="sng" w="19050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</a:t>
            </a:r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78787"/>
              </a:buClr>
              <a:buSzPct val="115000"/>
              <a:buFont charset="0" pitchFamily="34" typeface="Arial"/>
              <a:buChar char="•"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1" y="3426638"/>
            <a:ext cx="1985949" cy="442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开发</a:t>
            </a: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algn="ctr" cap="flat" cmpd="sng" w="19050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algn="ctr" cap="flat" cmpd="sng" w="19050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algn="ctr" cap="flat" cmpd="sng" w="19050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兴趣爱好</a:t>
            </a: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6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7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7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4652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6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2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4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44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48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8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62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7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8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10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46"/>
      <p:bldP grpId="0" spid="47"/>
      <p:bldP grpId="0" spid="48"/>
      <p:bldP grpId="0" spid="49"/>
      <p:bldP grpId="0" spid="50"/>
      <p:bldP grpId="0" spid="51"/>
      <p:bldP grpId="0" spid="53"/>
      <p:bldP grpId="0" spid="54"/>
      <p:bldP grpId="0" spid="58"/>
      <p:bldP grpId="0" spid="59"/>
      <p:bldP grpId="0" spid="71"/>
      <p:bldP grpId="0" spid="72"/>
      <p:bldP grpId="0" spid="73"/>
      <p:bldP grpId="0" spid="74"/>
      <p:bldGraphic grpId="0" spid="3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09190" y="4921139"/>
            <a:ext cx="332662" cy="330480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590837" y="4490981"/>
            <a:ext cx="614532" cy="610504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50730" y="4426665"/>
            <a:ext cx="788491" cy="783323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00943" y="3918396"/>
            <a:ext cx="1032206" cy="102543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42541" y="3612561"/>
            <a:ext cx="656585" cy="65228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797559" y="3924468"/>
            <a:ext cx="375341" cy="37288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675096" y="3531107"/>
            <a:ext cx="872450" cy="86673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872434" y="1655563"/>
            <a:ext cx="1441229" cy="1431778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1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20793" y="2403396"/>
            <a:ext cx="627327" cy="623214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097980" y="2922597"/>
            <a:ext cx="938468" cy="93231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0" pitchFamily="34" typeface="Calibri"/>
              <a:ea charset="-122" pitchFamily="34" typeface="微软雅黑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charset="-122" pitchFamily="34" typeface="微软雅黑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cs"/>
              <a:ea charset="-122" pitchFamily="34" typeface="微软雅黑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36730" y="3009946"/>
            <a:ext cx="438432" cy="435557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008BD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gdLst>
              <a:gd fmla="*/ 120 w 135" name="T0"/>
              <a:gd fmla="*/ 15 h 123" name="T1"/>
              <a:gd fmla="*/ 70 w 135" name="T2"/>
              <a:gd fmla="*/ 15 h 123" name="T3"/>
              <a:gd fmla="*/ 11 w 135" name="T4"/>
              <a:gd fmla="*/ 72 h 123" name="T5"/>
              <a:gd fmla="*/ 11 w 135" name="T6"/>
              <a:gd fmla="*/ 112 h 123" name="T7"/>
              <a:gd fmla="*/ 51 w 135" name="T8"/>
              <a:gd fmla="*/ 112 h 123" name="T9"/>
              <a:gd fmla="*/ 109 w 135" name="T10"/>
              <a:gd fmla="*/ 54 h 123" name="T11"/>
              <a:gd fmla="*/ 109 w 135" name="T12"/>
              <a:gd fmla="*/ 26 h 123" name="T13"/>
              <a:gd fmla="*/ 81 w 135" name="T14"/>
              <a:gd fmla="*/ 26 h 123" name="T15"/>
              <a:gd fmla="*/ 37 w 135" name="T16"/>
              <a:gd fmla="*/ 70 h 123" name="T17"/>
              <a:gd fmla="*/ 37 w 135" name="T18"/>
              <a:gd fmla="*/ 75 h 123" name="T19"/>
              <a:gd fmla="*/ 43 w 135" name="T20"/>
              <a:gd fmla="*/ 75 h 123" name="T21"/>
              <a:gd fmla="*/ 87 w 135" name="T22"/>
              <a:gd fmla="*/ 32 h 123" name="T23"/>
              <a:gd fmla="*/ 103 w 135" name="T24"/>
              <a:gd fmla="*/ 32 h 123" name="T25"/>
              <a:gd fmla="*/ 103 w 135" name="T26"/>
              <a:gd fmla="*/ 48 h 123" name="T27"/>
              <a:gd fmla="*/ 45 w 135" name="T28"/>
              <a:gd fmla="*/ 106 h 123" name="T29"/>
              <a:gd fmla="*/ 17 w 135" name="T30"/>
              <a:gd fmla="*/ 106 h 123" name="T31"/>
              <a:gd fmla="*/ 17 w 135" name="T32"/>
              <a:gd fmla="*/ 78 h 123" name="T33"/>
              <a:gd fmla="*/ 75 w 135" name="T34"/>
              <a:gd fmla="*/ 21 h 123" name="T35"/>
              <a:gd fmla="*/ 114 w 135" name="T36"/>
              <a:gd fmla="*/ 21 h 123" name="T37"/>
              <a:gd fmla="*/ 114 w 135" name="T38"/>
              <a:gd fmla="*/ 60 h 123" name="T39"/>
              <a:gd fmla="*/ 71 w 135" name="T40"/>
              <a:gd fmla="*/ 104 h 123" name="T41"/>
              <a:gd fmla="*/ 71 w 135" name="T42"/>
              <a:gd fmla="*/ 109 h 123" name="T43"/>
              <a:gd fmla="*/ 77 w 135" name="T44"/>
              <a:gd fmla="*/ 109 h 123" name="T45"/>
              <a:gd fmla="*/ 120 w 135" name="T46"/>
              <a:gd fmla="*/ 65 h 123" name="T47"/>
              <a:gd fmla="*/ 120 w 135" name="T48"/>
              <a:gd fmla="*/ 15 h 12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3" w="135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gdLst>
              <a:gd fmla="*/ 104 w 112" name="T0"/>
              <a:gd fmla="*/ 20 h 128" name="T1"/>
              <a:gd fmla="*/ 100 w 112" name="T2"/>
              <a:gd fmla="*/ 5 h 128" name="T3"/>
              <a:gd fmla="*/ 92 w 112" name="T4"/>
              <a:gd fmla="*/ 0 h 128" name="T5"/>
              <a:gd fmla="*/ 20 w 112" name="T6"/>
              <a:gd fmla="*/ 0 h 128" name="T7"/>
              <a:gd fmla="*/ 12 w 112" name="T8"/>
              <a:gd fmla="*/ 5 h 128" name="T9"/>
              <a:gd fmla="*/ 8 w 112" name="T10"/>
              <a:gd fmla="*/ 20 h 128" name="T11"/>
              <a:gd fmla="*/ 0 w 112" name="T12"/>
              <a:gd fmla="*/ 28 h 128" name="T13"/>
              <a:gd fmla="*/ 0 w 112" name="T14"/>
              <a:gd fmla="*/ 40 h 128" name="T15"/>
              <a:gd fmla="*/ 8 w 112" name="T16"/>
              <a:gd fmla="*/ 48 h 128" name="T17"/>
              <a:gd fmla="*/ 12 w 112" name="T18"/>
              <a:gd fmla="*/ 48 h 128" name="T19"/>
              <a:gd fmla="*/ 12 w 112" name="T20"/>
              <a:gd fmla="*/ 49 h 128" name="T21"/>
              <a:gd fmla="*/ 20 w 112" name="T22"/>
              <a:gd fmla="*/ 121 h 128" name="T23"/>
              <a:gd fmla="*/ 28 w 112" name="T24"/>
              <a:gd fmla="*/ 128 h 128" name="T25"/>
              <a:gd fmla="*/ 84 w 112" name="T26"/>
              <a:gd fmla="*/ 128 h 128" name="T27"/>
              <a:gd fmla="*/ 92 w 112" name="T28"/>
              <a:gd fmla="*/ 121 h 128" name="T29"/>
              <a:gd fmla="*/ 100 w 112" name="T30"/>
              <a:gd fmla="*/ 49 h 128" name="T31"/>
              <a:gd fmla="*/ 100 w 112" name="T32"/>
              <a:gd fmla="*/ 48 h 128" name="T33"/>
              <a:gd fmla="*/ 104 w 112" name="T34"/>
              <a:gd fmla="*/ 48 h 128" name="T35"/>
              <a:gd fmla="*/ 112 w 112" name="T36"/>
              <a:gd fmla="*/ 40 h 128" name="T37"/>
              <a:gd fmla="*/ 112 w 112" name="T38"/>
              <a:gd fmla="*/ 28 h 128" name="T39"/>
              <a:gd fmla="*/ 104 w 112" name="T40"/>
              <a:gd fmla="*/ 20 h 128" name="T41"/>
              <a:gd fmla="*/ 20 w 112" name="T42"/>
              <a:gd fmla="*/ 8 h 128" name="T43"/>
              <a:gd fmla="*/ 92 w 112" name="T44"/>
              <a:gd fmla="*/ 8 h 128" name="T45"/>
              <a:gd fmla="*/ 96 w 112" name="T46"/>
              <a:gd fmla="*/ 20 h 128" name="T47"/>
              <a:gd fmla="*/ 16 w 112" name="T48"/>
              <a:gd fmla="*/ 20 h 128" name="T49"/>
              <a:gd fmla="*/ 20 w 112" name="T50"/>
              <a:gd fmla="*/ 8 h 128" name="T51"/>
              <a:gd fmla="*/ 28 w 112" name="T52"/>
              <a:gd fmla="*/ 120 h 128" name="T53"/>
              <a:gd fmla="*/ 27 w 112" name="T54"/>
              <a:gd fmla="*/ 108 h 128" name="T55"/>
              <a:gd fmla="*/ 85 w 112" name="T56"/>
              <a:gd fmla="*/ 108 h 128" name="T57"/>
              <a:gd fmla="*/ 84 w 112" name="T58"/>
              <a:gd fmla="*/ 120 h 128" name="T59"/>
              <a:gd fmla="*/ 28 w 112" name="T60"/>
              <a:gd fmla="*/ 120 h 128" name="T61"/>
              <a:gd fmla="*/ 86 w 112" name="T62"/>
              <a:gd fmla="*/ 104 h 128" name="T63"/>
              <a:gd fmla="*/ 26 w 112" name="T64"/>
              <a:gd fmla="*/ 104 h 128" name="T65"/>
              <a:gd fmla="*/ 22 w 112" name="T66"/>
              <a:gd fmla="*/ 64 h 128" name="T67"/>
              <a:gd fmla="*/ 90 w 112" name="T68"/>
              <a:gd fmla="*/ 64 h 128" name="T69"/>
              <a:gd fmla="*/ 86 w 112" name="T70"/>
              <a:gd fmla="*/ 104 h 128" name="T71"/>
              <a:gd fmla="*/ 91 w 112" name="T72"/>
              <a:gd fmla="*/ 60 h 128" name="T73"/>
              <a:gd fmla="*/ 21 w 112" name="T74"/>
              <a:gd fmla="*/ 60 h 128" name="T75"/>
              <a:gd fmla="*/ 20 w 112" name="T76"/>
              <a:gd fmla="*/ 48 h 128" name="T77"/>
              <a:gd fmla="*/ 92 w 112" name="T78"/>
              <a:gd fmla="*/ 48 h 128" name="T79"/>
              <a:gd fmla="*/ 91 w 112" name="T80"/>
              <a:gd fmla="*/ 60 h 128" name="T81"/>
              <a:gd fmla="*/ 104 w 112" name="T82"/>
              <a:gd fmla="*/ 40 h 128" name="T83"/>
              <a:gd fmla="*/ 8 w 112" name="T84"/>
              <a:gd fmla="*/ 40 h 128" name="T85"/>
              <a:gd fmla="*/ 8 w 112" name="T86"/>
              <a:gd fmla="*/ 28 h 128" name="T87"/>
              <a:gd fmla="*/ 104 w 112" name="T88"/>
              <a:gd fmla="*/ 28 h 128" name="T89"/>
              <a:gd fmla="*/ 104 w 112" name="T90"/>
              <a:gd fmla="*/ 40 h 12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28" w="112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gdLst>
                <a:gd fmla="*/ 128 w 128" name="T0"/>
                <a:gd fmla="*/ 66 h 112" name="T1"/>
                <a:gd fmla="*/ 112 w 128" name="T2"/>
                <a:gd fmla="*/ 6 h 112" name="T3"/>
                <a:gd fmla="*/ 104 w 128" name="T4"/>
                <a:gd fmla="*/ 0 h 112" name="T5"/>
                <a:gd fmla="*/ 64 w 128" name="T6"/>
                <a:gd fmla="*/ 0 h 112" name="T7"/>
                <a:gd fmla="*/ 24 w 128" name="T8"/>
                <a:gd fmla="*/ 0 h 112" name="T9"/>
                <a:gd fmla="*/ 16 w 128" name="T10"/>
                <a:gd fmla="*/ 6 h 112" name="T11"/>
                <a:gd fmla="*/ 0 w 128" name="T12"/>
                <a:gd fmla="*/ 66 h 112" name="T13"/>
                <a:gd fmla="*/ 0 w 128" name="T14"/>
                <a:gd fmla="*/ 68 h 112" name="T15"/>
                <a:gd fmla="*/ 0 w 128" name="T16"/>
                <a:gd fmla="*/ 96 h 112" name="T17"/>
                <a:gd fmla="*/ 16 w 128" name="T18"/>
                <a:gd fmla="*/ 112 h 112" name="T19"/>
                <a:gd fmla="*/ 112 w 128" name="T20"/>
                <a:gd fmla="*/ 112 h 112" name="T21"/>
                <a:gd fmla="*/ 128 w 128" name="T22"/>
                <a:gd fmla="*/ 96 h 112" name="T23"/>
                <a:gd fmla="*/ 128 w 128" name="T24"/>
                <a:gd fmla="*/ 68 h 112" name="T25"/>
                <a:gd fmla="*/ 128 w 128" name="T26"/>
                <a:gd fmla="*/ 66 h 112" name="T27"/>
                <a:gd fmla="*/ 120 w 128" name="T28"/>
                <a:gd fmla="*/ 96 h 112" name="T29"/>
                <a:gd fmla="*/ 112 w 128" name="T30"/>
                <a:gd fmla="*/ 104 h 112" name="T31"/>
                <a:gd fmla="*/ 16 w 128" name="T32"/>
                <a:gd fmla="*/ 104 h 112" name="T33"/>
                <a:gd fmla="*/ 8 w 128" name="T34"/>
                <a:gd fmla="*/ 96 h 112" name="T35"/>
                <a:gd fmla="*/ 8 w 128" name="T36"/>
                <a:gd fmla="*/ 68 h 112" name="T37"/>
                <a:gd fmla="*/ 24 w 128" name="T38"/>
                <a:gd fmla="*/ 8 h 112" name="T39"/>
                <a:gd fmla="*/ 104 w 128" name="T40"/>
                <a:gd fmla="*/ 8 h 112" name="T41"/>
                <a:gd fmla="*/ 120 w 128" name="T42"/>
                <a:gd fmla="*/ 68 h 112" name="T43"/>
                <a:gd fmla="*/ 120 w 128" name="T44"/>
                <a:gd fmla="*/ 96 h 1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12" w="128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gdLst>
                <a:gd fmla="*/ 80 w 98" name="T0"/>
                <a:gd fmla="*/ 0 h 72" name="T1"/>
                <a:gd fmla="*/ 18 w 98" name="T2"/>
                <a:gd fmla="*/ 0 h 72" name="T3"/>
                <a:gd fmla="*/ 14 w 98" name="T4"/>
                <a:gd fmla="*/ 3 h 72" name="T5"/>
                <a:gd fmla="*/ 0 w 98" name="T6"/>
                <a:gd fmla="*/ 51 h 72" name="T7"/>
                <a:gd fmla="*/ 1 w 98" name="T8"/>
                <a:gd fmla="*/ 54 h 72" name="T9"/>
                <a:gd fmla="*/ 4 w 98" name="T10"/>
                <a:gd fmla="*/ 56 h 72" name="T11"/>
                <a:gd fmla="*/ 16 w 98" name="T12"/>
                <a:gd fmla="*/ 56 h 72" name="T13"/>
                <a:gd fmla="*/ 20 w 98" name="T14"/>
                <a:gd fmla="*/ 56 h 72" name="T15"/>
                <a:gd fmla="*/ 23 w 98" name="T16"/>
                <a:gd fmla="*/ 56 h 72" name="T17"/>
                <a:gd fmla="*/ 28 w 98" name="T18"/>
                <a:gd fmla="*/ 68 h 72" name="T19"/>
                <a:gd fmla="*/ 35 w 98" name="T20"/>
                <a:gd fmla="*/ 72 h 72" name="T21"/>
                <a:gd fmla="*/ 63 w 98" name="T22"/>
                <a:gd fmla="*/ 72 h 72" name="T23"/>
                <a:gd fmla="*/ 70 w 98" name="T24"/>
                <a:gd fmla="*/ 68 h 72" name="T25"/>
                <a:gd fmla="*/ 75 w 98" name="T26"/>
                <a:gd fmla="*/ 56 h 72" name="T27"/>
                <a:gd fmla="*/ 78 w 98" name="T28"/>
                <a:gd fmla="*/ 56 h 72" name="T29"/>
                <a:gd fmla="*/ 82 w 98" name="T30"/>
                <a:gd fmla="*/ 56 h 72" name="T31"/>
                <a:gd fmla="*/ 94 w 98" name="T32"/>
                <a:gd fmla="*/ 56 h 72" name="T33"/>
                <a:gd fmla="*/ 97 w 98" name="T34"/>
                <a:gd fmla="*/ 54 h 72" name="T35"/>
                <a:gd fmla="*/ 98 w 98" name="T36"/>
                <a:gd fmla="*/ 51 h 72" name="T37"/>
                <a:gd fmla="*/ 84 w 98" name="T38"/>
                <a:gd fmla="*/ 3 h 72" name="T39"/>
                <a:gd fmla="*/ 80 w 98" name="T40"/>
                <a:gd fmla="*/ 0 h 72" name="T41"/>
                <a:gd fmla="*/ 82 w 98" name="T42"/>
                <a:gd fmla="*/ 48 h 72" name="T43"/>
                <a:gd fmla="*/ 75 w 98" name="T44"/>
                <a:gd fmla="*/ 48 h 72" name="T45"/>
                <a:gd fmla="*/ 68 w 98" name="T46"/>
                <a:gd fmla="*/ 52 h 72" name="T47"/>
                <a:gd fmla="*/ 63 w 98" name="T48"/>
                <a:gd fmla="*/ 64 h 72" name="T49"/>
                <a:gd fmla="*/ 35 w 98" name="T50"/>
                <a:gd fmla="*/ 64 h 72" name="T51"/>
                <a:gd fmla="*/ 30 w 98" name="T52"/>
                <a:gd fmla="*/ 52 h 72" name="T53"/>
                <a:gd fmla="*/ 23 w 98" name="T54"/>
                <a:gd fmla="*/ 48 h 72" name="T55"/>
                <a:gd fmla="*/ 16 w 98" name="T56"/>
                <a:gd fmla="*/ 48 h 72" name="T57"/>
                <a:gd fmla="*/ 6 w 98" name="T58"/>
                <a:gd fmla="*/ 48 h 72" name="T59"/>
                <a:gd fmla="*/ 18 w 98" name="T60"/>
                <a:gd fmla="*/ 4 h 72" name="T61"/>
                <a:gd fmla="*/ 80 w 98" name="T62"/>
                <a:gd fmla="*/ 4 h 72" name="T63"/>
                <a:gd fmla="*/ 92 w 98" name="T64"/>
                <a:gd fmla="*/ 48 h 72" name="T65"/>
                <a:gd fmla="*/ 82 w 98" name="T66"/>
                <a:gd fmla="*/ 48 h 7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2" w="98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gdLst>
                <a:gd fmla="*/ 84 w 96" name="T0"/>
                <a:gd fmla="*/ 52 h 128" name="T1"/>
                <a:gd fmla="*/ 84 w 96" name="T2"/>
                <a:gd fmla="*/ 36 h 128" name="T3"/>
                <a:gd fmla="*/ 48 w 96" name="T4"/>
                <a:gd fmla="*/ 0 h 128" name="T5"/>
                <a:gd fmla="*/ 12 w 96" name="T6"/>
                <a:gd fmla="*/ 36 h 128" name="T7"/>
                <a:gd fmla="*/ 12 w 96" name="T8"/>
                <a:gd fmla="*/ 52 h 128" name="T9"/>
                <a:gd fmla="*/ 0 w 96" name="T10"/>
                <a:gd fmla="*/ 64 h 128" name="T11"/>
                <a:gd fmla="*/ 0 w 96" name="T12"/>
                <a:gd fmla="*/ 76 h 128" name="T13"/>
                <a:gd fmla="*/ 0 w 96" name="T14"/>
                <a:gd fmla="*/ 80 h 128" name="T15"/>
                <a:gd fmla="*/ 0 w 96" name="T16"/>
                <a:gd fmla="*/ 88 h 128" name="T17"/>
                <a:gd fmla="*/ 0 w 96" name="T18"/>
                <a:gd fmla="*/ 92 h 128" name="T19"/>
                <a:gd fmla="*/ 36 w 96" name="T20"/>
                <a:gd fmla="*/ 128 h 128" name="T21"/>
                <a:gd fmla="*/ 60 w 96" name="T22"/>
                <a:gd fmla="*/ 128 h 128" name="T23"/>
                <a:gd fmla="*/ 96 w 96" name="T24"/>
                <a:gd fmla="*/ 92 h 128" name="T25"/>
                <a:gd fmla="*/ 96 w 96" name="T26"/>
                <a:gd fmla="*/ 88 h 128" name="T27"/>
                <a:gd fmla="*/ 96 w 96" name="T28"/>
                <a:gd fmla="*/ 80 h 128" name="T29"/>
                <a:gd fmla="*/ 96 w 96" name="T30"/>
                <a:gd fmla="*/ 76 h 128" name="T31"/>
                <a:gd fmla="*/ 96 w 96" name="T32"/>
                <a:gd fmla="*/ 64 h 128" name="T33"/>
                <a:gd fmla="*/ 84 w 96" name="T34"/>
                <a:gd fmla="*/ 52 h 128" name="T35"/>
                <a:gd fmla="*/ 20 w 96" name="T36"/>
                <a:gd fmla="*/ 36 h 128" name="T37"/>
                <a:gd fmla="*/ 48 w 96" name="T38"/>
                <a:gd fmla="*/ 8 h 128" name="T39"/>
                <a:gd fmla="*/ 76 w 96" name="T40"/>
                <a:gd fmla="*/ 36 h 128" name="T41"/>
                <a:gd fmla="*/ 76 w 96" name="T42"/>
                <a:gd fmla="*/ 52 h 128" name="T43"/>
                <a:gd fmla="*/ 68 w 96" name="T44"/>
                <a:gd fmla="*/ 52 h 128" name="T45"/>
                <a:gd fmla="*/ 68 w 96" name="T46"/>
                <a:gd fmla="*/ 36 h 128" name="T47"/>
                <a:gd fmla="*/ 48 w 96" name="T48"/>
                <a:gd fmla="*/ 16 h 128" name="T49"/>
                <a:gd fmla="*/ 28 w 96" name="T50"/>
                <a:gd fmla="*/ 36 h 128" name="T51"/>
                <a:gd fmla="*/ 28 w 96" name="T52"/>
                <a:gd fmla="*/ 52 h 128" name="T53"/>
                <a:gd fmla="*/ 20 w 96" name="T54"/>
                <a:gd fmla="*/ 52 h 128" name="T55"/>
                <a:gd fmla="*/ 20 w 96" name="T56"/>
                <a:gd fmla="*/ 36 h 128" name="T57"/>
                <a:gd fmla="*/ 64 w 96" name="T58"/>
                <a:gd fmla="*/ 36 h 128" name="T59"/>
                <a:gd fmla="*/ 64 w 96" name="T60"/>
                <a:gd fmla="*/ 36 h 128" name="T61"/>
                <a:gd fmla="*/ 64 w 96" name="T62"/>
                <a:gd fmla="*/ 52 h 128" name="T63"/>
                <a:gd fmla="*/ 32 w 96" name="T64"/>
                <a:gd fmla="*/ 52 h 128" name="T65"/>
                <a:gd fmla="*/ 32 w 96" name="T66"/>
                <a:gd fmla="*/ 36 h 128" name="T67"/>
                <a:gd fmla="*/ 32 w 96" name="T68"/>
                <a:gd fmla="*/ 36 h 128" name="T69"/>
                <a:gd fmla="*/ 48 w 96" name="T70"/>
                <a:gd fmla="*/ 20 h 128" name="T71"/>
                <a:gd fmla="*/ 64 w 96" name="T72"/>
                <a:gd fmla="*/ 36 h 128" name="T73"/>
                <a:gd fmla="*/ 88 w 96" name="T74"/>
                <a:gd fmla="*/ 76 h 128" name="T75"/>
                <a:gd fmla="*/ 88 w 96" name="T76"/>
                <a:gd fmla="*/ 80 h 128" name="T77"/>
                <a:gd fmla="*/ 88 w 96" name="T78"/>
                <a:gd fmla="*/ 88 h 128" name="T79"/>
                <a:gd fmla="*/ 88 w 96" name="T80"/>
                <a:gd fmla="*/ 92 h 128" name="T81"/>
                <a:gd fmla="*/ 60 w 96" name="T82"/>
                <a:gd fmla="*/ 120 h 128" name="T83"/>
                <a:gd fmla="*/ 36 w 96" name="T84"/>
                <a:gd fmla="*/ 120 h 128" name="T85"/>
                <a:gd fmla="*/ 8 w 96" name="T86"/>
                <a:gd fmla="*/ 92 h 128" name="T87"/>
                <a:gd fmla="*/ 8 w 96" name="T88"/>
                <a:gd fmla="*/ 88 h 128" name="T89"/>
                <a:gd fmla="*/ 8 w 96" name="T90"/>
                <a:gd fmla="*/ 80 h 128" name="T91"/>
                <a:gd fmla="*/ 8 w 96" name="T92"/>
                <a:gd fmla="*/ 76 h 128" name="T93"/>
                <a:gd fmla="*/ 8 w 96" name="T94"/>
                <a:gd fmla="*/ 64 h 128" name="T95"/>
                <a:gd fmla="*/ 12 w 96" name="T96"/>
                <a:gd fmla="*/ 60 h 128" name="T97"/>
                <a:gd fmla="*/ 20 w 96" name="T98"/>
                <a:gd fmla="*/ 60 h 128" name="T99"/>
                <a:gd fmla="*/ 76 w 96" name="T100"/>
                <a:gd fmla="*/ 60 h 128" name="T101"/>
                <a:gd fmla="*/ 84 w 96" name="T102"/>
                <a:gd fmla="*/ 60 h 128" name="T103"/>
                <a:gd fmla="*/ 88 w 96" name="T104"/>
                <a:gd fmla="*/ 64 h 128" name="T105"/>
                <a:gd fmla="*/ 88 w 96" name="T106"/>
                <a:gd fmla="*/ 76 h 1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8" w="96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gdLst>
                <a:gd fmla="*/ 8 w 16" name="T0"/>
                <a:gd fmla="*/ 0 h 24" name="T1"/>
                <a:gd fmla="*/ 0 w 16" name="T2"/>
                <a:gd fmla="*/ 8 h 24" name="T3"/>
                <a:gd fmla="*/ 3 w 16" name="T4"/>
                <a:gd fmla="*/ 19 h 24" name="T5"/>
                <a:gd fmla="*/ 8 w 16" name="T6"/>
                <a:gd fmla="*/ 24 h 24" name="T7"/>
                <a:gd fmla="*/ 13 w 16" name="T8"/>
                <a:gd fmla="*/ 19 h 24" name="T9"/>
                <a:gd fmla="*/ 16 w 16" name="T10"/>
                <a:gd fmla="*/ 8 h 24" name="T11"/>
                <a:gd fmla="*/ 8 w 16" name="T12"/>
                <a:gd fmla="*/ 0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16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gdLst>
                <a:gd fmla="*/ 126 w 129" name="T0"/>
                <a:gd fmla="*/ 40 h 96" name="T1"/>
                <a:gd fmla="*/ 106 w 129" name="T2"/>
                <a:gd fmla="*/ 8 h 96" name="T3"/>
                <a:gd fmla="*/ 92 w 129" name="T4"/>
                <a:gd fmla="*/ 0 h 96" name="T5"/>
                <a:gd fmla="*/ 16 w 129" name="T6"/>
                <a:gd fmla="*/ 0 h 96" name="T7"/>
                <a:gd fmla="*/ 0 w 129" name="T8"/>
                <a:gd fmla="*/ 16 h 96" name="T9"/>
                <a:gd fmla="*/ 0 w 129" name="T10"/>
                <a:gd fmla="*/ 80 h 96" name="T11"/>
                <a:gd fmla="*/ 16 w 129" name="T12"/>
                <a:gd fmla="*/ 96 h 96" name="T13"/>
                <a:gd fmla="*/ 92 w 129" name="T14"/>
                <a:gd fmla="*/ 96 h 96" name="T15"/>
                <a:gd fmla="*/ 106 w 129" name="T16"/>
                <a:gd fmla="*/ 88 h 96" name="T17"/>
                <a:gd fmla="*/ 126 w 129" name="T18"/>
                <a:gd fmla="*/ 56 h 96" name="T19"/>
                <a:gd fmla="*/ 126 w 129" name="T20"/>
                <a:gd fmla="*/ 40 h 96" name="T21"/>
                <a:gd fmla="*/ 119 w 129" name="T22"/>
                <a:gd fmla="*/ 52 h 96" name="T23"/>
                <a:gd fmla="*/ 99 w 129" name="T24"/>
                <a:gd fmla="*/ 84 h 96" name="T25"/>
                <a:gd fmla="*/ 92 w 129" name="T26"/>
                <a:gd fmla="*/ 88 h 96" name="T27"/>
                <a:gd fmla="*/ 16 w 129" name="T28"/>
                <a:gd fmla="*/ 88 h 96" name="T29"/>
                <a:gd fmla="*/ 8 w 129" name="T30"/>
                <a:gd fmla="*/ 80 h 96" name="T31"/>
                <a:gd fmla="*/ 8 w 129" name="T32"/>
                <a:gd fmla="*/ 16 h 96" name="T33"/>
                <a:gd fmla="*/ 16 w 129" name="T34"/>
                <a:gd fmla="*/ 8 h 96" name="T35"/>
                <a:gd fmla="*/ 92 w 129" name="T36"/>
                <a:gd fmla="*/ 8 h 96" name="T37"/>
                <a:gd fmla="*/ 99 w 129" name="T38"/>
                <a:gd fmla="*/ 12 h 96" name="T39"/>
                <a:gd fmla="*/ 119 w 129" name="T40"/>
                <a:gd fmla="*/ 44 h 96" name="T41"/>
                <a:gd fmla="*/ 119 w 129" name="T42"/>
                <a:gd fmla="*/ 52 h 9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96" w="129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gdLst>
                <a:gd fmla="*/ 12 w 24" name="T0"/>
                <a:gd fmla="*/ 0 h 24" name="T1"/>
                <a:gd fmla="*/ 0 w 24" name="T2"/>
                <a:gd fmla="*/ 12 h 24" name="T3"/>
                <a:gd fmla="*/ 12 w 24" name="T4"/>
                <a:gd fmla="*/ 24 h 24" name="T5"/>
                <a:gd fmla="*/ 24 w 24" name="T6"/>
                <a:gd fmla="*/ 12 h 24" name="T7"/>
                <a:gd fmla="*/ 12 w 24" name="T8"/>
                <a:gd fmla="*/ 0 h 24" name="T9"/>
                <a:gd fmla="*/ 12 w 24" name="T10"/>
                <a:gd fmla="*/ 20 h 24" name="T11"/>
                <a:gd fmla="*/ 4 w 24" name="T12"/>
                <a:gd fmla="*/ 12 h 24" name="T13"/>
                <a:gd fmla="*/ 12 w 24" name="T14"/>
                <a:gd fmla="*/ 4 h 24" name="T15"/>
                <a:gd fmla="*/ 20 w 24" name="T16"/>
                <a:gd fmla="*/ 12 h 24" name="T17"/>
                <a:gd fmla="*/ 12 w 24" name="T18"/>
                <a:gd fmla="*/ 20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gdLst>
                <a:gd fmla="*/ 112 w 112" name="T0"/>
                <a:gd fmla="*/ 27 h 128" name="T1"/>
                <a:gd fmla="*/ 100 w 112" name="T2"/>
                <a:gd fmla="*/ 16 h 128" name="T3"/>
                <a:gd fmla="*/ 88 w 112" name="T4"/>
                <a:gd fmla="*/ 16 h 128" name="T5"/>
                <a:gd fmla="*/ 88 w 112" name="T6"/>
                <a:gd fmla="*/ 12 h 128" name="T7"/>
                <a:gd fmla="*/ 88 w 112" name="T8"/>
                <a:gd fmla="*/ 12 h 128" name="T9"/>
                <a:gd fmla="*/ 76 w 112" name="T10"/>
                <a:gd fmla="*/ 0 h 128" name="T11"/>
                <a:gd fmla="*/ 36 w 112" name="T12"/>
                <a:gd fmla="*/ 0 h 128" name="T13"/>
                <a:gd fmla="*/ 24 w 112" name="T14"/>
                <a:gd fmla="*/ 12 h 128" name="T15"/>
                <a:gd fmla="*/ 24 w 112" name="T16"/>
                <a:gd fmla="*/ 12 h 128" name="T17"/>
                <a:gd fmla="*/ 24 w 112" name="T18"/>
                <a:gd fmla="*/ 16 h 128" name="T19"/>
                <a:gd fmla="*/ 12 w 112" name="T20"/>
                <a:gd fmla="*/ 16 h 128" name="T21"/>
                <a:gd fmla="*/ 0 w 112" name="T22"/>
                <a:gd fmla="*/ 27 h 128" name="T23"/>
                <a:gd fmla="*/ 0 w 112" name="T24"/>
                <a:gd fmla="*/ 27 h 128" name="T25"/>
                <a:gd fmla="*/ 0 w 112" name="T26"/>
                <a:gd fmla="*/ 32 h 128" name="T27"/>
                <a:gd fmla="*/ 0 w 112" name="T28"/>
                <a:gd fmla="*/ 36 h 128" name="T29"/>
                <a:gd fmla="*/ 8 w 112" name="T30"/>
                <a:gd fmla="*/ 44 h 128" name="T31"/>
                <a:gd fmla="*/ 8 w 112" name="T32"/>
                <a:gd fmla="*/ 44 h 128" name="T33"/>
                <a:gd fmla="*/ 8 w 112" name="T34"/>
                <a:gd fmla="*/ 112 h 128" name="T35"/>
                <a:gd fmla="*/ 24 w 112" name="T36"/>
                <a:gd fmla="*/ 128 h 128" name="T37"/>
                <a:gd fmla="*/ 88 w 112" name="T38"/>
                <a:gd fmla="*/ 128 h 128" name="T39"/>
                <a:gd fmla="*/ 104 w 112" name="T40"/>
                <a:gd fmla="*/ 112 h 128" name="T41"/>
                <a:gd fmla="*/ 104 w 112" name="T42"/>
                <a:gd fmla="*/ 44 h 128" name="T43"/>
                <a:gd fmla="*/ 104 w 112" name="T44"/>
                <a:gd fmla="*/ 44 h 128" name="T45"/>
                <a:gd fmla="*/ 112 w 112" name="T46"/>
                <a:gd fmla="*/ 36 h 128" name="T47"/>
                <a:gd fmla="*/ 112 w 112" name="T48"/>
                <a:gd fmla="*/ 32 h 128" name="T49"/>
                <a:gd fmla="*/ 112 w 112" name="T50"/>
                <a:gd fmla="*/ 27 h 128" name="T51"/>
                <a:gd fmla="*/ 32 w 112" name="T52"/>
                <a:gd fmla="*/ 12 h 128" name="T53"/>
                <a:gd fmla="*/ 36 w 112" name="T54"/>
                <a:gd fmla="*/ 8 h 128" name="T55"/>
                <a:gd fmla="*/ 76 w 112" name="T56"/>
                <a:gd fmla="*/ 8 h 128" name="T57"/>
                <a:gd fmla="*/ 80 w 112" name="T58"/>
                <a:gd fmla="*/ 12 h 128" name="T59"/>
                <a:gd fmla="*/ 80 w 112" name="T60"/>
                <a:gd fmla="*/ 16 h 128" name="T61"/>
                <a:gd fmla="*/ 32 w 112" name="T62"/>
                <a:gd fmla="*/ 16 h 128" name="T63"/>
                <a:gd fmla="*/ 32 w 112" name="T64"/>
                <a:gd fmla="*/ 12 h 128" name="T65"/>
                <a:gd fmla="*/ 96 w 112" name="T66"/>
                <a:gd fmla="*/ 112 h 128" name="T67"/>
                <a:gd fmla="*/ 88 w 112" name="T68"/>
                <a:gd fmla="*/ 120 h 128" name="T69"/>
                <a:gd fmla="*/ 24 w 112" name="T70"/>
                <a:gd fmla="*/ 120 h 128" name="T71"/>
                <a:gd fmla="*/ 16 w 112" name="T72"/>
                <a:gd fmla="*/ 112 h 128" name="T73"/>
                <a:gd fmla="*/ 16 w 112" name="T74"/>
                <a:gd fmla="*/ 44 h 128" name="T75"/>
                <a:gd fmla="*/ 96 w 112" name="T76"/>
                <a:gd fmla="*/ 44 h 128" name="T77"/>
                <a:gd fmla="*/ 96 w 112" name="T78"/>
                <a:gd fmla="*/ 112 h 128" name="T79"/>
                <a:gd fmla="*/ 104 w 112" name="T80"/>
                <a:gd fmla="*/ 32 h 128" name="T81"/>
                <a:gd fmla="*/ 104 w 112" name="T82"/>
                <a:gd fmla="*/ 36 h 128" name="T83"/>
                <a:gd fmla="*/ 8 w 112" name="T84"/>
                <a:gd fmla="*/ 36 h 128" name="T85"/>
                <a:gd fmla="*/ 8 w 112" name="T86"/>
                <a:gd fmla="*/ 32 h 128" name="T87"/>
                <a:gd fmla="*/ 8 w 112" name="T88"/>
                <a:gd fmla="*/ 28 h 128" name="T89"/>
                <a:gd fmla="*/ 12 w 112" name="T90"/>
                <a:gd fmla="*/ 24 h 128" name="T91"/>
                <a:gd fmla="*/ 100 w 112" name="T92"/>
                <a:gd fmla="*/ 24 h 128" name="T93"/>
                <a:gd fmla="*/ 104 w 112" name="T94"/>
                <a:gd fmla="*/ 28 h 128" name="T95"/>
                <a:gd fmla="*/ 104 w 112" name="T96"/>
                <a:gd fmla="*/ 32 h 12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8" w="112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gdLst>
                <a:gd fmla="*/ 4 w 16" name="T0"/>
                <a:gd fmla="*/ 60 h 60" name="T1"/>
                <a:gd fmla="*/ 12 w 16" name="T2"/>
                <a:gd fmla="*/ 60 h 60" name="T3"/>
                <a:gd fmla="*/ 16 w 16" name="T4"/>
                <a:gd fmla="*/ 56 h 60" name="T5"/>
                <a:gd fmla="*/ 16 w 16" name="T6"/>
                <a:gd fmla="*/ 4 h 60" name="T7"/>
                <a:gd fmla="*/ 12 w 16" name="T8"/>
                <a:gd fmla="*/ 0 h 60" name="T9"/>
                <a:gd fmla="*/ 4 w 16" name="T10"/>
                <a:gd fmla="*/ 0 h 60" name="T11"/>
                <a:gd fmla="*/ 0 w 16" name="T12"/>
                <a:gd fmla="*/ 4 h 60" name="T13"/>
                <a:gd fmla="*/ 0 w 16" name="T14"/>
                <a:gd fmla="*/ 56 h 60" name="T15"/>
                <a:gd fmla="*/ 4 w 16" name="T16"/>
                <a:gd fmla="*/ 60 h 60" name="T17"/>
                <a:gd fmla="*/ 4 w 16" name="T18"/>
                <a:gd fmla="*/ 4 h 60" name="T19"/>
                <a:gd fmla="*/ 12 w 16" name="T20"/>
                <a:gd fmla="*/ 4 h 60" name="T21"/>
                <a:gd fmla="*/ 12 w 16" name="T22"/>
                <a:gd fmla="*/ 56 h 60" name="T23"/>
                <a:gd fmla="*/ 4 w 16" name="T24"/>
                <a:gd fmla="*/ 56 h 60" name="T25"/>
                <a:gd fmla="*/ 4 w 16" name="T26"/>
                <a:gd fmla="*/ 4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16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gdLst>
                <a:gd fmla="*/ 4 w 16" name="T0"/>
                <a:gd fmla="*/ 60 h 60" name="T1"/>
                <a:gd fmla="*/ 12 w 16" name="T2"/>
                <a:gd fmla="*/ 60 h 60" name="T3"/>
                <a:gd fmla="*/ 16 w 16" name="T4"/>
                <a:gd fmla="*/ 56 h 60" name="T5"/>
                <a:gd fmla="*/ 16 w 16" name="T6"/>
                <a:gd fmla="*/ 4 h 60" name="T7"/>
                <a:gd fmla="*/ 12 w 16" name="T8"/>
                <a:gd fmla="*/ 0 h 60" name="T9"/>
                <a:gd fmla="*/ 4 w 16" name="T10"/>
                <a:gd fmla="*/ 0 h 60" name="T11"/>
                <a:gd fmla="*/ 0 w 16" name="T12"/>
                <a:gd fmla="*/ 4 h 60" name="T13"/>
                <a:gd fmla="*/ 0 w 16" name="T14"/>
                <a:gd fmla="*/ 56 h 60" name="T15"/>
                <a:gd fmla="*/ 4 w 16" name="T16"/>
                <a:gd fmla="*/ 60 h 60" name="T17"/>
                <a:gd fmla="*/ 4 w 16" name="T18"/>
                <a:gd fmla="*/ 4 h 60" name="T19"/>
                <a:gd fmla="*/ 12 w 16" name="T20"/>
                <a:gd fmla="*/ 4 h 60" name="T21"/>
                <a:gd fmla="*/ 12 w 16" name="T22"/>
                <a:gd fmla="*/ 56 h 60" name="T23"/>
                <a:gd fmla="*/ 4 w 16" name="T24"/>
                <a:gd fmla="*/ 56 h 60" name="T25"/>
                <a:gd fmla="*/ 4 w 16" name="T26"/>
                <a:gd fmla="*/ 4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16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gdLst>
                <a:gd fmla="*/ 4 w 16" name="T0"/>
                <a:gd fmla="*/ 60 h 60" name="T1"/>
                <a:gd fmla="*/ 12 w 16" name="T2"/>
                <a:gd fmla="*/ 60 h 60" name="T3"/>
                <a:gd fmla="*/ 16 w 16" name="T4"/>
                <a:gd fmla="*/ 56 h 60" name="T5"/>
                <a:gd fmla="*/ 16 w 16" name="T6"/>
                <a:gd fmla="*/ 4 h 60" name="T7"/>
                <a:gd fmla="*/ 12 w 16" name="T8"/>
                <a:gd fmla="*/ 0 h 60" name="T9"/>
                <a:gd fmla="*/ 4 w 16" name="T10"/>
                <a:gd fmla="*/ 0 h 60" name="T11"/>
                <a:gd fmla="*/ 0 w 16" name="T12"/>
                <a:gd fmla="*/ 4 h 60" name="T13"/>
                <a:gd fmla="*/ 0 w 16" name="T14"/>
                <a:gd fmla="*/ 56 h 60" name="T15"/>
                <a:gd fmla="*/ 4 w 16" name="T16"/>
                <a:gd fmla="*/ 60 h 60" name="T17"/>
                <a:gd fmla="*/ 4 w 16" name="T18"/>
                <a:gd fmla="*/ 4 h 60" name="T19"/>
                <a:gd fmla="*/ 12 w 16" name="T20"/>
                <a:gd fmla="*/ 4 h 60" name="T21"/>
                <a:gd fmla="*/ 12 w 16" name="T22"/>
                <a:gd fmla="*/ 56 h 60" name="T23"/>
                <a:gd fmla="*/ 4 w 16" name="T24"/>
                <a:gd fmla="*/ 56 h 60" name="T25"/>
                <a:gd fmla="*/ 4 w 16" name="T26"/>
                <a:gd fmla="*/ 4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16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gdLst>
              <a:gd fmla="*/ 294 w 358" name="T0"/>
              <a:gd fmla="*/ 57 h 883" name="T1"/>
              <a:gd fmla="*/ 263 w 358" name="T2"/>
              <a:gd fmla="*/ 0 h 883" name="T3"/>
              <a:gd fmla="*/ 97 w 358" name="T4"/>
              <a:gd fmla="*/ 0 h 883" name="T5"/>
              <a:gd fmla="*/ 64 w 358" name="T6"/>
              <a:gd fmla="*/ 54 h 883" name="T7"/>
              <a:gd fmla="*/ 102 w 358" name="T8"/>
              <a:gd fmla="*/ 181 h 883" name="T9"/>
              <a:gd fmla="*/ 0 w 358" name="T10"/>
              <a:gd fmla="*/ 687 h 883" name="T11"/>
              <a:gd fmla="*/ 180 w 358" name="T12"/>
              <a:gd fmla="*/ 883 h 883" name="T13"/>
              <a:gd fmla="*/ 358 w 358" name="T14"/>
              <a:gd fmla="*/ 687 h 883" name="T15"/>
              <a:gd fmla="*/ 256 w 358" name="T16"/>
              <a:gd fmla="*/ 181 h 883" name="T17"/>
              <a:gd fmla="*/ 294 w 358" name="T18"/>
              <a:gd fmla="*/ 57 h 883" name="T19"/>
              <a:gd fmla="*/ 121 w 358" name="T20"/>
              <a:gd fmla="*/ 45 h 883" name="T21"/>
              <a:gd fmla="*/ 237 w 358" name="T22"/>
              <a:gd fmla="*/ 45 h 883" name="T23"/>
              <a:gd fmla="*/ 247 w 358" name="T24"/>
              <a:gd fmla="*/ 62 h 883" name="T25"/>
              <a:gd fmla="*/ 216 w 358" name="T26"/>
              <a:gd fmla="*/ 157 h 883" name="T27"/>
              <a:gd fmla="*/ 142 w 358" name="T28"/>
              <a:gd fmla="*/ 157 h 883" name="T29"/>
              <a:gd fmla="*/ 111 w 358" name="T30"/>
              <a:gd fmla="*/ 62 h 883" name="T31"/>
              <a:gd fmla="*/ 121 w 358" name="T32"/>
              <a:gd fmla="*/ 45 h 883" name="T33"/>
              <a:gd fmla="*/ 78 w 358" name="T34"/>
              <a:gd fmla="*/ 523 h 883" name="T35"/>
              <a:gd fmla="*/ 268 w 358" name="T36"/>
              <a:gd fmla="*/ 721 h 883" name="T37"/>
              <a:gd fmla="*/ 232 w 358" name="T38"/>
              <a:gd fmla="*/ 759 h 883" name="T39"/>
              <a:gd fmla="*/ 64 w 358" name="T40"/>
              <a:gd fmla="*/ 592 h 883" name="T41"/>
              <a:gd fmla="*/ 78 w 358" name="T42"/>
              <a:gd fmla="*/ 523 h 883" name="T43"/>
              <a:gd fmla="*/ 83 w 358" name="T44"/>
              <a:gd fmla="*/ 497 h 883" name="T45"/>
              <a:gd fmla="*/ 97 w 358" name="T46"/>
              <a:gd fmla="*/ 428 h 883" name="T47"/>
              <a:gd fmla="*/ 303 w 358" name="T48"/>
              <a:gd fmla="*/ 645 h 883" name="T49"/>
              <a:gd fmla="*/ 311 w 358" name="T50"/>
              <a:gd fmla="*/ 673 h 883" name="T51"/>
              <a:gd fmla="*/ 282 w 358" name="T52"/>
              <a:gd fmla="*/ 704 h 883" name="T53"/>
              <a:gd fmla="*/ 83 w 358" name="T54"/>
              <a:gd fmla="*/ 497 h 883" name="T55"/>
              <a:gd fmla="*/ 102 w 358" name="T56"/>
              <a:gd fmla="*/ 402 h 883" name="T57"/>
              <a:gd fmla="*/ 116 w 358" name="T58"/>
              <a:gd fmla="*/ 338 h 883" name="T59"/>
              <a:gd fmla="*/ 275 w 358" name="T60"/>
              <a:gd fmla="*/ 497 h 883" name="T61"/>
              <a:gd fmla="*/ 296 w 358" name="T62"/>
              <a:gd fmla="*/ 604 h 883" name="T63"/>
              <a:gd fmla="*/ 102 w 358" name="T64"/>
              <a:gd fmla="*/ 402 h 883" name="T65"/>
              <a:gd fmla="*/ 121 w 358" name="T66"/>
              <a:gd fmla="*/ 311 h 883" name="T67"/>
              <a:gd fmla="*/ 135 w 358" name="T68"/>
              <a:gd fmla="*/ 240 h 883" name="T69"/>
              <a:gd fmla="*/ 247 w 358" name="T70"/>
              <a:gd fmla="*/ 359 h 883" name="T71"/>
              <a:gd fmla="*/ 266 w 358" name="T72"/>
              <a:gd fmla="*/ 457 h 883" name="T73"/>
              <a:gd fmla="*/ 121 w 358" name="T74"/>
              <a:gd fmla="*/ 311 h 883" name="T75"/>
              <a:gd fmla="*/ 59 w 358" name="T76"/>
              <a:gd fmla="*/ 618 h 883" name="T77"/>
              <a:gd fmla="*/ 218 w 358" name="T78"/>
              <a:gd fmla="*/ 776 h 883" name="T79"/>
              <a:gd fmla="*/ 180 w 358" name="T80"/>
              <a:gd fmla="*/ 816 h 883" name="T81"/>
              <a:gd fmla="*/ 47 w 358" name="T82"/>
              <a:gd fmla="*/ 673 h 883" name="T83"/>
              <a:gd fmla="*/ 59 w 358" name="T84"/>
              <a:gd fmla="*/ 618 h 883" name="T85"/>
              <a:gd fmla="*/ 216 w 358" name="T86"/>
              <a:gd fmla="*/ 202 h 883" name="T87"/>
              <a:gd fmla="*/ 239 w 358" name="T88"/>
              <a:gd fmla="*/ 316 h 883" name="T89"/>
              <a:gd fmla="*/ 140 w 358" name="T90"/>
              <a:gd fmla="*/ 214 h 883" name="T91"/>
              <a:gd fmla="*/ 142 w 358" name="T92"/>
              <a:gd fmla="*/ 202 h 883" name="T93"/>
              <a:gd fmla="*/ 216 w 358" name="T94"/>
              <a:gd fmla="*/ 202 h 883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883" w="358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gdLst>
                <a:gd fmla="*/ 27 w 280" name="T0"/>
                <a:gd fmla="*/ 325 h 325" name="T1"/>
                <a:gd fmla="*/ 253 w 280" name="T2"/>
                <a:gd fmla="*/ 325 h 325" name="T3"/>
                <a:gd fmla="*/ 280 w 280" name="T4"/>
                <a:gd fmla="*/ 298 h 325" name="T5"/>
                <a:gd fmla="*/ 280 w 280" name="T6"/>
                <a:gd fmla="*/ 27 h 325" name="T7"/>
                <a:gd fmla="*/ 253 w 280" name="T8"/>
                <a:gd fmla="*/ 0 h 325" name="T9"/>
                <a:gd fmla="*/ 27 w 280" name="T10"/>
                <a:gd fmla="*/ 0 h 325" name="T11"/>
                <a:gd fmla="*/ 0 w 280" name="T12"/>
                <a:gd fmla="*/ 27 h 325" name="T13"/>
                <a:gd fmla="*/ 0 w 280" name="T14"/>
                <a:gd fmla="*/ 298 h 325" name="T15"/>
                <a:gd fmla="*/ 27 w 280" name="T16"/>
                <a:gd fmla="*/ 325 h 325" name="T17"/>
                <a:gd fmla="*/ 19 w 280" name="T18"/>
                <a:gd fmla="*/ 27 h 325" name="T19"/>
                <a:gd fmla="*/ 27 w 280" name="T20"/>
                <a:gd fmla="*/ 19 h 325" name="T21"/>
                <a:gd fmla="*/ 253 w 280" name="T22"/>
                <a:gd fmla="*/ 19 h 325" name="T23"/>
                <a:gd fmla="*/ 261 w 280" name="T24"/>
                <a:gd fmla="*/ 27 h 325" name="T25"/>
                <a:gd fmla="*/ 261 w 280" name="T26"/>
                <a:gd fmla="*/ 298 h 325" name="T27"/>
                <a:gd fmla="*/ 253 w 280" name="T28"/>
                <a:gd fmla="*/ 306 h 325" name="T29"/>
                <a:gd fmla="*/ 27 w 280" name="T30"/>
                <a:gd fmla="*/ 306 h 325" name="T31"/>
                <a:gd fmla="*/ 19 w 280" name="T32"/>
                <a:gd fmla="*/ 298 h 325" name="T33"/>
                <a:gd fmla="*/ 19 w 280" name="T34"/>
                <a:gd fmla="*/ 27 h 32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25" w="280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gdLst>
                <a:gd fmla="*/ 15 w 226" name="T0"/>
                <a:gd fmla="*/ 70 h 70" name="T1"/>
                <a:gd fmla="*/ 211 w 226" name="T2"/>
                <a:gd fmla="*/ 70 h 70" name="T3"/>
                <a:gd fmla="*/ 226 w 226" name="T4"/>
                <a:gd fmla="*/ 55 h 70" name="T5"/>
                <a:gd fmla="*/ 226 w 226" name="T6"/>
                <a:gd fmla="*/ 15 h 70" name="T7"/>
                <a:gd fmla="*/ 211 w 226" name="T8"/>
                <a:gd fmla="*/ 0 h 70" name="T9"/>
                <a:gd fmla="*/ 15 w 226" name="T10"/>
                <a:gd fmla="*/ 0 h 70" name="T11"/>
                <a:gd fmla="*/ 0 w 226" name="T12"/>
                <a:gd fmla="*/ 15 h 70" name="T13"/>
                <a:gd fmla="*/ 0 w 226" name="T14"/>
                <a:gd fmla="*/ 55 h 70" name="T15"/>
                <a:gd fmla="*/ 15 w 226" name="T16"/>
                <a:gd fmla="*/ 70 h 70" name="T17"/>
                <a:gd fmla="*/ 9 w 226" name="T18"/>
                <a:gd fmla="*/ 15 h 70" name="T19"/>
                <a:gd fmla="*/ 15 w 226" name="T20"/>
                <a:gd fmla="*/ 9 h 70" name="T21"/>
                <a:gd fmla="*/ 211 w 226" name="T22"/>
                <a:gd fmla="*/ 9 h 70" name="T23"/>
                <a:gd fmla="*/ 216 w 226" name="T24"/>
                <a:gd fmla="*/ 15 h 70" name="T25"/>
                <a:gd fmla="*/ 216 w 226" name="T26"/>
                <a:gd fmla="*/ 55 h 70" name="T27"/>
                <a:gd fmla="*/ 211 w 226" name="T28"/>
                <a:gd fmla="*/ 61 h 70" name="T29"/>
                <a:gd fmla="*/ 15 w 226" name="T30"/>
                <a:gd fmla="*/ 61 h 70" name="T31"/>
                <a:gd fmla="*/ 9 w 226" name="T32"/>
                <a:gd fmla="*/ 55 h 70" name="T33"/>
                <a:gd fmla="*/ 9 w 226" name="T34"/>
                <a:gd fmla="*/ 15 h 7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0" w="226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gdLst>
                <a:gd fmla="*/ 21 w 42" name="T0"/>
                <a:gd fmla="*/ 0 h 42" name="T1"/>
                <a:gd fmla="*/ 0 w 42" name="T2"/>
                <a:gd fmla="*/ 21 h 42" name="T3"/>
                <a:gd fmla="*/ 21 w 42" name="T4"/>
                <a:gd fmla="*/ 42 h 42" name="T5"/>
                <a:gd fmla="*/ 42 w 42" name="T6"/>
                <a:gd fmla="*/ 21 h 42" name="T7"/>
                <a:gd fmla="*/ 21 w 42" name="T8"/>
                <a:gd fmla="*/ 0 h 42" name="T9"/>
                <a:gd fmla="*/ 21 w 42" name="T10"/>
                <a:gd fmla="*/ 33 h 42" name="T11"/>
                <a:gd fmla="*/ 9 w 42" name="T12"/>
                <a:gd fmla="*/ 21 h 42" name="T13"/>
                <a:gd fmla="*/ 21 w 42" name="T14"/>
                <a:gd fmla="*/ 8 h 42" name="T15"/>
                <a:gd fmla="*/ 34 w 42" name="T16"/>
                <a:gd fmla="*/ 21 h 42" name="T17"/>
                <a:gd fmla="*/ 21 w 42" name="T18"/>
                <a:gd fmla="*/ 33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gdLst>
              <a:gd fmla="*/ 55 w 64" name="T0"/>
              <a:gd fmla="*/ 26 h 64" name="T1"/>
              <a:gd fmla="*/ 36 w 64" name="T2"/>
              <a:gd fmla="*/ 46 h 64" name="T3"/>
              <a:gd fmla="*/ 18 w 64" name="T4"/>
              <a:gd fmla="*/ 46 h 64" name="T5"/>
              <a:gd fmla="*/ 18 w 64" name="T6"/>
              <a:gd fmla="*/ 28 h 64" name="T7"/>
              <a:gd fmla="*/ 38 w 64" name="T8"/>
              <a:gd fmla="*/ 9 h 64" name="T9"/>
              <a:gd fmla="*/ 29 w 64" name="T10"/>
              <a:gd fmla="*/ 0 h 64" name="T11"/>
              <a:gd fmla="*/ 10 w 64" name="T12"/>
              <a:gd fmla="*/ 20 h 64" name="T13"/>
              <a:gd fmla="*/ 10 w 64" name="T14"/>
              <a:gd fmla="*/ 54 h 64" name="T15"/>
              <a:gd fmla="*/ 44 w 64" name="T16"/>
              <a:gd fmla="*/ 54 h 64" name="T17"/>
              <a:gd fmla="*/ 64 w 64" name="T18"/>
              <a:gd fmla="*/ 35 h 64" name="T19"/>
              <a:gd fmla="*/ 55 w 64" name="T20"/>
              <a:gd fmla="*/ 26 h 64" name="T21"/>
              <a:gd fmla="*/ 29 w 64" name="T22"/>
              <a:gd fmla="*/ 4 h 64" name="T23"/>
              <a:gd fmla="*/ 33 w 64" name="T24"/>
              <a:gd fmla="*/ 9 h 64" name="T25"/>
              <a:gd fmla="*/ 27 w 64" name="T26"/>
              <a:gd fmla="*/ 15 h 64" name="T27"/>
              <a:gd fmla="*/ 23 w 64" name="T28"/>
              <a:gd fmla="*/ 11 h 64" name="T29"/>
              <a:gd fmla="*/ 29 w 64" name="T30"/>
              <a:gd fmla="*/ 4 h 64" name="T31"/>
              <a:gd fmla="*/ 49 w 64" name="T32"/>
              <a:gd fmla="*/ 37 h 64" name="T33"/>
              <a:gd fmla="*/ 55 w 64" name="T34"/>
              <a:gd fmla="*/ 31 h 64" name="T35"/>
              <a:gd fmla="*/ 60 w 64" name="T36"/>
              <a:gd fmla="*/ 35 h 64" name="T37"/>
              <a:gd fmla="*/ 53 w 64" name="T38"/>
              <a:gd fmla="*/ 41 h 64" name="T39"/>
              <a:gd fmla="*/ 49 w 64" name="T40"/>
              <a:gd fmla="*/ 37 h 64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64" w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gdLst>
                <a:gd fmla="*/ 59 w 64" name="T0"/>
                <a:gd fmla="*/ 8 h 24" name="T1"/>
                <a:gd fmla="*/ 32 w 64" name="T2"/>
                <a:gd fmla="*/ 0 h 24" name="T3"/>
                <a:gd fmla="*/ 5 w 64" name="T4"/>
                <a:gd fmla="*/ 8 h 24" name="T5"/>
                <a:gd fmla="*/ 0 w 64" name="T6"/>
                <a:gd fmla="*/ 16 h 24" name="T7"/>
                <a:gd fmla="*/ 0 w 64" name="T8"/>
                <a:gd fmla="*/ 20 h 24" name="T9"/>
                <a:gd fmla="*/ 4 w 64" name="T10"/>
                <a:gd fmla="*/ 24 h 24" name="T11"/>
                <a:gd fmla="*/ 12 w 64" name="T12"/>
                <a:gd fmla="*/ 24 h 24" name="T13"/>
                <a:gd fmla="*/ 16 w 64" name="T14"/>
                <a:gd fmla="*/ 20 h 24" name="T15"/>
                <a:gd fmla="*/ 18 w 64" name="T16"/>
                <a:gd fmla="*/ 13 h 24" name="T17"/>
                <a:gd fmla="*/ 32 w 64" name="T18"/>
                <a:gd fmla="*/ 8 h 24" name="T19"/>
                <a:gd fmla="*/ 46 w 64" name="T20"/>
                <a:gd fmla="*/ 13 h 24" name="T21"/>
                <a:gd fmla="*/ 48 w 64" name="T22"/>
                <a:gd fmla="*/ 20 h 24" name="T23"/>
                <a:gd fmla="*/ 52 w 64" name="T24"/>
                <a:gd fmla="*/ 24 h 24" name="T25"/>
                <a:gd fmla="*/ 60 w 64" name="T26"/>
                <a:gd fmla="*/ 24 h 24" name="T27"/>
                <a:gd fmla="*/ 64 w 64" name="T28"/>
                <a:gd fmla="*/ 20 h 24" name="T29"/>
                <a:gd fmla="*/ 64 w 64" name="T30"/>
                <a:gd fmla="*/ 16 h 24" name="T31"/>
                <a:gd fmla="*/ 59 w 64" name="T32"/>
                <a:gd fmla="*/ 8 h 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" w="6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gdLst>
                <a:gd fmla="*/ 42 w 56" name="T0"/>
                <a:gd fmla="*/ 8 h 44" name="T1"/>
                <a:gd fmla="*/ 40 w 56" name="T2"/>
                <a:gd fmla="*/ 8 h 44" name="T3"/>
                <a:gd fmla="*/ 40 w 56" name="T4"/>
                <a:gd fmla="*/ 3 h 44" name="T5"/>
                <a:gd fmla="*/ 36 w 56" name="T6"/>
                <a:gd fmla="*/ 0 h 44" name="T7"/>
                <a:gd fmla="*/ 32 w 56" name="T8"/>
                <a:gd fmla="*/ 3 h 44" name="T9"/>
                <a:gd fmla="*/ 32 w 56" name="T10"/>
                <a:gd fmla="*/ 8 h 44" name="T11"/>
                <a:gd fmla="*/ 24 w 56" name="T12"/>
                <a:gd fmla="*/ 8 h 44" name="T13"/>
                <a:gd fmla="*/ 24 w 56" name="T14"/>
                <a:gd fmla="*/ 3 h 44" name="T15"/>
                <a:gd fmla="*/ 20 w 56" name="T16"/>
                <a:gd fmla="*/ 0 h 44" name="T17"/>
                <a:gd fmla="*/ 16 w 56" name="T18"/>
                <a:gd fmla="*/ 3 h 44" name="T19"/>
                <a:gd fmla="*/ 16 w 56" name="T20"/>
                <a:gd fmla="*/ 8 h 44" name="T21"/>
                <a:gd fmla="*/ 14 w 56" name="T22"/>
                <a:gd fmla="*/ 8 h 44" name="T23"/>
                <a:gd fmla="*/ 11 w 56" name="T24"/>
                <a:gd fmla="*/ 10 h 44" name="T25"/>
                <a:gd fmla="*/ 0 w 56" name="T26"/>
                <a:gd fmla="*/ 32 h 44" name="T27"/>
                <a:gd fmla="*/ 0 w 56" name="T28"/>
                <a:gd fmla="*/ 40 h 44" name="T29"/>
                <a:gd fmla="*/ 4 w 56" name="T30"/>
                <a:gd fmla="*/ 44 h 44" name="T31"/>
                <a:gd fmla="*/ 52 w 56" name="T32"/>
                <a:gd fmla="*/ 44 h 44" name="T33"/>
                <a:gd fmla="*/ 56 w 56" name="T34"/>
                <a:gd fmla="*/ 40 h 44" name="T35"/>
                <a:gd fmla="*/ 56 w 56" name="T36"/>
                <a:gd fmla="*/ 32 h 44" name="T37"/>
                <a:gd fmla="*/ 45 w 56" name="T38"/>
                <a:gd fmla="*/ 10 h 44" name="T39"/>
                <a:gd fmla="*/ 42 w 56" name="T40"/>
                <a:gd fmla="*/ 8 h 44" name="T41"/>
                <a:gd fmla="*/ 28 w 56" name="T42"/>
                <a:gd fmla="*/ 40 h 44" name="T43"/>
                <a:gd fmla="*/ 16 w 56" name="T44"/>
                <a:gd fmla="*/ 28 h 44" name="T45"/>
                <a:gd fmla="*/ 28 w 56" name="T46"/>
                <a:gd fmla="*/ 16 h 44" name="T47"/>
                <a:gd fmla="*/ 40 w 56" name="T48"/>
                <a:gd fmla="*/ 28 h 44" name="T49"/>
                <a:gd fmla="*/ 28 w 56" name="T50"/>
                <a:gd fmla="*/ 40 h 4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4" w="56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gdLst>
                <a:gd fmla="*/ 47 w 51" name="T0"/>
                <a:gd fmla="*/ 0 h 44" name="T1"/>
                <a:gd fmla="*/ 0 w 51" name="T2"/>
                <a:gd fmla="*/ 0 h 44" name="T3"/>
                <a:gd fmla="*/ 16 w 51" name="T4"/>
                <a:gd fmla="*/ 8 h 44" name="T5"/>
                <a:gd fmla="*/ 43 w 51" name="T6"/>
                <a:gd fmla="*/ 8 h 44" name="T7"/>
                <a:gd fmla="*/ 43 w 51" name="T8"/>
                <a:gd fmla="*/ 12 h 44" name="T9"/>
                <a:gd fmla="*/ 24 w 51" name="T10"/>
                <a:gd fmla="*/ 12 h 44" name="T11"/>
                <a:gd fmla="*/ 29 w 51" name="T12"/>
                <a:gd fmla="*/ 15 h 44" name="T13"/>
                <a:gd fmla="*/ 34 w 51" name="T14"/>
                <a:gd fmla="*/ 20 h 44" name="T15"/>
                <a:gd fmla="*/ 43 w 51" name="T16"/>
                <a:gd fmla="*/ 20 h 44" name="T17"/>
                <a:gd fmla="*/ 43 w 51" name="T18"/>
                <a:gd fmla="*/ 24 h 44" name="T19"/>
                <a:gd fmla="*/ 35 w 51" name="T20"/>
                <a:gd fmla="*/ 24 h 44" name="T21"/>
                <a:gd fmla="*/ 35 w 51" name="T22"/>
                <a:gd fmla="*/ 44 h 44" name="T23"/>
                <a:gd fmla="*/ 47 w 51" name="T24"/>
                <a:gd fmla="*/ 44 h 44" name="T25"/>
                <a:gd fmla="*/ 51 w 51" name="T26"/>
                <a:gd fmla="*/ 40 h 44" name="T27"/>
                <a:gd fmla="*/ 51 w 51" name="T28"/>
                <a:gd fmla="*/ 4 h 44" name="T29"/>
                <a:gd fmla="*/ 47 w 51" name="T30"/>
                <a:gd fmla="*/ 0 h 4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4" w="51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gdLst>
                <a:gd fmla="*/ 36 w 40" name="T0"/>
                <a:gd fmla="*/ 17 h 62" name="T1"/>
                <a:gd fmla="*/ 4 w 40" name="T2"/>
                <a:gd fmla="*/ 1 h 62" name="T3"/>
                <a:gd fmla="*/ 2 w 40" name="T4"/>
                <a:gd fmla="*/ 0 h 62" name="T5"/>
                <a:gd fmla="*/ 0 w 40" name="T6"/>
                <a:gd fmla="*/ 3 h 62" name="T7"/>
                <a:gd fmla="*/ 0 w 40" name="T8"/>
                <a:gd fmla="*/ 39 h 62" name="T9"/>
                <a:gd fmla="*/ 4 w 40" name="T10"/>
                <a:gd fmla="*/ 45 h 62" name="T11"/>
                <a:gd fmla="*/ 36 w 40" name="T12"/>
                <a:gd fmla="*/ 61 h 62" name="T13"/>
                <a:gd fmla="*/ 38 w 40" name="T14"/>
                <a:gd fmla="*/ 62 h 62" name="T15"/>
                <a:gd fmla="*/ 40 w 40" name="T16"/>
                <a:gd fmla="*/ 59 h 62" name="T17"/>
                <a:gd fmla="*/ 40 w 40" name="T18"/>
                <a:gd fmla="*/ 23 h 62" name="T19"/>
                <a:gd fmla="*/ 36 w 40" name="T20"/>
                <a:gd fmla="*/ 17 h 62" name="T21"/>
                <a:gd fmla="*/ 28 w 40" name="T22"/>
                <a:gd fmla="*/ 43 h 62" name="T23"/>
                <a:gd fmla="*/ 24 w 40" name="T24"/>
                <a:gd fmla="*/ 37 h 62" name="T25"/>
                <a:gd fmla="*/ 28 w 40" name="T26"/>
                <a:gd fmla="*/ 31 h 62" name="T27"/>
                <a:gd fmla="*/ 32 w 40" name="T28"/>
                <a:gd fmla="*/ 37 h 62" name="T29"/>
                <a:gd fmla="*/ 28 w 40" name="T30"/>
                <a:gd fmla="*/ 43 h 6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2" w="40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gdLst>
                <a:gd fmla="*/ 4 w 26" name="T0"/>
                <a:gd fmla="*/ 25 h 26" name="T1"/>
                <a:gd fmla="*/ 24 w 26" name="T2"/>
                <a:gd fmla="*/ 15 h 26" name="T3"/>
                <a:gd fmla="*/ 24 w 26" name="T4"/>
                <a:gd fmla="*/ 11 h 26" name="T5"/>
                <a:gd fmla="*/ 4 w 26" name="T6"/>
                <a:gd fmla="*/ 1 h 26" name="T7"/>
                <a:gd fmla="*/ 0 w 26" name="T8"/>
                <a:gd fmla="*/ 3 h 26" name="T9"/>
                <a:gd fmla="*/ 0 w 26" name="T10"/>
                <a:gd fmla="*/ 23 h 26" name="T11"/>
                <a:gd fmla="*/ 4 w 26" name="T12"/>
                <a:gd fmla="*/ 25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gdLst>
                <a:gd fmla="*/ 58 w 64" name="T0"/>
                <a:gd fmla="*/ 0 h 64" name="T1"/>
                <a:gd fmla="*/ 6 w 64" name="T2"/>
                <a:gd fmla="*/ 0 h 64" name="T3"/>
                <a:gd fmla="*/ 0 w 64" name="T4"/>
                <a:gd fmla="*/ 6 h 64" name="T5"/>
                <a:gd fmla="*/ 0 w 64" name="T6"/>
                <a:gd fmla="*/ 58 h 64" name="T7"/>
                <a:gd fmla="*/ 6 w 64" name="T8"/>
                <a:gd fmla="*/ 64 h 64" name="T9"/>
                <a:gd fmla="*/ 58 w 64" name="T10"/>
                <a:gd fmla="*/ 64 h 64" name="T11"/>
                <a:gd fmla="*/ 64 w 64" name="T12"/>
                <a:gd fmla="*/ 58 h 64" name="T13"/>
                <a:gd fmla="*/ 64 w 64" name="T14"/>
                <a:gd fmla="*/ 6 h 64" name="T15"/>
                <a:gd fmla="*/ 58 w 64" name="T16"/>
                <a:gd fmla="*/ 0 h 64" name="T17"/>
                <a:gd fmla="*/ 40 w 64" name="T18"/>
                <a:gd fmla="*/ 4 h 64" name="T19"/>
                <a:gd fmla="*/ 44 w 64" name="T20"/>
                <a:gd fmla="*/ 12 h 64" name="T21"/>
                <a:gd fmla="*/ 36 w 64" name="T22"/>
                <a:gd fmla="*/ 12 h 64" name="T23"/>
                <a:gd fmla="*/ 32 w 64" name="T24"/>
                <a:gd fmla="*/ 4 h 64" name="T25"/>
                <a:gd fmla="*/ 40 w 64" name="T26"/>
                <a:gd fmla="*/ 4 h 64" name="T27"/>
                <a:gd fmla="*/ 24 w 64" name="T28"/>
                <a:gd fmla="*/ 4 h 64" name="T29"/>
                <a:gd fmla="*/ 28 w 64" name="T30"/>
                <a:gd fmla="*/ 12 h 64" name="T31"/>
                <a:gd fmla="*/ 20 w 64" name="T32"/>
                <a:gd fmla="*/ 12 h 64" name="T33"/>
                <a:gd fmla="*/ 16 w 64" name="T34"/>
                <a:gd fmla="*/ 4 h 64" name="T35"/>
                <a:gd fmla="*/ 24 w 64" name="T36"/>
                <a:gd fmla="*/ 4 h 64" name="T37"/>
                <a:gd fmla="*/ 4 w 64" name="T38"/>
                <a:gd fmla="*/ 6 h 64" name="T39"/>
                <a:gd fmla="*/ 6 w 64" name="T40"/>
                <a:gd fmla="*/ 4 h 64" name="T41"/>
                <a:gd fmla="*/ 8 w 64" name="T42"/>
                <a:gd fmla="*/ 4 h 64" name="T43"/>
                <a:gd fmla="*/ 12 w 64" name="T44"/>
                <a:gd fmla="*/ 12 h 64" name="T45"/>
                <a:gd fmla="*/ 4 w 64" name="T46"/>
                <a:gd fmla="*/ 12 h 64" name="T47"/>
                <a:gd fmla="*/ 4 w 64" name="T48"/>
                <a:gd fmla="*/ 6 h 64" name="T49"/>
                <a:gd fmla="*/ 60 w 64" name="T50"/>
                <a:gd fmla="*/ 58 h 64" name="T51"/>
                <a:gd fmla="*/ 58 w 64" name="T52"/>
                <a:gd fmla="*/ 60 h 64" name="T53"/>
                <a:gd fmla="*/ 6 w 64" name="T54"/>
                <a:gd fmla="*/ 60 h 64" name="T55"/>
                <a:gd fmla="*/ 4 w 64" name="T56"/>
                <a:gd fmla="*/ 58 h 64" name="T57"/>
                <a:gd fmla="*/ 4 w 64" name="T58"/>
                <a:gd fmla="*/ 16 h 64" name="T59"/>
                <a:gd fmla="*/ 60 w 64" name="T60"/>
                <a:gd fmla="*/ 16 h 64" name="T61"/>
                <a:gd fmla="*/ 60 w 64" name="T62"/>
                <a:gd fmla="*/ 58 h 64" name="T63"/>
                <a:gd fmla="*/ 52 w 64" name="T64"/>
                <a:gd fmla="*/ 12 h 64" name="T65"/>
                <a:gd fmla="*/ 48 w 64" name="T66"/>
                <a:gd fmla="*/ 4 h 64" name="T67"/>
                <a:gd fmla="*/ 56 w 64" name="T68"/>
                <a:gd fmla="*/ 4 h 64" name="T69"/>
                <a:gd fmla="*/ 60 w 64" name="T70"/>
                <a:gd fmla="*/ 12 h 64" name="T71"/>
                <a:gd fmla="*/ 52 w 64" name="T72"/>
                <a:gd fmla="*/ 12 h 6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" w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gdLst>
                <a:gd fmla="*/ 3 w 28" name="T0"/>
                <a:gd fmla="*/ 10 h 12" name="T1"/>
                <a:gd fmla="*/ 10 w 28" name="T2"/>
                <a:gd fmla="*/ 12 h 12" name="T3"/>
                <a:gd fmla="*/ 28 w 28" name="T4"/>
                <a:gd fmla="*/ 8 h 12" name="T5"/>
                <a:gd fmla="*/ 5 w 28" name="T6"/>
                <a:gd fmla="*/ 1 h 12" name="T7"/>
                <a:gd fmla="*/ 2 w 28" name="T8"/>
                <a:gd fmla="*/ 1 h 12" name="T9"/>
                <a:gd fmla="*/ 0 w 28" name="T10"/>
                <a:gd fmla="*/ 5 h 12" name="T11"/>
                <a:gd fmla="*/ 0 w 28" name="T12"/>
                <a:gd fmla="*/ 6 h 12" name="T13"/>
                <a:gd fmla="*/ 3 w 28" name="T14"/>
                <a:gd fmla="*/ 1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28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gdLst>
                <a:gd fmla="*/ 18 w 21" name="T0"/>
                <a:gd fmla="*/ 0 h 10" name="T1"/>
                <a:gd fmla="*/ 18 w 21" name="T2"/>
                <a:gd fmla="*/ 0 h 10" name="T3"/>
                <a:gd fmla="*/ 0 w 21" name="T4"/>
                <a:gd fmla="*/ 5 h 10" name="T5"/>
                <a:gd fmla="*/ 16 w 21" name="T6"/>
                <a:gd fmla="*/ 10 h 10" name="T7"/>
                <a:gd fmla="*/ 19 w 21" name="T8"/>
                <a:gd fmla="*/ 9 h 10" name="T9"/>
                <a:gd fmla="*/ 21 w 21" name="T10"/>
                <a:gd fmla="*/ 6 h 10" name="T11"/>
                <a:gd fmla="*/ 21 w 21" name="T12"/>
                <a:gd fmla="*/ 4 h 10" name="T13"/>
                <a:gd fmla="*/ 18 w 21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2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gdLst>
                <a:gd fmla="*/ 62 w 64" name="T0"/>
                <a:gd fmla="*/ 1 h 24" name="T1"/>
                <a:gd fmla="*/ 60 w 64" name="T2"/>
                <a:gd fmla="*/ 0 h 24" name="T3"/>
                <a:gd fmla="*/ 59 w 64" name="T4"/>
                <a:gd fmla="*/ 0 h 24" name="T5"/>
                <a:gd fmla="*/ 3 w 64" name="T6"/>
                <a:gd fmla="*/ 14 h 24" name="T7"/>
                <a:gd fmla="*/ 0 w 64" name="T8"/>
                <a:gd fmla="*/ 18 h 24" name="T9"/>
                <a:gd fmla="*/ 0 w 64" name="T10"/>
                <a:gd fmla="*/ 20 h 24" name="T11"/>
                <a:gd fmla="*/ 2 w 64" name="T12"/>
                <a:gd fmla="*/ 23 h 24" name="T13"/>
                <a:gd fmla="*/ 4 w 64" name="T14"/>
                <a:gd fmla="*/ 24 h 24" name="T15"/>
                <a:gd fmla="*/ 5 w 64" name="T16"/>
                <a:gd fmla="*/ 24 h 24" name="T17"/>
                <a:gd fmla="*/ 61 w 64" name="T18"/>
                <a:gd fmla="*/ 10 h 24" name="T19"/>
                <a:gd fmla="*/ 64 w 64" name="T20"/>
                <a:gd fmla="*/ 6 h 24" name="T21"/>
                <a:gd fmla="*/ 64 w 64" name="T22"/>
                <a:gd fmla="*/ 4 h 24" name="T23"/>
                <a:gd fmla="*/ 62 w 64" name="T24"/>
                <a:gd fmla="*/ 1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6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gdLst>
                <a:gd fmla="*/ 8 w 37" name="T0"/>
                <a:gd fmla="*/ 32 h 44" name="T1"/>
                <a:gd fmla="*/ 31 w 37" name="T2"/>
                <a:gd fmla="*/ 35 h 44" name="T3"/>
                <a:gd fmla="*/ 20 w 37" name="T4"/>
                <a:gd fmla="*/ 0 h 44" name="T5"/>
                <a:gd fmla="*/ 8 w 37" name="T6"/>
                <a:gd fmla="*/ 32 h 44" name="T7"/>
                <a:gd fmla="*/ 15 w 37" name="T8"/>
                <a:gd fmla="*/ 28 h 44" name="T9"/>
                <a:gd fmla="*/ 21 w 37" name="T10"/>
                <a:gd fmla="*/ 16 h 44" name="T11"/>
                <a:gd fmla="*/ 20 w 37" name="T12"/>
                <a:gd fmla="*/ 36 h 44" name="T13"/>
                <a:gd fmla="*/ 15 w 37" name="T14"/>
                <a:gd fmla="*/ 28 h 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4" w="37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gdLst>
                <a:gd fmla="*/ 28 w 56" name="T0"/>
                <a:gd fmla="*/ 8 h 52" name="T1"/>
                <a:gd fmla="*/ 0 w 56" name="T2"/>
                <a:gd fmla="*/ 24 h 52" name="T3"/>
                <a:gd fmla="*/ 20 w 56" name="T4"/>
                <a:gd fmla="*/ 52 h 52" name="T5"/>
                <a:gd fmla="*/ 28 w 56" name="T6"/>
                <a:gd fmla="*/ 48 h 52" name="T7"/>
                <a:gd fmla="*/ 36 w 56" name="T8"/>
                <a:gd fmla="*/ 52 h 52" name="T9"/>
                <a:gd fmla="*/ 56 w 56" name="T10"/>
                <a:gd fmla="*/ 24 h 52" name="T11"/>
                <a:gd fmla="*/ 28 w 56" name="T12"/>
                <a:gd fmla="*/ 8 h 52" name="T13"/>
                <a:gd fmla="*/ 12 w 56" name="T14"/>
                <a:gd fmla="*/ 40 h 52" name="T15"/>
                <a:gd fmla="*/ 12 w 56" name="T16"/>
                <a:gd fmla="*/ 12 h 52" name="T17"/>
                <a:gd fmla="*/ 20 w 56" name="T18"/>
                <a:gd fmla="*/ 12 h 52" name="T19"/>
                <a:gd fmla="*/ 12 w 56" name="T20"/>
                <a:gd fmla="*/ 40 h 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56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gdLst>
                <a:gd fmla="*/ 16 w 16" name="T0"/>
                <a:gd fmla="*/ 16 h 16" name="T1"/>
                <a:gd fmla="*/ 8 w 16" name="T2"/>
                <a:gd fmla="*/ 0 h 16" name="T3"/>
                <a:gd fmla="*/ 0 w 16" name="T4"/>
                <a:gd fmla="*/ 0 h 16" name="T5"/>
                <a:gd fmla="*/ 12 w 16" name="T6"/>
                <a:gd fmla="*/ 16 h 16" name="T7"/>
                <a:gd fmla="*/ 16 w 16" name="T8"/>
                <a:gd fmla="*/ 16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gdLst>
                <a:gd fmla="*/ 20 w 20" name="T0"/>
                <a:gd fmla="*/ 0 h 16" name="T1"/>
                <a:gd fmla="*/ 0 w 20" name="T2"/>
                <a:gd fmla="*/ 16 h 16" name="T3"/>
                <a:gd fmla="*/ 20 w 20" name="T4"/>
                <a:gd fmla="*/ 0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20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gdLst>
                <a:gd fmla="*/ 43 w 44" name="T0"/>
                <a:gd fmla="*/ 0 h 8" name="T1"/>
                <a:gd fmla="*/ 1 w 44" name="T2"/>
                <a:gd fmla="*/ 0 h 8" name="T3"/>
                <a:gd fmla="*/ 0 w 44" name="T4"/>
                <a:gd fmla="*/ 1 h 8" name="T5"/>
                <a:gd fmla="*/ 0 w 44" name="T6"/>
                <a:gd fmla="*/ 7 h 8" name="T7"/>
                <a:gd fmla="*/ 1 w 44" name="T8"/>
                <a:gd fmla="*/ 8 h 8" name="T9"/>
                <a:gd fmla="*/ 43 w 44" name="T10"/>
                <a:gd fmla="*/ 8 h 8" name="T11"/>
                <a:gd fmla="*/ 44 w 44" name="T12"/>
                <a:gd fmla="*/ 7 h 8" name="T13"/>
                <a:gd fmla="*/ 44 w 44" name="T14"/>
                <a:gd fmla="*/ 1 h 8" name="T15"/>
                <a:gd fmla="*/ 43 w 44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44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gdLst>
                <a:gd fmla="*/ 60 w 60" name="T0"/>
                <a:gd fmla="*/ 6 h 44" name="T1"/>
                <a:gd fmla="*/ 54 w 60" name="T2"/>
                <a:gd fmla="*/ 0 h 44" name="T3"/>
                <a:gd fmla="*/ 48 w 60" name="T4"/>
                <a:gd fmla="*/ 6 h 44" name="T5"/>
                <a:gd fmla="*/ 51 w 60" name="T6"/>
                <a:gd fmla="*/ 11 h 44" name="T7"/>
                <a:gd fmla="*/ 40 w 60" name="T8"/>
                <a:gd fmla="*/ 32 h 44" name="T9"/>
                <a:gd fmla="*/ 33 w 60" name="T10"/>
                <a:gd fmla="*/ 11 h 44" name="T11"/>
                <a:gd fmla="*/ 36 w 60" name="T12"/>
                <a:gd fmla="*/ 6 h 44" name="T13"/>
                <a:gd fmla="*/ 30 w 60" name="T14"/>
                <a:gd fmla="*/ 0 h 44" name="T15"/>
                <a:gd fmla="*/ 24 w 60" name="T16"/>
                <a:gd fmla="*/ 6 h 44" name="T17"/>
                <a:gd fmla="*/ 27 w 60" name="T18"/>
                <a:gd fmla="*/ 11 h 44" name="T19"/>
                <a:gd fmla="*/ 20 w 60" name="T20"/>
                <a:gd fmla="*/ 32 h 44" name="T21"/>
                <a:gd fmla="*/ 9 w 60" name="T22"/>
                <a:gd fmla="*/ 11 h 44" name="T23"/>
                <a:gd fmla="*/ 12 w 60" name="T24"/>
                <a:gd fmla="*/ 6 h 44" name="T25"/>
                <a:gd fmla="*/ 6 w 60" name="T26"/>
                <a:gd fmla="*/ 0 h 44" name="T27"/>
                <a:gd fmla="*/ 0 w 60" name="T28"/>
                <a:gd fmla="*/ 6 h 44" name="T29"/>
                <a:gd fmla="*/ 4 w 60" name="T30"/>
                <a:gd fmla="*/ 12 h 44" name="T31"/>
                <a:gd fmla="*/ 8 w 60" name="T32"/>
                <a:gd fmla="*/ 44 h 44" name="T33"/>
                <a:gd fmla="*/ 52 w 60" name="T34"/>
                <a:gd fmla="*/ 44 h 44" name="T35"/>
                <a:gd fmla="*/ 56 w 60" name="T36"/>
                <a:gd fmla="*/ 12 h 44" name="T37"/>
                <a:gd fmla="*/ 60 w 60" name="T38"/>
                <a:gd fmla="*/ 6 h 4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4" w="60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gdLst>
                <a:gd fmla="*/ 4 w 56" name="T0"/>
                <a:gd fmla="*/ 32 h 32" name="T1"/>
                <a:gd fmla="*/ 52 w 56" name="T2"/>
                <a:gd fmla="*/ 32 h 32" name="T3"/>
                <a:gd fmla="*/ 56 w 56" name="T4"/>
                <a:gd fmla="*/ 28 h 32" name="T5"/>
                <a:gd fmla="*/ 52 w 56" name="T6"/>
                <a:gd fmla="*/ 24 h 32" name="T7"/>
                <a:gd fmla="*/ 40 w 56" name="T8"/>
                <a:gd fmla="*/ 24 h 32" name="T9"/>
                <a:gd fmla="*/ 36 w 56" name="T10"/>
                <a:gd fmla="*/ 20 h 32" name="T11"/>
                <a:gd fmla="*/ 36 w 56" name="T12"/>
                <a:gd fmla="*/ 4 h 32" name="T13"/>
                <a:gd fmla="*/ 32 w 56" name="T14"/>
                <a:gd fmla="*/ 0 h 32" name="T15"/>
                <a:gd fmla="*/ 24 w 56" name="T16"/>
                <a:gd fmla="*/ 0 h 32" name="T17"/>
                <a:gd fmla="*/ 20 w 56" name="T18"/>
                <a:gd fmla="*/ 4 h 32" name="T19"/>
                <a:gd fmla="*/ 20 w 56" name="T20"/>
                <a:gd fmla="*/ 20 h 32" name="T21"/>
                <a:gd fmla="*/ 16 w 56" name="T22"/>
                <a:gd fmla="*/ 24 h 32" name="T23"/>
                <a:gd fmla="*/ 4 w 56" name="T24"/>
                <a:gd fmla="*/ 24 h 32" name="T25"/>
                <a:gd fmla="*/ 0 w 56" name="T26"/>
                <a:gd fmla="*/ 28 h 32" name="T27"/>
                <a:gd fmla="*/ 4 w 56" name="T28"/>
                <a:gd fmla="*/ 32 h 32" name="T29"/>
                <a:gd fmla="*/ 26 w 56" name="T30"/>
                <a:gd fmla="*/ 4 h 32" name="T31"/>
                <a:gd fmla="*/ 30 w 56" name="T32"/>
                <a:gd fmla="*/ 4 h 32" name="T33"/>
                <a:gd fmla="*/ 32 w 56" name="T34"/>
                <a:gd fmla="*/ 6 h 32" name="T35"/>
                <a:gd fmla="*/ 30 w 56" name="T36"/>
                <a:gd fmla="*/ 8 h 32" name="T37"/>
                <a:gd fmla="*/ 26 w 56" name="T38"/>
                <a:gd fmla="*/ 8 h 32" name="T39"/>
                <a:gd fmla="*/ 24 w 56" name="T40"/>
                <a:gd fmla="*/ 6 h 32" name="T41"/>
                <a:gd fmla="*/ 26 w 56" name="T42"/>
                <a:gd fmla="*/ 4 h 3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2" w="56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gdLst>
                <a:gd fmla="*/ 50 w 56" name="T0"/>
                <a:gd fmla="*/ 0 h 28" name="T1"/>
                <a:gd fmla="*/ 6 w 56" name="T2"/>
                <a:gd fmla="*/ 0 h 28" name="T3"/>
                <a:gd fmla="*/ 4 w 56" name="T4"/>
                <a:gd fmla="*/ 2 h 28" name="T5"/>
                <a:gd fmla="*/ 0 w 56" name="T6"/>
                <a:gd fmla="*/ 28 h 28" name="T7"/>
                <a:gd fmla="*/ 12 w 56" name="T8"/>
                <a:gd fmla="*/ 28 h 28" name="T9"/>
                <a:gd fmla="*/ 16 w 56" name="T10"/>
                <a:gd fmla="*/ 16 h 28" name="T11"/>
                <a:gd fmla="*/ 16 w 56" name="T12"/>
                <a:gd fmla="*/ 28 h 28" name="T13"/>
                <a:gd fmla="*/ 40 w 56" name="T14"/>
                <a:gd fmla="*/ 28 h 28" name="T15"/>
                <a:gd fmla="*/ 40 w 56" name="T16"/>
                <a:gd fmla="*/ 16 h 28" name="T17"/>
                <a:gd fmla="*/ 44 w 56" name="T18"/>
                <a:gd fmla="*/ 28 h 28" name="T19"/>
                <a:gd fmla="*/ 56 w 56" name="T20"/>
                <a:gd fmla="*/ 28 h 28" name="T21"/>
                <a:gd fmla="*/ 52 w 56" name="T22"/>
                <a:gd fmla="*/ 2 h 28" name="T23"/>
                <a:gd fmla="*/ 50 w 56" name="T24"/>
                <a:gd fmla="*/ 0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56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1154" cy="396376"/>
          </a:xfrm>
          <a:prstGeom prst="rect">
            <a:avLst/>
          </a:prstGeom>
          <a:noFill/>
        </p:spPr>
        <p:txBody>
          <a:bodyPr bIns="45788" lIns="91577" rIns="91577" rtlCol="0" tIns="45788" wrap="none">
            <a:spAutoFit/>
          </a:bodyPr>
          <a:lstStyle/>
          <a:p>
            <a:r>
              <a:rPr altLang="en-US" b="1" lang="zh-CN" sz="2000">
                <a:latin charset="-122" pitchFamily="34" typeface="微软雅黑"/>
                <a:ea charset="-122" pitchFamily="34" typeface="微软雅黑"/>
              </a:rPr>
              <a:t>内容</a:t>
            </a: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18296"/>
          </a:xfrm>
          <a:prstGeom prst="rect">
            <a:avLst/>
          </a:prstGeom>
        </p:spPr>
        <p:txBody>
          <a:bodyPr bIns="45788" lIns="91577" rIns="91577" tIns="45788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</a:t>
            </a: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5837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3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，语言描述尽量简洁生动。尽量将每页幻灯片的字数控制在200字，据统计每页幻灯片的最好控制在5分钟之内。此处添加详细文本描述，建议与标题相关并符合整体语言风格</a:t>
            </a: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algn="ctr" cap="flat" cmpd="sng" w="19050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rgbClr val="0070C0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gdLst>
                <a:gd fmla="*/ 116 w 128" name="T0"/>
                <a:gd fmla="*/ 0 h 128" name="T1"/>
                <a:gd fmla="*/ 28 w 128" name="T2"/>
                <a:gd fmla="*/ 0 h 128" name="T3"/>
                <a:gd fmla="*/ 16 w 128" name="T4"/>
                <a:gd fmla="*/ 12 h 128" name="T5"/>
                <a:gd fmla="*/ 16 w 128" name="T6"/>
                <a:gd fmla="*/ 20 h 128" name="T7"/>
                <a:gd fmla="*/ 12 w 128" name="T8"/>
                <a:gd fmla="*/ 20 h 128" name="T9"/>
                <a:gd fmla="*/ 0 w 128" name="T10"/>
                <a:gd fmla="*/ 32 h 128" name="T11"/>
                <a:gd fmla="*/ 0 w 128" name="T12"/>
                <a:gd fmla="*/ 112 h 128" name="T13"/>
                <a:gd fmla="*/ 16 w 128" name="T14"/>
                <a:gd fmla="*/ 128 h 128" name="T15"/>
                <a:gd fmla="*/ 112 w 128" name="T16"/>
                <a:gd fmla="*/ 128 h 128" name="T17"/>
                <a:gd fmla="*/ 128 w 128" name="T18"/>
                <a:gd fmla="*/ 112 h 128" name="T19"/>
                <a:gd fmla="*/ 128 w 128" name="T20"/>
                <a:gd fmla="*/ 12 h 128" name="T21"/>
                <a:gd fmla="*/ 116 w 128" name="T22"/>
                <a:gd fmla="*/ 0 h 128" name="T23"/>
                <a:gd fmla="*/ 120 w 128" name="T24"/>
                <a:gd fmla="*/ 112 h 128" name="T25"/>
                <a:gd fmla="*/ 112 w 128" name="T26"/>
                <a:gd fmla="*/ 120 h 128" name="T27"/>
                <a:gd fmla="*/ 16 w 128" name="T28"/>
                <a:gd fmla="*/ 120 h 128" name="T29"/>
                <a:gd fmla="*/ 8 w 128" name="T30"/>
                <a:gd fmla="*/ 112 h 128" name="T31"/>
                <a:gd fmla="*/ 8 w 128" name="T32"/>
                <a:gd fmla="*/ 32 h 128" name="T33"/>
                <a:gd fmla="*/ 12 w 128" name="T34"/>
                <a:gd fmla="*/ 28 h 128" name="T35"/>
                <a:gd fmla="*/ 16 w 128" name="T36"/>
                <a:gd fmla="*/ 28 h 128" name="T37"/>
                <a:gd fmla="*/ 16 w 128" name="T38"/>
                <a:gd fmla="*/ 108 h 128" name="T39"/>
                <a:gd fmla="*/ 20 w 128" name="T40"/>
                <a:gd fmla="*/ 112 h 128" name="T41"/>
                <a:gd fmla="*/ 24 w 128" name="T42"/>
                <a:gd fmla="*/ 108 h 128" name="T43"/>
                <a:gd fmla="*/ 24 w 128" name="T44"/>
                <a:gd fmla="*/ 12 h 128" name="T45"/>
                <a:gd fmla="*/ 28 w 128" name="T46"/>
                <a:gd fmla="*/ 8 h 128" name="T47"/>
                <a:gd fmla="*/ 116 w 128" name="T48"/>
                <a:gd fmla="*/ 8 h 128" name="T49"/>
                <a:gd fmla="*/ 120 w 128" name="T50"/>
                <a:gd fmla="*/ 12 h 128" name="T51"/>
                <a:gd fmla="*/ 120 w 128" name="T52"/>
                <a:gd fmla="*/ 112 h 12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8" w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gdLst>
                <a:gd fmla="*/ 2 w 36" name="T0"/>
                <a:gd fmla="*/ 4 h 4" name="T1"/>
                <a:gd fmla="*/ 34 w 36" name="T2"/>
                <a:gd fmla="*/ 4 h 4" name="T3"/>
                <a:gd fmla="*/ 36 w 36" name="T4"/>
                <a:gd fmla="*/ 2 h 4" name="T5"/>
                <a:gd fmla="*/ 34 w 36" name="T6"/>
                <a:gd fmla="*/ 0 h 4" name="T7"/>
                <a:gd fmla="*/ 2 w 36" name="T8"/>
                <a:gd fmla="*/ 0 h 4" name="T9"/>
                <a:gd fmla="*/ 0 w 36" name="T10"/>
                <a:gd fmla="*/ 2 h 4" name="T11"/>
                <a:gd fmla="*/ 2 w 36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gdLst>
                <a:gd fmla="*/ 2 w 36" name="T0"/>
                <a:gd fmla="*/ 4 h 4" name="T1"/>
                <a:gd fmla="*/ 34 w 36" name="T2"/>
                <a:gd fmla="*/ 4 h 4" name="T3"/>
                <a:gd fmla="*/ 36 w 36" name="T4"/>
                <a:gd fmla="*/ 2 h 4" name="T5"/>
                <a:gd fmla="*/ 34 w 36" name="T6"/>
                <a:gd fmla="*/ 0 h 4" name="T7"/>
                <a:gd fmla="*/ 2 w 36" name="T8"/>
                <a:gd fmla="*/ 0 h 4" name="T9"/>
                <a:gd fmla="*/ 0 w 36" name="T10"/>
                <a:gd fmla="*/ 2 h 4" name="T11"/>
                <a:gd fmla="*/ 2 w 36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gdLst>
                <a:gd fmla="*/ 2 w 36" name="T0"/>
                <a:gd fmla="*/ 4 h 4" name="T1"/>
                <a:gd fmla="*/ 34 w 36" name="T2"/>
                <a:gd fmla="*/ 4 h 4" name="T3"/>
                <a:gd fmla="*/ 36 w 36" name="T4"/>
                <a:gd fmla="*/ 2 h 4" name="T5"/>
                <a:gd fmla="*/ 34 w 36" name="T6"/>
                <a:gd fmla="*/ 0 h 4" name="T7"/>
                <a:gd fmla="*/ 2 w 36" name="T8"/>
                <a:gd fmla="*/ 0 h 4" name="T9"/>
                <a:gd fmla="*/ 0 w 36" name="T10"/>
                <a:gd fmla="*/ 2 h 4" name="T11"/>
                <a:gd fmla="*/ 2 w 36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gdLst>
                <a:gd fmla="*/ 34 w 36" name="T0"/>
                <a:gd fmla="*/ 0 h 4" name="T1"/>
                <a:gd fmla="*/ 2 w 36" name="T2"/>
                <a:gd fmla="*/ 0 h 4" name="T3"/>
                <a:gd fmla="*/ 0 w 36" name="T4"/>
                <a:gd fmla="*/ 2 h 4" name="T5"/>
                <a:gd fmla="*/ 2 w 36" name="T6"/>
                <a:gd fmla="*/ 4 h 4" name="T7"/>
                <a:gd fmla="*/ 34 w 36" name="T8"/>
                <a:gd fmla="*/ 4 h 4" name="T9"/>
                <a:gd fmla="*/ 36 w 36" name="T10"/>
                <a:gd fmla="*/ 2 h 4" name="T11"/>
                <a:gd fmla="*/ 34 w 3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gdLst>
                <a:gd fmla="*/ 34 w 36" name="T0"/>
                <a:gd fmla="*/ 0 h 4" name="T1"/>
                <a:gd fmla="*/ 2 w 36" name="T2"/>
                <a:gd fmla="*/ 0 h 4" name="T3"/>
                <a:gd fmla="*/ 0 w 36" name="T4"/>
                <a:gd fmla="*/ 2 h 4" name="T5"/>
                <a:gd fmla="*/ 2 w 36" name="T6"/>
                <a:gd fmla="*/ 4 h 4" name="T7"/>
                <a:gd fmla="*/ 34 w 36" name="T8"/>
                <a:gd fmla="*/ 4 h 4" name="T9"/>
                <a:gd fmla="*/ 36 w 36" name="T10"/>
                <a:gd fmla="*/ 2 h 4" name="T11"/>
                <a:gd fmla="*/ 34 w 3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gdLst>
                <a:gd fmla="*/ 34 w 36" name="T0"/>
                <a:gd fmla="*/ 0 h 4" name="T1"/>
                <a:gd fmla="*/ 2 w 36" name="T2"/>
                <a:gd fmla="*/ 0 h 4" name="T3"/>
                <a:gd fmla="*/ 0 w 36" name="T4"/>
                <a:gd fmla="*/ 2 h 4" name="T5"/>
                <a:gd fmla="*/ 2 w 36" name="T6"/>
                <a:gd fmla="*/ 4 h 4" name="T7"/>
                <a:gd fmla="*/ 34 w 36" name="T8"/>
                <a:gd fmla="*/ 4 h 4" name="T9"/>
                <a:gd fmla="*/ 36 w 36" name="T10"/>
                <a:gd fmla="*/ 2 h 4" name="T11"/>
                <a:gd fmla="*/ 34 w 3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gdLst>
                <a:gd fmla="*/ 34 w 36" name="T0"/>
                <a:gd fmla="*/ 0 h 4" name="T1"/>
                <a:gd fmla="*/ 2 w 36" name="T2"/>
                <a:gd fmla="*/ 0 h 4" name="T3"/>
                <a:gd fmla="*/ 0 w 36" name="T4"/>
                <a:gd fmla="*/ 2 h 4" name="T5"/>
                <a:gd fmla="*/ 2 w 36" name="T6"/>
                <a:gd fmla="*/ 4 h 4" name="T7"/>
                <a:gd fmla="*/ 34 w 36" name="T8"/>
                <a:gd fmla="*/ 4 h 4" name="T9"/>
                <a:gd fmla="*/ 36 w 36" name="T10"/>
                <a:gd fmla="*/ 2 h 4" name="T11"/>
                <a:gd fmla="*/ 34 w 3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gdLst>
                <a:gd fmla="*/ 34 w 36" name="T0"/>
                <a:gd fmla="*/ 0 h 4" name="T1"/>
                <a:gd fmla="*/ 2 w 36" name="T2"/>
                <a:gd fmla="*/ 0 h 4" name="T3"/>
                <a:gd fmla="*/ 0 w 36" name="T4"/>
                <a:gd fmla="*/ 2 h 4" name="T5"/>
                <a:gd fmla="*/ 2 w 36" name="T6"/>
                <a:gd fmla="*/ 4 h 4" name="T7"/>
                <a:gd fmla="*/ 34 w 36" name="T8"/>
                <a:gd fmla="*/ 4 h 4" name="T9"/>
                <a:gd fmla="*/ 36 w 36" name="T10"/>
                <a:gd fmla="*/ 2 h 4" name="T11"/>
                <a:gd fmla="*/ 34 w 3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gdLst>
                <a:gd fmla="*/ 34 w 36" name="T0"/>
                <a:gd fmla="*/ 0 h 4" name="T1"/>
                <a:gd fmla="*/ 2 w 36" name="T2"/>
                <a:gd fmla="*/ 0 h 4" name="T3"/>
                <a:gd fmla="*/ 0 w 36" name="T4"/>
                <a:gd fmla="*/ 2 h 4" name="T5"/>
                <a:gd fmla="*/ 2 w 36" name="T6"/>
                <a:gd fmla="*/ 4 h 4" name="T7"/>
                <a:gd fmla="*/ 34 w 36" name="T8"/>
                <a:gd fmla="*/ 4 h 4" name="T9"/>
                <a:gd fmla="*/ 36 w 36" name="T10"/>
                <a:gd fmla="*/ 2 h 4" name="T11"/>
                <a:gd fmla="*/ 34 w 3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gdLst>
                <a:gd fmla="*/ 78 w 80" name="T0"/>
                <a:gd fmla="*/ 0 h 4" name="T1"/>
                <a:gd fmla="*/ 2 w 80" name="T2"/>
                <a:gd fmla="*/ 0 h 4" name="T3"/>
                <a:gd fmla="*/ 0 w 80" name="T4"/>
                <a:gd fmla="*/ 2 h 4" name="T5"/>
                <a:gd fmla="*/ 2 w 80" name="T6"/>
                <a:gd fmla="*/ 4 h 4" name="T7"/>
                <a:gd fmla="*/ 78 w 80" name="T8"/>
                <a:gd fmla="*/ 4 h 4" name="T9"/>
                <a:gd fmla="*/ 80 w 80" name="T10"/>
                <a:gd fmla="*/ 2 h 4" name="T11"/>
                <a:gd fmla="*/ 78 w 80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8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gdLst>
                <a:gd fmla="*/ 78 w 80" name="T0"/>
                <a:gd fmla="*/ 0 h 4" name="T1"/>
                <a:gd fmla="*/ 2 w 80" name="T2"/>
                <a:gd fmla="*/ 0 h 4" name="T3"/>
                <a:gd fmla="*/ 0 w 80" name="T4"/>
                <a:gd fmla="*/ 2 h 4" name="T5"/>
                <a:gd fmla="*/ 2 w 80" name="T6"/>
                <a:gd fmla="*/ 4 h 4" name="T7"/>
                <a:gd fmla="*/ 78 w 80" name="T8"/>
                <a:gd fmla="*/ 4 h 4" name="T9"/>
                <a:gd fmla="*/ 80 w 80" name="T10"/>
                <a:gd fmla="*/ 2 h 4" name="T11"/>
                <a:gd fmla="*/ 78 w 80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8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gdLst>
                <a:gd fmla="*/ 4 w 36" name="T0"/>
                <a:gd fmla="*/ 36 h 36" name="T1"/>
                <a:gd fmla="*/ 32 w 36" name="T2"/>
                <a:gd fmla="*/ 36 h 36" name="T3"/>
                <a:gd fmla="*/ 36 w 36" name="T4"/>
                <a:gd fmla="*/ 32 h 36" name="T5"/>
                <a:gd fmla="*/ 36 w 36" name="T6"/>
                <a:gd fmla="*/ 4 h 36" name="T7"/>
                <a:gd fmla="*/ 32 w 36" name="T8"/>
                <a:gd fmla="*/ 0 h 36" name="T9"/>
                <a:gd fmla="*/ 4 w 36" name="T10"/>
                <a:gd fmla="*/ 0 h 36" name="T11"/>
                <a:gd fmla="*/ 0 w 36" name="T12"/>
                <a:gd fmla="*/ 4 h 36" name="T13"/>
                <a:gd fmla="*/ 0 w 36" name="T14"/>
                <a:gd fmla="*/ 32 h 36" name="T15"/>
                <a:gd fmla="*/ 4 w 36" name="T16"/>
                <a:gd fmla="*/ 36 h 36" name="T17"/>
                <a:gd fmla="*/ 8 w 36" name="T18"/>
                <a:gd fmla="*/ 8 h 36" name="T19"/>
                <a:gd fmla="*/ 28 w 36" name="T20"/>
                <a:gd fmla="*/ 8 h 36" name="T21"/>
                <a:gd fmla="*/ 28 w 36" name="T22"/>
                <a:gd fmla="*/ 28 h 36" name="T23"/>
                <a:gd fmla="*/ 8 w 36" name="T24"/>
                <a:gd fmla="*/ 28 h 36" name="T25"/>
                <a:gd fmla="*/ 8 w 36" name="T26"/>
                <a:gd fmla="*/ 8 h 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6" w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兴趣爱好</a:t>
            </a: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8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480" name="组合 47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1" name="组合 48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8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2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48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5574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3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8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6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8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4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9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4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9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4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9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2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4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7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9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3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4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0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9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3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4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5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8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9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3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4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5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8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9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3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4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5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8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9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3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4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5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9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4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5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6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9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4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5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6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9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71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4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5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76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9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4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5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6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9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4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5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6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9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4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5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6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1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12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5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6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17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1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2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5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6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7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3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2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35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6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7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1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2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5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6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7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1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52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5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6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57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1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2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3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6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7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8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2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73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6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7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78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8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2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83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86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7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88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91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2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3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96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7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8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01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02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03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06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07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08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12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3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14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17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8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19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22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3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24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27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8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29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32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33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34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37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38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39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2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43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44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7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48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49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2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3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54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7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8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59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2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3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64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7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8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69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72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3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74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77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8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79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2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83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84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8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89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9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93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4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95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98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9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03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04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05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08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09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1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13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4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15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18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9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2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23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24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25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28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29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3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33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34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35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38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39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4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43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44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45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48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49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53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4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55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58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9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6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63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4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65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68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9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7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73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4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75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79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8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84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5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86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89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9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9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94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95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96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99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01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04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05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06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09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1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1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4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15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16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9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2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4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5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26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9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34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5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6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39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4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44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5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46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49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51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55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6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57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6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61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62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65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66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67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7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1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72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75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6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77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8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1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82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85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6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87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9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91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92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95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96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97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01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02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5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06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07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1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12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5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6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17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2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1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22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25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6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27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3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1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32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36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7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38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41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2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43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46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7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48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51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52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53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56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57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58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61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62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63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66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67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68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71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2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73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76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7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78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81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2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83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86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7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88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9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92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93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96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97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98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02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03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04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07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08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09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12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3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14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17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8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19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22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3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24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27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8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29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32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3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34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37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8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39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42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43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44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47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48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49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52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53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54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7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58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59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6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3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64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65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8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69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7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73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4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75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78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9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8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3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84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85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8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89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9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93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4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95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98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9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03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04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05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08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09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1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1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8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14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5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16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19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21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24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5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26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29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31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34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5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36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39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4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4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44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45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46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49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5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51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54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55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56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59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6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6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5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8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71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74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75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76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79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2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3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4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4"/>
      <p:bldP grpId="0" spid="235"/>
      <p:bldP grpId="0" spid="236"/>
      <p:bldP grpId="0" spid="237"/>
      <p:bldP grpId="0" spid="238"/>
      <p:bldP grpId="0" spid="239"/>
      <p:bldP grpId="0" spid="240"/>
      <p:bldP grpId="0" spid="241"/>
      <p:bldP grpId="0" spid="242"/>
      <p:bldP grpId="0" spid="243"/>
      <p:bldP grpId="0" spid="244"/>
      <p:bldP grpId="0" spid="245"/>
      <p:bldP grpId="0" spid="246"/>
      <p:bldP grpId="0" spid="247"/>
      <p:bldP grpId="0" spid="248"/>
      <p:bldP grpId="0" spid="249"/>
      <p:bldP grpId="0" spid="250"/>
      <p:bldP grpId="0" spid="251"/>
      <p:bldP grpId="0" spid="252"/>
      <p:bldP grpId="0" spid="253"/>
      <p:bldP grpId="0" spid="254"/>
      <p:bldP grpId="0" spid="255"/>
      <p:bldP grpId="0" spid="256"/>
      <p:bldP grpId="0" spid="257"/>
      <p:bldP grpId="0" spid="258"/>
      <p:bldP grpId="0" spid="259"/>
      <p:bldP grpId="0" spid="260"/>
      <p:bldP grpId="0" spid="261"/>
      <p:bldP grpId="0" spid="262"/>
      <p:bldP grpId="0" spid="263"/>
      <p:bldP grpId="0" spid="264"/>
      <p:bldP grpId="0" spid="265"/>
      <p:bldP grpId="0" spid="266"/>
      <p:bldP grpId="0" spid="267"/>
      <p:bldP grpId="0" spid="268"/>
      <p:bldP grpId="0" spid="269"/>
      <p:bldP grpId="0" spid="270"/>
      <p:bldP grpId="0" spid="271"/>
      <p:bldP grpId="0" spid="272"/>
      <p:bldP grpId="0" spid="273"/>
      <p:bldP grpId="0" spid="274"/>
      <p:bldP grpId="0" spid="275"/>
      <p:bldP grpId="0" spid="276"/>
      <p:bldP grpId="0" spid="277"/>
      <p:bldP grpId="0" spid="278"/>
      <p:bldP grpId="0" spid="279"/>
      <p:bldP grpId="0" spid="280"/>
      <p:bldP grpId="0" spid="281"/>
      <p:bldP grpId="0" spid="282"/>
      <p:bldP grpId="0" spid="283"/>
      <p:bldP grpId="0" spid="284"/>
      <p:bldP grpId="0" spid="285"/>
      <p:bldP grpId="0" spid="286"/>
      <p:bldP grpId="0" spid="287"/>
      <p:bldP grpId="0" spid="288"/>
      <p:bldP grpId="0" spid="289"/>
      <p:bldP grpId="0" spid="290"/>
      <p:bldP grpId="0" spid="291"/>
      <p:bldP grpId="0" spid="292"/>
      <p:bldP grpId="0" spid="293"/>
      <p:bldP grpId="0" spid="294"/>
      <p:bldP grpId="0" spid="295"/>
      <p:bldP grpId="0" spid="296"/>
      <p:bldP grpId="0" spid="297"/>
      <p:bldP grpId="0" spid="298"/>
      <p:bldP grpId="0" spid="299"/>
      <p:bldP grpId="0" spid="300"/>
      <p:bldP grpId="0" spid="301"/>
      <p:bldP grpId="0" spid="302"/>
      <p:bldP grpId="0" spid="303"/>
      <p:bldP grpId="0" spid="304"/>
      <p:bldP grpId="0" spid="305"/>
      <p:bldP grpId="0" spid="306"/>
      <p:bldP grpId="0" spid="307"/>
      <p:bldP grpId="0" spid="308"/>
      <p:bldP grpId="0" spid="309"/>
      <p:bldP grpId="0" spid="310"/>
      <p:bldP grpId="0" spid="311"/>
      <p:bldP grpId="0" spid="312"/>
      <p:bldP grpId="0" spid="313"/>
      <p:bldP grpId="0" spid="314"/>
      <p:bldP grpId="0" spid="315"/>
      <p:bldP grpId="0" spid="316"/>
      <p:bldP grpId="0" spid="317"/>
      <p:bldP grpId="0" spid="318"/>
      <p:bldP grpId="0" spid="319"/>
      <p:bldP grpId="0" spid="320"/>
      <p:bldP grpId="0" spid="321"/>
      <p:bldP grpId="0" spid="322"/>
      <p:bldP grpId="0" spid="323"/>
      <p:bldP grpId="0" spid="324"/>
      <p:bldP grpId="0" spid="325"/>
      <p:bldP grpId="0" spid="326"/>
      <p:bldP grpId="0" spid="327"/>
      <p:bldP grpId="0" spid="328"/>
      <p:bldP grpId="0" spid="329"/>
      <p:bldP grpId="0" spid="330"/>
      <p:bldP grpId="0" spid="331"/>
      <p:bldP grpId="0" spid="332"/>
      <p:bldP grpId="0" spid="333"/>
      <p:bldP grpId="0" spid="334"/>
      <p:bldP grpId="0" spid="335"/>
      <p:bldP grpId="0" spid="336"/>
      <p:bldP grpId="0" spid="337"/>
      <p:bldP grpId="0" spid="338"/>
      <p:bldP grpId="0" spid="339"/>
      <p:bldP grpId="0" spid="340"/>
      <p:bldP grpId="0" spid="341"/>
      <p:bldP grpId="0" spid="342"/>
      <p:bldP grpId="0" spid="343"/>
      <p:bldP grpId="0" spid="344"/>
      <p:bldP grpId="0" spid="345"/>
      <p:bldP grpId="0" spid="346"/>
      <p:bldP grpId="0" spid="347"/>
      <p:bldP grpId="0" spid="348"/>
      <p:bldP grpId="0" spid="349"/>
      <p:bldP grpId="0" spid="350"/>
      <p:bldP grpId="0" spid="351"/>
      <p:bldP grpId="0" spid="352"/>
      <p:bldP grpId="0" spid="353"/>
      <p:bldP grpId="0" spid="354"/>
      <p:bldP grpId="0" spid="355"/>
      <p:bldP grpId="0" spid="356"/>
      <p:bldP grpId="0" spid="357"/>
      <p:bldP grpId="0" spid="358"/>
      <p:bldP grpId="0" spid="359"/>
      <p:bldP grpId="0" spid="360"/>
      <p:bldP grpId="0" spid="361"/>
      <p:bldP grpId="0" spid="362"/>
      <p:bldP grpId="0" spid="363"/>
      <p:bldP grpId="0" spid="364"/>
      <p:bldP grpId="0" spid="365"/>
      <p:bldP grpId="0" spid="366"/>
      <p:bldP grpId="0" spid="367"/>
      <p:bldP grpId="0" spid="368"/>
      <p:bldP grpId="0" spid="369"/>
      <p:bldP grpId="0" spid="370"/>
      <p:bldP grpId="0" spid="371"/>
      <p:bldP grpId="0" spid="372"/>
      <p:bldP grpId="0" spid="373"/>
      <p:bldP grpId="0" spid="374"/>
      <p:bldP grpId="0" spid="375"/>
      <p:bldP grpId="0" spid="376"/>
      <p:bldP grpId="0" spid="377"/>
      <p:bldP grpId="0" spid="378"/>
      <p:bldP grpId="0" spid="379"/>
      <p:bldP grpId="0" spid="380"/>
      <p:bldP grpId="0" spid="381"/>
      <p:bldP grpId="0" spid="382"/>
      <p:bldP grpId="0" spid="383"/>
      <p:bldP grpId="0" spid="384"/>
      <p:bldP grpId="0" spid="385"/>
      <p:bldP grpId="0" spid="386"/>
      <p:bldP grpId="0" spid="401"/>
      <p:bldP grpId="0" spid="422"/>
      <p:bldP grpId="0" spid="448"/>
      <p:bldP grpId="0" spid="449"/>
      <p:bldP grpId="0" spid="450"/>
      <p:bldP grpId="0" spid="466"/>
      <p:bldP grpId="0" spid="467"/>
      <p:bldP grpId="0" spid="47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目标规划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gdLst>
                <a:gd fmla="*/ 1735 w 1847" name="T0"/>
                <a:gd fmla="*/ 757 h 1514" name="T1"/>
                <a:gd fmla="*/ 721 w 1847" name="T2"/>
                <a:gd fmla="*/ 1514 h 1514" name="T3"/>
                <a:gd fmla="*/ 112 w 1847" name="T4"/>
                <a:gd fmla="*/ 757 h 1514" name="T5"/>
                <a:gd fmla="*/ 1127 w 1847" name="T6"/>
                <a:gd fmla="*/ 0 h 1514" name="T7"/>
                <a:gd fmla="*/ 1735 w 1847" name="T8"/>
                <a:gd fmla="*/ 757 h 15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4" w="1847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gdLst>
                <a:gd fmla="*/ 1735 w 1847" name="T0"/>
                <a:gd fmla="*/ 757 h 1514" name="T1"/>
                <a:gd fmla="*/ 721 w 1847" name="T2"/>
                <a:gd fmla="*/ 1514 h 1514" name="T3"/>
                <a:gd fmla="*/ 112 w 1847" name="T4"/>
                <a:gd fmla="*/ 757 h 1514" name="T5"/>
                <a:gd fmla="*/ 1126 w 1847" name="T6"/>
                <a:gd fmla="*/ 0 h 1514" name="T7"/>
                <a:gd fmla="*/ 1735 w 1847" name="T8"/>
                <a:gd fmla="*/ 757 h 15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4" w="1847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gdLst>
                <a:gd fmla="*/ 1735 w 1847" name="T0"/>
                <a:gd fmla="*/ 757 h 1514" name="T1"/>
                <a:gd fmla="*/ 721 w 1847" name="T2"/>
                <a:gd fmla="*/ 1514 h 1514" name="T3"/>
                <a:gd fmla="*/ 112 w 1847" name="T4"/>
                <a:gd fmla="*/ 757 h 1514" name="T5"/>
                <a:gd fmla="*/ 1126 w 1847" name="T6"/>
                <a:gd fmla="*/ 0 h 1514" name="T7"/>
                <a:gd fmla="*/ 1735 w 1847" name="T8"/>
                <a:gd fmla="*/ 757 h 15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4" w="1847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gdLst>
                <a:gd fmla="*/ 1406 w 1497" name="T0"/>
                <a:gd fmla="*/ 613 h 1227" name="T1"/>
                <a:gd fmla="*/ 584 w 1497" name="T2"/>
                <a:gd fmla="*/ 1227 h 1227" name="T3"/>
                <a:gd fmla="*/ 91 w 1497" name="T4"/>
                <a:gd fmla="*/ 613 h 1227" name="T5"/>
                <a:gd fmla="*/ 913 w 1497" name="T6"/>
                <a:gd fmla="*/ 0 h 1227" name="T7"/>
                <a:gd fmla="*/ 1406 w 1497" name="T8"/>
                <a:gd fmla="*/ 613 h 12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7" w="149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gdLst>
                <a:gd fmla="*/ 1222 w 1301" name="T0"/>
                <a:gd fmla="*/ 533 h 1066" name="T1"/>
                <a:gd fmla="*/ 508 w 1301" name="T2"/>
                <a:gd fmla="*/ 1066 h 1066" name="T3"/>
                <a:gd fmla="*/ 79 w 1301" name="T4"/>
                <a:gd fmla="*/ 533 h 1066" name="T5"/>
                <a:gd fmla="*/ 793 w 1301" name="T6"/>
                <a:gd fmla="*/ 0 h 1066" name="T7"/>
                <a:gd fmla="*/ 1222 w 1301" name="T8"/>
                <a:gd fmla="*/ 533 h 10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66" w="1301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gdLst>
                <a:gd fmla="*/ 968 w 1031" name="T0"/>
                <a:gd fmla="*/ 424 h 848" name="T1"/>
                <a:gd fmla="*/ 402 w 1031" name="T2"/>
                <a:gd fmla="*/ 848 h 848" name="T3"/>
                <a:gd fmla="*/ 63 w 1031" name="T4"/>
                <a:gd fmla="*/ 424 h 848" name="T5"/>
                <a:gd fmla="*/ 629 w 1031" name="T6"/>
                <a:gd fmla="*/ 0 h 848" name="T7"/>
                <a:gd fmla="*/ 968 w 1031" name="T8"/>
                <a:gd fmla="*/ 424 h 8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7" w="1031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gdLst>
                <a:gd fmla="*/ 759 w 809" name="T0"/>
                <a:gd fmla="*/ 335 h 670" name="T1"/>
                <a:gd fmla="*/ 315 w 809" name="T2"/>
                <a:gd fmla="*/ 670 h 670" name="T3"/>
                <a:gd fmla="*/ 50 w 809" name="T4"/>
                <a:gd fmla="*/ 335 h 670" name="T5"/>
                <a:gd fmla="*/ 494 w 809" name="T6"/>
                <a:gd fmla="*/ 0 h 670" name="T7"/>
                <a:gd fmla="*/ 759 w 809" name="T8"/>
                <a:gd fmla="*/ 335 h 6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0" w="809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gdLst>
                <a:gd fmla="*/ 555 w 591" name="T0"/>
                <a:gd fmla="*/ 248 h 496" name="T1"/>
                <a:gd fmla="*/ 229 w 591" name="T2"/>
                <a:gd fmla="*/ 496 h 496" name="T3"/>
                <a:gd fmla="*/ 36 w 591" name="T4"/>
                <a:gd fmla="*/ 248 h 496" name="T5"/>
                <a:gd fmla="*/ 362 w 591" name="T6"/>
                <a:gd fmla="*/ 0 h 496" name="T7"/>
                <a:gd fmla="*/ 555 w 591" name="T8"/>
                <a:gd fmla="*/ 248 h 4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6" w="591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gdLst>
                <a:gd fmla="*/ 266 w 284" name="T0"/>
                <a:gd fmla="*/ 116 h 233" name="T1"/>
                <a:gd fmla="*/ 110 w 284" name="T2"/>
                <a:gd fmla="*/ 233 h 233" name="T3"/>
                <a:gd fmla="*/ 17 w 284" name="T4"/>
                <a:gd fmla="*/ 116 h 233" name="T5"/>
                <a:gd fmla="*/ 173 w 284" name="T6"/>
                <a:gd fmla="*/ 0 h 233" name="T7"/>
                <a:gd fmla="*/ 266 w 284" name="T8"/>
                <a:gd fmla="*/ 116 h 2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3" w="284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algn="bl" blurRad="177800" dir="18900000" kx="-1200000" rotWithShape="0" sy="2300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gdLst>
                <a:gd fmla="*/ 68 w 83" name="T0"/>
                <a:gd fmla="*/ 68 h 86" name="T1"/>
                <a:gd fmla="*/ 34 w 83" name="T2"/>
                <a:gd fmla="*/ 30 h 86" name="T3"/>
                <a:gd fmla="*/ 16 w 83" name="T4"/>
                <a:gd fmla="*/ 10 h 86" name="T5"/>
                <a:gd fmla="*/ 6 w 83" name="T6"/>
                <a:gd fmla="*/ 0 h 86" name="T7"/>
                <a:gd fmla="*/ 3 w 83" name="T8"/>
                <a:gd fmla="*/ 5 h 86" name="T9"/>
                <a:gd fmla="*/ 0 w 83" name="T10"/>
                <a:gd fmla="*/ 11 h 86" name="T11"/>
                <a:gd fmla="*/ 9 w 83" name="T12"/>
                <a:gd fmla="*/ 21 h 86" name="T13"/>
                <a:gd fmla="*/ 29 w 83" name="T14"/>
                <a:gd fmla="*/ 39 h 86" name="T15"/>
                <a:gd fmla="*/ 66 w 83" name="T16"/>
                <a:gd fmla="*/ 72 h 86" name="T17"/>
                <a:gd fmla="*/ 83 w 83" name="T18"/>
                <a:gd fmla="*/ 86 h 86" name="T19"/>
                <a:gd fmla="*/ 83 w 83" name="T20"/>
                <a:gd fmla="*/ 85 h 86" name="T21"/>
                <a:gd fmla="*/ 68 w 83" name="T22"/>
                <a:gd fmla="*/ 68 h 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6" w="83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gdLst>
                <a:gd fmla="*/ 204 w 208" name="T0"/>
                <a:gd fmla="*/ 156 h 240" name="T1"/>
                <a:gd fmla="*/ 48 w 208" name="T2"/>
                <a:gd fmla="*/ 0 h 240" name="T3"/>
                <a:gd fmla="*/ 48 w 208" name="T4"/>
                <a:gd fmla="*/ 0 h 240" name="T5"/>
                <a:gd fmla="*/ 35 w 208" name="T6"/>
                <a:gd fmla="*/ 53 h 240" name="T7"/>
                <a:gd fmla="*/ 0 w 208" name="T8"/>
                <a:gd fmla="*/ 84 h 240" name="T9"/>
                <a:gd fmla="*/ 156 w 208" name="T10"/>
                <a:gd fmla="*/ 240 h 240" name="T11"/>
                <a:gd fmla="*/ 189 w 208" name="T12"/>
                <a:gd fmla="*/ 215 h 240" name="T13"/>
                <a:gd fmla="*/ 192 w 208" name="T14"/>
                <a:gd fmla="*/ 209 h 240" name="T15"/>
                <a:gd fmla="*/ 195 w 208" name="T16"/>
                <a:gd fmla="*/ 204 h 240" name="T17"/>
                <a:gd fmla="*/ 204 w 208" name="T18"/>
                <a:gd fmla="*/ 156 h 2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0" w="208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gdLst>
                <a:gd fmla="*/ 52 w 58" name="T0"/>
                <a:gd fmla="*/ 4 h 93" name="T1"/>
                <a:gd fmla="*/ 32 w 58" name="T2"/>
                <a:gd fmla="*/ 13 h 93" name="T3"/>
                <a:gd fmla="*/ 39 w 58" name="T4"/>
                <a:gd fmla="*/ 21 h 93" name="T5"/>
                <a:gd fmla="*/ 39 w 58" name="T6"/>
                <a:gd fmla="*/ 26 h 93" name="T7"/>
                <a:gd fmla="*/ 32 w 58" name="T8"/>
                <a:gd fmla="*/ 51 h 93" name="T9"/>
                <a:gd fmla="*/ 16 w 58" name="T10"/>
                <a:gd fmla="*/ 66 h 93" name="T11"/>
                <a:gd fmla="*/ 13 w 58" name="T12"/>
                <a:gd fmla="*/ 67 h 93" name="T13"/>
                <a:gd fmla="*/ 5 w 58" name="T14"/>
                <a:gd fmla="*/ 59 h 93" name="T15"/>
                <a:gd fmla="*/ 4 w 58" name="T16"/>
                <a:gd fmla="*/ 87 h 93" name="T17"/>
                <a:gd fmla="*/ 4 w 58" name="T18"/>
                <a:gd fmla="*/ 88 h 93" name="T19"/>
                <a:gd fmla="*/ 39 w 58" name="T20"/>
                <a:gd fmla="*/ 57 h 93" name="T21"/>
                <a:gd fmla="*/ 52 w 58" name="T22"/>
                <a:gd fmla="*/ 4 h 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3" w="57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gdLst>
                <a:gd fmla="*/ 82 w 200" name="T0"/>
                <a:gd fmla="*/ 64 h 172" name="T1"/>
                <a:gd fmla="*/ 200 w 200" name="T2"/>
                <a:gd fmla="*/ 38 h 172" name="T3"/>
                <a:gd fmla="*/ 200 w 200" name="T4"/>
                <a:gd fmla="*/ 36 h 172" name="T5"/>
                <a:gd fmla="*/ 73 w 200" name="T6"/>
                <a:gd fmla="*/ 14 h 172" name="T7"/>
                <a:gd fmla="*/ 8 w 200" name="T8"/>
                <a:gd fmla="*/ 126 h 172" name="T9"/>
                <a:gd fmla="*/ 63 w 200" name="T10"/>
                <a:gd fmla="*/ 172 h 172" name="T11"/>
                <a:gd fmla="*/ 82 w 200" name="T12"/>
                <a:gd fmla="*/ 64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200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gdLst>
                <a:gd fmla="*/ 40 w 74" name="T0"/>
                <a:gd fmla="*/ 38 h 194" name="T1"/>
                <a:gd fmla="*/ 74 w 74" name="T2"/>
                <a:gd fmla="*/ 0 h 194" name="T3"/>
                <a:gd fmla="*/ 1 w 74" name="T4"/>
                <a:gd fmla="*/ 100 h 194" name="T5"/>
                <a:gd fmla="*/ 52 w 74" name="T6"/>
                <a:gd fmla="*/ 194 h 194" name="T7"/>
                <a:gd fmla="*/ 52 w 74" name="T8"/>
                <a:gd fmla="*/ 194 h 194" name="T9"/>
                <a:gd fmla="*/ 40 w 74" name="T10"/>
                <a:gd fmla="*/ 38 h 19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4" w="7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gdLst>
                <a:gd fmla="*/ 199 w 213" name="T0"/>
                <a:gd fmla="*/ 83 h 259" name="T1"/>
                <a:gd fmla="*/ 143 w 213" name="T2"/>
                <a:gd fmla="*/ 16 h 259" name="T3"/>
                <a:gd fmla="*/ 25 w 213" name="T4"/>
                <a:gd fmla="*/ 42 h 259" name="T5"/>
                <a:gd fmla="*/ 6 w 213" name="T6"/>
                <a:gd fmla="*/ 150 h 259" name="T7"/>
                <a:gd fmla="*/ 39 w 213" name="T8"/>
                <a:gd fmla="*/ 218 h 259" name="T9"/>
                <a:gd fmla="*/ 172 w 213" name="T10"/>
                <a:gd fmla="*/ 190 h 259" name="T11"/>
                <a:gd fmla="*/ 211 w 213" name="T12"/>
                <a:gd fmla="*/ 104 h 259" name="T13"/>
                <a:gd fmla="*/ 213 w 213" name="T14"/>
                <a:gd fmla="*/ 99 h 259" name="T15"/>
                <a:gd fmla="*/ 212 w 213" name="T16"/>
                <a:gd fmla="*/ 98 h 259" name="T17"/>
                <a:gd fmla="*/ 199 w 213" name="T18"/>
                <a:gd fmla="*/ 83 h 2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9" w="213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gdLst>
                <a:gd fmla="*/ 22 w 203" name="T0"/>
                <a:gd fmla="*/ 60 h 283" name="T1"/>
                <a:gd fmla="*/ 34 w 203" name="T2"/>
                <a:gd fmla="*/ 216 h 283" name="T3"/>
                <a:gd fmla="*/ 72 w 203" name="T4"/>
                <a:gd fmla="*/ 246 h 283" name="T5"/>
                <a:gd fmla="*/ 95 w 203" name="T6"/>
                <a:gd fmla="*/ 267 h 283" name="T7"/>
                <a:gd fmla="*/ 99 w 203" name="T8"/>
                <a:gd fmla="*/ 270 h 283" name="T9"/>
                <a:gd fmla="*/ 113 w 203" name="T10"/>
                <a:gd fmla="*/ 283 h 283" name="T11"/>
                <a:gd fmla="*/ 170 w 203" name="T12"/>
                <a:gd fmla="*/ 207 h 283" name="T13"/>
                <a:gd fmla="*/ 155 w 203" name="T14"/>
                <a:gd fmla="*/ 31 h 283" name="T15"/>
                <a:gd fmla="*/ 56 w 203" name="T16"/>
                <a:gd fmla="*/ 22 h 283" name="T17"/>
                <a:gd fmla="*/ 22 w 203" name="T18"/>
                <a:gd fmla="*/ 60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20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gdLst>
                <a:gd fmla="*/ 381 w 382" name="T0"/>
                <a:gd fmla="*/ 346 h 392" name="T1"/>
                <a:gd fmla="*/ 374 w 382" name="T2"/>
                <a:gd fmla="*/ 338 h 392" name="T3"/>
                <a:gd fmla="*/ 80 w 382" name="T4"/>
                <a:gd fmla="*/ 67 h 392" name="T5"/>
                <a:gd fmla="*/ 66 w 382" name="T6"/>
                <a:gd fmla="*/ 54 h 392" name="T7"/>
                <a:gd fmla="*/ 62 w 382" name="T8"/>
                <a:gd fmla="*/ 51 h 392" name="T9"/>
                <a:gd fmla="*/ 39 w 382" name="T10"/>
                <a:gd fmla="*/ 30 h 392" name="T11"/>
                <a:gd fmla="*/ 1 w 382" name="T12"/>
                <a:gd fmla="*/ 0 h 392" name="T13"/>
                <a:gd fmla="*/ 1 w 382" name="T14"/>
                <a:gd fmla="*/ 0 h 392" name="T15"/>
                <a:gd fmla="*/ 1 w 382" name="T16"/>
                <a:gd fmla="*/ 0 h 392" name="T17"/>
                <a:gd fmla="*/ 1 w 382" name="T18"/>
                <a:gd fmla="*/ 0 h 392" name="T19"/>
                <a:gd fmla="*/ 1 w 382" name="T20"/>
                <a:gd fmla="*/ 2 h 392" name="T21"/>
                <a:gd fmla="*/ 57 w 382" name="T22"/>
                <a:gd fmla="*/ 69 h 392" name="T23"/>
                <a:gd fmla="*/ 70 w 382" name="T24"/>
                <a:gd fmla="*/ 84 h 392" name="T25"/>
                <a:gd fmla="*/ 71 w 382" name="T26"/>
                <a:gd fmla="*/ 85 h 392" name="T27"/>
                <a:gd fmla="*/ 347 w 382" name="T28"/>
                <a:gd fmla="*/ 384 h 392" name="T29"/>
                <a:gd fmla="*/ 355 w 382" name="T30"/>
                <a:gd fmla="*/ 392 h 392" name="T31"/>
                <a:gd fmla="*/ 358 w 382" name="T32"/>
                <a:gd fmla="*/ 391 h 392" name="T33"/>
                <a:gd fmla="*/ 374 w 382" name="T34"/>
                <a:gd fmla="*/ 376 h 392" name="T35"/>
                <a:gd fmla="*/ 381 w 382" name="T36"/>
                <a:gd fmla="*/ 351 h 392" name="T37"/>
                <a:gd fmla="*/ 381 w 382" name="T38"/>
                <a:gd fmla="*/ 346 h 39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2" w="38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algn="bl" blurRad="177800" dir="18900000" kx="-1200000" rotWithShape="0" sy="2300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gdLst>
                <a:gd fmla="*/ 68 w 83" name="T0"/>
                <a:gd fmla="*/ 68 h 86" name="T1"/>
                <a:gd fmla="*/ 34 w 83" name="T2"/>
                <a:gd fmla="*/ 30 h 86" name="T3"/>
                <a:gd fmla="*/ 16 w 83" name="T4"/>
                <a:gd fmla="*/ 10 h 86" name="T5"/>
                <a:gd fmla="*/ 6 w 83" name="T6"/>
                <a:gd fmla="*/ 0 h 86" name="T7"/>
                <a:gd fmla="*/ 3 w 83" name="T8"/>
                <a:gd fmla="*/ 5 h 86" name="T9"/>
                <a:gd fmla="*/ 0 w 83" name="T10"/>
                <a:gd fmla="*/ 11 h 86" name="T11"/>
                <a:gd fmla="*/ 9 w 83" name="T12"/>
                <a:gd fmla="*/ 21 h 86" name="T13"/>
                <a:gd fmla="*/ 29 w 83" name="T14"/>
                <a:gd fmla="*/ 39 h 86" name="T15"/>
                <a:gd fmla="*/ 66 w 83" name="T16"/>
                <a:gd fmla="*/ 72 h 86" name="T17"/>
                <a:gd fmla="*/ 83 w 83" name="T18"/>
                <a:gd fmla="*/ 86 h 86" name="T19"/>
                <a:gd fmla="*/ 83 w 83" name="T20"/>
                <a:gd fmla="*/ 85 h 86" name="T21"/>
                <a:gd fmla="*/ 68 w 83" name="T22"/>
                <a:gd fmla="*/ 68 h 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6" w="83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gdLst>
                <a:gd fmla="*/ 204 w 208" name="T0"/>
                <a:gd fmla="*/ 156 h 240" name="T1"/>
                <a:gd fmla="*/ 48 w 208" name="T2"/>
                <a:gd fmla="*/ 0 h 240" name="T3"/>
                <a:gd fmla="*/ 48 w 208" name="T4"/>
                <a:gd fmla="*/ 0 h 240" name="T5"/>
                <a:gd fmla="*/ 35 w 208" name="T6"/>
                <a:gd fmla="*/ 53 h 240" name="T7"/>
                <a:gd fmla="*/ 0 w 208" name="T8"/>
                <a:gd fmla="*/ 84 h 240" name="T9"/>
                <a:gd fmla="*/ 156 w 208" name="T10"/>
                <a:gd fmla="*/ 240 h 240" name="T11"/>
                <a:gd fmla="*/ 189 w 208" name="T12"/>
                <a:gd fmla="*/ 215 h 240" name="T13"/>
                <a:gd fmla="*/ 192 w 208" name="T14"/>
                <a:gd fmla="*/ 209 h 240" name="T15"/>
                <a:gd fmla="*/ 195 w 208" name="T16"/>
                <a:gd fmla="*/ 204 h 240" name="T17"/>
                <a:gd fmla="*/ 204 w 208" name="T18"/>
                <a:gd fmla="*/ 156 h 2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0" w="208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gdLst>
                <a:gd fmla="*/ 52 w 58" name="T0"/>
                <a:gd fmla="*/ 4 h 93" name="T1"/>
                <a:gd fmla="*/ 32 w 58" name="T2"/>
                <a:gd fmla="*/ 13 h 93" name="T3"/>
                <a:gd fmla="*/ 39 w 58" name="T4"/>
                <a:gd fmla="*/ 21 h 93" name="T5"/>
                <a:gd fmla="*/ 39 w 58" name="T6"/>
                <a:gd fmla="*/ 26 h 93" name="T7"/>
                <a:gd fmla="*/ 32 w 58" name="T8"/>
                <a:gd fmla="*/ 51 h 93" name="T9"/>
                <a:gd fmla="*/ 16 w 58" name="T10"/>
                <a:gd fmla="*/ 66 h 93" name="T11"/>
                <a:gd fmla="*/ 13 w 58" name="T12"/>
                <a:gd fmla="*/ 67 h 93" name="T13"/>
                <a:gd fmla="*/ 5 w 58" name="T14"/>
                <a:gd fmla="*/ 59 h 93" name="T15"/>
                <a:gd fmla="*/ 4 w 58" name="T16"/>
                <a:gd fmla="*/ 87 h 93" name="T17"/>
                <a:gd fmla="*/ 4 w 58" name="T18"/>
                <a:gd fmla="*/ 88 h 93" name="T19"/>
                <a:gd fmla="*/ 39 w 58" name="T20"/>
                <a:gd fmla="*/ 57 h 93" name="T21"/>
                <a:gd fmla="*/ 52 w 58" name="T22"/>
                <a:gd fmla="*/ 4 h 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3" w="57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gdLst>
                <a:gd fmla="*/ 82 w 200" name="T0"/>
                <a:gd fmla="*/ 64 h 172" name="T1"/>
                <a:gd fmla="*/ 200 w 200" name="T2"/>
                <a:gd fmla="*/ 38 h 172" name="T3"/>
                <a:gd fmla="*/ 200 w 200" name="T4"/>
                <a:gd fmla="*/ 36 h 172" name="T5"/>
                <a:gd fmla="*/ 73 w 200" name="T6"/>
                <a:gd fmla="*/ 14 h 172" name="T7"/>
                <a:gd fmla="*/ 8 w 200" name="T8"/>
                <a:gd fmla="*/ 126 h 172" name="T9"/>
                <a:gd fmla="*/ 63 w 200" name="T10"/>
                <a:gd fmla="*/ 172 h 172" name="T11"/>
                <a:gd fmla="*/ 82 w 200" name="T12"/>
                <a:gd fmla="*/ 64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200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gdLst>
                <a:gd fmla="*/ 40 w 74" name="T0"/>
                <a:gd fmla="*/ 38 h 194" name="T1"/>
                <a:gd fmla="*/ 74 w 74" name="T2"/>
                <a:gd fmla="*/ 0 h 194" name="T3"/>
                <a:gd fmla="*/ 1 w 74" name="T4"/>
                <a:gd fmla="*/ 100 h 194" name="T5"/>
                <a:gd fmla="*/ 52 w 74" name="T6"/>
                <a:gd fmla="*/ 194 h 194" name="T7"/>
                <a:gd fmla="*/ 52 w 74" name="T8"/>
                <a:gd fmla="*/ 194 h 194" name="T9"/>
                <a:gd fmla="*/ 40 w 74" name="T10"/>
                <a:gd fmla="*/ 38 h 19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4" w="7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gdLst>
                <a:gd fmla="*/ 199 w 213" name="T0"/>
                <a:gd fmla="*/ 83 h 259" name="T1"/>
                <a:gd fmla="*/ 143 w 213" name="T2"/>
                <a:gd fmla="*/ 16 h 259" name="T3"/>
                <a:gd fmla="*/ 25 w 213" name="T4"/>
                <a:gd fmla="*/ 42 h 259" name="T5"/>
                <a:gd fmla="*/ 6 w 213" name="T6"/>
                <a:gd fmla="*/ 150 h 259" name="T7"/>
                <a:gd fmla="*/ 39 w 213" name="T8"/>
                <a:gd fmla="*/ 218 h 259" name="T9"/>
                <a:gd fmla="*/ 172 w 213" name="T10"/>
                <a:gd fmla="*/ 190 h 259" name="T11"/>
                <a:gd fmla="*/ 211 w 213" name="T12"/>
                <a:gd fmla="*/ 104 h 259" name="T13"/>
                <a:gd fmla="*/ 213 w 213" name="T14"/>
                <a:gd fmla="*/ 99 h 259" name="T15"/>
                <a:gd fmla="*/ 212 w 213" name="T16"/>
                <a:gd fmla="*/ 98 h 259" name="T17"/>
                <a:gd fmla="*/ 199 w 213" name="T18"/>
                <a:gd fmla="*/ 83 h 2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9" w="213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gdLst>
                <a:gd fmla="*/ 22 w 203" name="T0"/>
                <a:gd fmla="*/ 60 h 283" name="T1"/>
                <a:gd fmla="*/ 34 w 203" name="T2"/>
                <a:gd fmla="*/ 216 h 283" name="T3"/>
                <a:gd fmla="*/ 72 w 203" name="T4"/>
                <a:gd fmla="*/ 246 h 283" name="T5"/>
                <a:gd fmla="*/ 95 w 203" name="T6"/>
                <a:gd fmla="*/ 267 h 283" name="T7"/>
                <a:gd fmla="*/ 99 w 203" name="T8"/>
                <a:gd fmla="*/ 270 h 283" name="T9"/>
                <a:gd fmla="*/ 113 w 203" name="T10"/>
                <a:gd fmla="*/ 283 h 283" name="T11"/>
                <a:gd fmla="*/ 170 w 203" name="T12"/>
                <a:gd fmla="*/ 207 h 283" name="T13"/>
                <a:gd fmla="*/ 155 w 203" name="T14"/>
                <a:gd fmla="*/ 31 h 283" name="T15"/>
                <a:gd fmla="*/ 56 w 203" name="T16"/>
                <a:gd fmla="*/ 22 h 283" name="T17"/>
                <a:gd fmla="*/ 22 w 203" name="T18"/>
                <a:gd fmla="*/ 60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20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gdLst>
                <a:gd fmla="*/ 381 w 382" name="T0"/>
                <a:gd fmla="*/ 346 h 392" name="T1"/>
                <a:gd fmla="*/ 374 w 382" name="T2"/>
                <a:gd fmla="*/ 338 h 392" name="T3"/>
                <a:gd fmla="*/ 80 w 382" name="T4"/>
                <a:gd fmla="*/ 67 h 392" name="T5"/>
                <a:gd fmla="*/ 66 w 382" name="T6"/>
                <a:gd fmla="*/ 54 h 392" name="T7"/>
                <a:gd fmla="*/ 62 w 382" name="T8"/>
                <a:gd fmla="*/ 51 h 392" name="T9"/>
                <a:gd fmla="*/ 39 w 382" name="T10"/>
                <a:gd fmla="*/ 30 h 392" name="T11"/>
                <a:gd fmla="*/ 1 w 382" name="T12"/>
                <a:gd fmla="*/ 0 h 392" name="T13"/>
                <a:gd fmla="*/ 1 w 382" name="T14"/>
                <a:gd fmla="*/ 0 h 392" name="T15"/>
                <a:gd fmla="*/ 1 w 382" name="T16"/>
                <a:gd fmla="*/ 0 h 392" name="T17"/>
                <a:gd fmla="*/ 1 w 382" name="T18"/>
                <a:gd fmla="*/ 0 h 392" name="T19"/>
                <a:gd fmla="*/ 1 w 382" name="T20"/>
                <a:gd fmla="*/ 2 h 392" name="T21"/>
                <a:gd fmla="*/ 57 w 382" name="T22"/>
                <a:gd fmla="*/ 69 h 392" name="T23"/>
                <a:gd fmla="*/ 70 w 382" name="T24"/>
                <a:gd fmla="*/ 84 h 392" name="T25"/>
                <a:gd fmla="*/ 71 w 382" name="T26"/>
                <a:gd fmla="*/ 85 h 392" name="T27"/>
                <a:gd fmla="*/ 347 w 382" name="T28"/>
                <a:gd fmla="*/ 384 h 392" name="T29"/>
                <a:gd fmla="*/ 355 w 382" name="T30"/>
                <a:gd fmla="*/ 392 h 392" name="T31"/>
                <a:gd fmla="*/ 358 w 382" name="T32"/>
                <a:gd fmla="*/ 391 h 392" name="T33"/>
                <a:gd fmla="*/ 374 w 382" name="T34"/>
                <a:gd fmla="*/ 376 h 392" name="T35"/>
                <a:gd fmla="*/ 381 w 382" name="T36"/>
                <a:gd fmla="*/ 351 h 392" name="T37"/>
                <a:gd fmla="*/ 381 w 382" name="T38"/>
                <a:gd fmla="*/ 346 h 39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2" w="38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algn="bl" blurRad="177800" dir="18900000" kx="-1200000" rotWithShape="0" sy="2300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gdLst>
                <a:gd fmla="*/ 68 w 83" name="T0"/>
                <a:gd fmla="*/ 68 h 86" name="T1"/>
                <a:gd fmla="*/ 34 w 83" name="T2"/>
                <a:gd fmla="*/ 30 h 86" name="T3"/>
                <a:gd fmla="*/ 16 w 83" name="T4"/>
                <a:gd fmla="*/ 10 h 86" name="T5"/>
                <a:gd fmla="*/ 6 w 83" name="T6"/>
                <a:gd fmla="*/ 0 h 86" name="T7"/>
                <a:gd fmla="*/ 3 w 83" name="T8"/>
                <a:gd fmla="*/ 5 h 86" name="T9"/>
                <a:gd fmla="*/ 0 w 83" name="T10"/>
                <a:gd fmla="*/ 11 h 86" name="T11"/>
                <a:gd fmla="*/ 9 w 83" name="T12"/>
                <a:gd fmla="*/ 21 h 86" name="T13"/>
                <a:gd fmla="*/ 29 w 83" name="T14"/>
                <a:gd fmla="*/ 39 h 86" name="T15"/>
                <a:gd fmla="*/ 66 w 83" name="T16"/>
                <a:gd fmla="*/ 72 h 86" name="T17"/>
                <a:gd fmla="*/ 83 w 83" name="T18"/>
                <a:gd fmla="*/ 86 h 86" name="T19"/>
                <a:gd fmla="*/ 83 w 83" name="T20"/>
                <a:gd fmla="*/ 85 h 86" name="T21"/>
                <a:gd fmla="*/ 68 w 83" name="T22"/>
                <a:gd fmla="*/ 68 h 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6" w="83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gdLst>
                <a:gd fmla="*/ 204 w 208" name="T0"/>
                <a:gd fmla="*/ 156 h 240" name="T1"/>
                <a:gd fmla="*/ 48 w 208" name="T2"/>
                <a:gd fmla="*/ 0 h 240" name="T3"/>
                <a:gd fmla="*/ 48 w 208" name="T4"/>
                <a:gd fmla="*/ 0 h 240" name="T5"/>
                <a:gd fmla="*/ 35 w 208" name="T6"/>
                <a:gd fmla="*/ 53 h 240" name="T7"/>
                <a:gd fmla="*/ 0 w 208" name="T8"/>
                <a:gd fmla="*/ 84 h 240" name="T9"/>
                <a:gd fmla="*/ 156 w 208" name="T10"/>
                <a:gd fmla="*/ 240 h 240" name="T11"/>
                <a:gd fmla="*/ 189 w 208" name="T12"/>
                <a:gd fmla="*/ 215 h 240" name="T13"/>
                <a:gd fmla="*/ 192 w 208" name="T14"/>
                <a:gd fmla="*/ 209 h 240" name="T15"/>
                <a:gd fmla="*/ 195 w 208" name="T16"/>
                <a:gd fmla="*/ 204 h 240" name="T17"/>
                <a:gd fmla="*/ 204 w 208" name="T18"/>
                <a:gd fmla="*/ 156 h 2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0" w="208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gdLst>
                <a:gd fmla="*/ 52 w 58" name="T0"/>
                <a:gd fmla="*/ 4 h 93" name="T1"/>
                <a:gd fmla="*/ 32 w 58" name="T2"/>
                <a:gd fmla="*/ 13 h 93" name="T3"/>
                <a:gd fmla="*/ 39 w 58" name="T4"/>
                <a:gd fmla="*/ 21 h 93" name="T5"/>
                <a:gd fmla="*/ 39 w 58" name="T6"/>
                <a:gd fmla="*/ 26 h 93" name="T7"/>
                <a:gd fmla="*/ 32 w 58" name="T8"/>
                <a:gd fmla="*/ 51 h 93" name="T9"/>
                <a:gd fmla="*/ 16 w 58" name="T10"/>
                <a:gd fmla="*/ 66 h 93" name="T11"/>
                <a:gd fmla="*/ 13 w 58" name="T12"/>
                <a:gd fmla="*/ 67 h 93" name="T13"/>
                <a:gd fmla="*/ 5 w 58" name="T14"/>
                <a:gd fmla="*/ 59 h 93" name="T15"/>
                <a:gd fmla="*/ 4 w 58" name="T16"/>
                <a:gd fmla="*/ 87 h 93" name="T17"/>
                <a:gd fmla="*/ 4 w 58" name="T18"/>
                <a:gd fmla="*/ 88 h 93" name="T19"/>
                <a:gd fmla="*/ 39 w 58" name="T20"/>
                <a:gd fmla="*/ 57 h 93" name="T21"/>
                <a:gd fmla="*/ 52 w 58" name="T22"/>
                <a:gd fmla="*/ 4 h 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3" w="57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gdLst>
                <a:gd fmla="*/ 82 w 200" name="T0"/>
                <a:gd fmla="*/ 64 h 172" name="T1"/>
                <a:gd fmla="*/ 200 w 200" name="T2"/>
                <a:gd fmla="*/ 38 h 172" name="T3"/>
                <a:gd fmla="*/ 200 w 200" name="T4"/>
                <a:gd fmla="*/ 36 h 172" name="T5"/>
                <a:gd fmla="*/ 73 w 200" name="T6"/>
                <a:gd fmla="*/ 14 h 172" name="T7"/>
                <a:gd fmla="*/ 8 w 200" name="T8"/>
                <a:gd fmla="*/ 126 h 172" name="T9"/>
                <a:gd fmla="*/ 63 w 200" name="T10"/>
                <a:gd fmla="*/ 172 h 172" name="T11"/>
                <a:gd fmla="*/ 82 w 200" name="T12"/>
                <a:gd fmla="*/ 64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200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gdLst>
                <a:gd fmla="*/ 40 w 74" name="T0"/>
                <a:gd fmla="*/ 38 h 194" name="T1"/>
                <a:gd fmla="*/ 74 w 74" name="T2"/>
                <a:gd fmla="*/ 0 h 194" name="T3"/>
                <a:gd fmla="*/ 1 w 74" name="T4"/>
                <a:gd fmla="*/ 100 h 194" name="T5"/>
                <a:gd fmla="*/ 52 w 74" name="T6"/>
                <a:gd fmla="*/ 194 h 194" name="T7"/>
                <a:gd fmla="*/ 52 w 74" name="T8"/>
                <a:gd fmla="*/ 194 h 194" name="T9"/>
                <a:gd fmla="*/ 40 w 74" name="T10"/>
                <a:gd fmla="*/ 38 h 19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4" w="7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gdLst>
                <a:gd fmla="*/ 199 w 213" name="T0"/>
                <a:gd fmla="*/ 83 h 259" name="T1"/>
                <a:gd fmla="*/ 143 w 213" name="T2"/>
                <a:gd fmla="*/ 16 h 259" name="T3"/>
                <a:gd fmla="*/ 25 w 213" name="T4"/>
                <a:gd fmla="*/ 42 h 259" name="T5"/>
                <a:gd fmla="*/ 6 w 213" name="T6"/>
                <a:gd fmla="*/ 150 h 259" name="T7"/>
                <a:gd fmla="*/ 39 w 213" name="T8"/>
                <a:gd fmla="*/ 218 h 259" name="T9"/>
                <a:gd fmla="*/ 172 w 213" name="T10"/>
                <a:gd fmla="*/ 190 h 259" name="T11"/>
                <a:gd fmla="*/ 211 w 213" name="T12"/>
                <a:gd fmla="*/ 104 h 259" name="T13"/>
                <a:gd fmla="*/ 213 w 213" name="T14"/>
                <a:gd fmla="*/ 99 h 259" name="T15"/>
                <a:gd fmla="*/ 212 w 213" name="T16"/>
                <a:gd fmla="*/ 98 h 259" name="T17"/>
                <a:gd fmla="*/ 199 w 213" name="T18"/>
                <a:gd fmla="*/ 83 h 2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9" w="213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gdLst>
                <a:gd fmla="*/ 22 w 203" name="T0"/>
                <a:gd fmla="*/ 60 h 283" name="T1"/>
                <a:gd fmla="*/ 34 w 203" name="T2"/>
                <a:gd fmla="*/ 216 h 283" name="T3"/>
                <a:gd fmla="*/ 72 w 203" name="T4"/>
                <a:gd fmla="*/ 246 h 283" name="T5"/>
                <a:gd fmla="*/ 95 w 203" name="T6"/>
                <a:gd fmla="*/ 267 h 283" name="T7"/>
                <a:gd fmla="*/ 99 w 203" name="T8"/>
                <a:gd fmla="*/ 270 h 283" name="T9"/>
                <a:gd fmla="*/ 113 w 203" name="T10"/>
                <a:gd fmla="*/ 283 h 283" name="T11"/>
                <a:gd fmla="*/ 170 w 203" name="T12"/>
                <a:gd fmla="*/ 207 h 283" name="T13"/>
                <a:gd fmla="*/ 155 w 203" name="T14"/>
                <a:gd fmla="*/ 31 h 283" name="T15"/>
                <a:gd fmla="*/ 56 w 203" name="T16"/>
                <a:gd fmla="*/ 22 h 283" name="T17"/>
                <a:gd fmla="*/ 22 w 203" name="T18"/>
                <a:gd fmla="*/ 60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20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gdLst>
                <a:gd fmla="*/ 381 w 382" name="T0"/>
                <a:gd fmla="*/ 346 h 392" name="T1"/>
                <a:gd fmla="*/ 374 w 382" name="T2"/>
                <a:gd fmla="*/ 338 h 392" name="T3"/>
                <a:gd fmla="*/ 80 w 382" name="T4"/>
                <a:gd fmla="*/ 67 h 392" name="T5"/>
                <a:gd fmla="*/ 66 w 382" name="T6"/>
                <a:gd fmla="*/ 54 h 392" name="T7"/>
                <a:gd fmla="*/ 62 w 382" name="T8"/>
                <a:gd fmla="*/ 51 h 392" name="T9"/>
                <a:gd fmla="*/ 39 w 382" name="T10"/>
                <a:gd fmla="*/ 30 h 392" name="T11"/>
                <a:gd fmla="*/ 1 w 382" name="T12"/>
                <a:gd fmla="*/ 0 h 392" name="T13"/>
                <a:gd fmla="*/ 1 w 382" name="T14"/>
                <a:gd fmla="*/ 0 h 392" name="T15"/>
                <a:gd fmla="*/ 1 w 382" name="T16"/>
                <a:gd fmla="*/ 0 h 392" name="T17"/>
                <a:gd fmla="*/ 1 w 382" name="T18"/>
                <a:gd fmla="*/ 0 h 392" name="T19"/>
                <a:gd fmla="*/ 1 w 382" name="T20"/>
                <a:gd fmla="*/ 2 h 392" name="T21"/>
                <a:gd fmla="*/ 57 w 382" name="T22"/>
                <a:gd fmla="*/ 69 h 392" name="T23"/>
                <a:gd fmla="*/ 70 w 382" name="T24"/>
                <a:gd fmla="*/ 84 h 392" name="T25"/>
                <a:gd fmla="*/ 71 w 382" name="T26"/>
                <a:gd fmla="*/ 85 h 392" name="T27"/>
                <a:gd fmla="*/ 347 w 382" name="T28"/>
                <a:gd fmla="*/ 384 h 392" name="T29"/>
                <a:gd fmla="*/ 355 w 382" name="T30"/>
                <a:gd fmla="*/ 392 h 392" name="T31"/>
                <a:gd fmla="*/ 358 w 382" name="T32"/>
                <a:gd fmla="*/ 391 h 392" name="T33"/>
                <a:gd fmla="*/ 374 w 382" name="T34"/>
                <a:gd fmla="*/ 376 h 392" name="T35"/>
                <a:gd fmla="*/ 381 w 382" name="T36"/>
                <a:gd fmla="*/ 351 h 392" name="T37"/>
                <a:gd fmla="*/ 381 w 382" name="T38"/>
                <a:gd fmla="*/ 346 h 39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2" w="38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00A1F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41222" cy="4369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创意创新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43610"/>
          </a:xfrm>
          <a:prstGeom prst="rect">
            <a:avLst/>
          </a:prstGeom>
          <a:noFill/>
        </p:spPr>
        <p:txBody>
          <a:bodyPr bIns="43205" lIns="86411" rIns="86411" rtlCol="0" tIns="43205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5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41222" cy="4369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本地客服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43610"/>
          </a:xfrm>
          <a:prstGeom prst="rect">
            <a:avLst/>
          </a:prstGeom>
          <a:noFill/>
        </p:spPr>
        <p:txBody>
          <a:bodyPr bIns="43205" lIns="86411" rIns="86411" rtlCol="0" tIns="43205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5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41222" cy="43693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客户关怀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43610"/>
          </a:xfrm>
          <a:prstGeom prst="rect">
            <a:avLst/>
          </a:prstGeom>
          <a:noFill/>
        </p:spPr>
        <p:txBody>
          <a:bodyPr bIns="43205" lIns="86411" rIns="86411" rtlCol="0" tIns="43205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5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</a:t>
            </a: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0070C0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gdLst>
                <a:gd fmla="*/ 44 w 88" name="T0"/>
                <a:gd fmla="*/ 0 h 128" name="T1"/>
                <a:gd fmla="*/ 0 w 88" name="T2"/>
                <a:gd fmla="*/ 44 h 128" name="T3"/>
                <a:gd fmla="*/ 20 w 88" name="T4"/>
                <a:gd fmla="*/ 92 h 128" name="T5"/>
                <a:gd fmla="*/ 44 w 88" name="T6"/>
                <a:gd fmla="*/ 128 h 128" name="T7"/>
                <a:gd fmla="*/ 68 w 88" name="T8"/>
                <a:gd fmla="*/ 92 h 128" name="T9"/>
                <a:gd fmla="*/ 88 w 88" name="T10"/>
                <a:gd fmla="*/ 44 h 128" name="T11"/>
                <a:gd fmla="*/ 44 w 88" name="T12"/>
                <a:gd fmla="*/ 0 h 128" name="T13"/>
                <a:gd fmla="*/ 54 w 88" name="T14"/>
                <a:gd fmla="*/ 109 h 128" name="T15"/>
                <a:gd fmla="*/ 35 w 88" name="T16"/>
                <a:gd fmla="*/ 111 h 128" name="T17"/>
                <a:gd fmla="*/ 32 w 88" name="T18"/>
                <a:gd fmla="*/ 104 h 128" name="T19"/>
                <a:gd fmla="*/ 32 w 88" name="T20"/>
                <a:gd fmla="*/ 103 h 128" name="T21"/>
                <a:gd fmla="*/ 57 w 88" name="T22"/>
                <a:gd fmla="*/ 100 h 128" name="T23"/>
                <a:gd fmla="*/ 56 w 88" name="T24"/>
                <a:gd fmla="*/ 104 h 128" name="T25"/>
                <a:gd fmla="*/ 54 w 88" name="T26"/>
                <a:gd fmla="*/ 109 h 128" name="T27"/>
                <a:gd fmla="*/ 31 w 88" name="T28"/>
                <a:gd fmla="*/ 100 h 128" name="T29"/>
                <a:gd fmla="*/ 28 w 88" name="T30"/>
                <a:gd fmla="*/ 92 h 128" name="T31"/>
                <a:gd fmla="*/ 60 w 88" name="T32"/>
                <a:gd fmla="*/ 92 h 128" name="T33"/>
                <a:gd fmla="*/ 58 w 88" name="T34"/>
                <a:gd fmla="*/ 96 h 128" name="T35"/>
                <a:gd fmla="*/ 31 w 88" name="T36"/>
                <a:gd fmla="*/ 100 h 128" name="T37"/>
                <a:gd fmla="*/ 44 w 88" name="T38"/>
                <a:gd fmla="*/ 120 h 128" name="T39"/>
                <a:gd fmla="*/ 36 w 88" name="T40"/>
                <a:gd fmla="*/ 115 h 128" name="T41"/>
                <a:gd fmla="*/ 53 w 88" name="T42"/>
                <a:gd fmla="*/ 113 h 128" name="T43"/>
                <a:gd fmla="*/ 44 w 88" name="T44"/>
                <a:gd fmla="*/ 120 h 128" name="T45"/>
                <a:gd fmla="*/ 63 w 88" name="T46"/>
                <a:gd fmla="*/ 84 h 128" name="T47"/>
                <a:gd fmla="*/ 25 w 88" name="T48"/>
                <a:gd fmla="*/ 84 h 128" name="T49"/>
                <a:gd fmla="*/ 19 w 88" name="T50"/>
                <a:gd fmla="*/ 71 h 128" name="T51"/>
                <a:gd fmla="*/ 8 w 88" name="T52"/>
                <a:gd fmla="*/ 44 h 128" name="T53"/>
                <a:gd fmla="*/ 44 w 88" name="T54"/>
                <a:gd fmla="*/ 8 h 128" name="T55"/>
                <a:gd fmla="*/ 80 w 88" name="T56"/>
                <a:gd fmla="*/ 44 h 128" name="T57"/>
                <a:gd fmla="*/ 69 w 88" name="T58"/>
                <a:gd fmla="*/ 71 h 128" name="T59"/>
                <a:gd fmla="*/ 63 w 88" name="T60"/>
                <a:gd fmla="*/ 84 h 12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28" w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gdLst>
                <a:gd fmla="*/ 24 w 26" name="T0"/>
                <a:gd fmla="*/ 0 h 26" name="T1"/>
                <a:gd fmla="*/ 0 w 26" name="T2"/>
                <a:gd fmla="*/ 24 h 26" name="T3"/>
                <a:gd fmla="*/ 2 w 26" name="T4"/>
                <a:gd fmla="*/ 26 h 26" name="T5"/>
                <a:gd fmla="*/ 4 w 26" name="T6"/>
                <a:gd fmla="*/ 24 h 26" name="T7"/>
                <a:gd fmla="*/ 24 w 26" name="T8"/>
                <a:gd fmla="*/ 4 h 26" name="T9"/>
                <a:gd fmla="*/ 26 w 26" name="T10"/>
                <a:gd fmla="*/ 2 h 26" name="T11"/>
                <a:gd fmla="*/ 24 w 26" name="T12"/>
                <a:gd fmla="*/ 0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gdLst>
              <a:gd fmla="*/ 111 w 112" name="T0"/>
              <a:gd fmla="*/ 45 h 112" name="T1"/>
              <a:gd fmla="*/ 109 w 112" name="T2"/>
              <a:gd fmla="*/ 38 h 112" name="T3"/>
              <a:gd fmla="*/ 104 w 112" name="T4"/>
              <a:gd fmla="*/ 35 h 112" name="T5"/>
              <a:gd fmla="*/ 104 w 112" name="T6"/>
              <a:gd fmla="*/ 35 h 112" name="T7"/>
              <a:gd fmla="*/ 56 w 112" name="T8"/>
              <a:gd fmla="*/ 4 h 112" name="T9"/>
              <a:gd fmla="*/ 50 w 112" name="T10"/>
              <a:gd fmla="*/ 4 h 112" name="T11"/>
              <a:gd fmla="*/ 50 w 112" name="T12"/>
              <a:gd fmla="*/ 3 h 112" name="T13"/>
              <a:gd fmla="*/ 45 w 112" name="T14"/>
              <a:gd fmla="*/ 1 h 112" name="T15"/>
              <a:gd fmla="*/ 38 w 112" name="T16"/>
              <a:gd fmla="*/ 3 h 112" name="T17"/>
              <a:gd fmla="*/ 35 w 112" name="T18"/>
              <a:gd fmla="*/ 8 h 112" name="T19"/>
              <a:gd fmla="*/ 35 w 112" name="T20"/>
              <a:gd fmla="*/ 8 h 112" name="T21"/>
              <a:gd fmla="*/ 4 w 112" name="T22"/>
              <a:gd fmla="*/ 56 h 112" name="T23"/>
              <a:gd fmla="*/ 4 w 112" name="T24"/>
              <a:gd fmla="*/ 62 h 112" name="T25"/>
              <a:gd fmla="*/ 3 w 112" name="T26"/>
              <a:gd fmla="*/ 62 h 112" name="T27"/>
              <a:gd fmla="*/ 1 w 112" name="T28"/>
              <a:gd fmla="*/ 67 h 112" name="T29"/>
              <a:gd fmla="*/ 3 w 112" name="T30"/>
              <a:gd fmla="*/ 74 h 112" name="T31"/>
              <a:gd fmla="*/ 8 w 112" name="T32"/>
              <a:gd fmla="*/ 77 h 112" name="T33"/>
              <a:gd fmla="*/ 8 w 112" name="T34"/>
              <a:gd fmla="*/ 77 h 112" name="T35"/>
              <a:gd fmla="*/ 56 w 112" name="T36"/>
              <a:gd fmla="*/ 108 h 112" name="T37"/>
              <a:gd fmla="*/ 62 w 112" name="T38"/>
              <a:gd fmla="*/ 108 h 112" name="T39"/>
              <a:gd fmla="*/ 62 w 112" name="T40"/>
              <a:gd fmla="*/ 109 h 112" name="T41"/>
              <a:gd fmla="*/ 67 w 112" name="T42"/>
              <a:gd fmla="*/ 111 h 112" name="T43"/>
              <a:gd fmla="*/ 74 w 112" name="T44"/>
              <a:gd fmla="*/ 109 h 112" name="T45"/>
              <a:gd fmla="*/ 77 w 112" name="T46"/>
              <a:gd fmla="*/ 104 h 112" name="T47"/>
              <a:gd fmla="*/ 77 w 112" name="T48"/>
              <a:gd fmla="*/ 104 h 112" name="T49"/>
              <a:gd fmla="*/ 108 w 112" name="T50"/>
              <a:gd fmla="*/ 56 h 112" name="T51"/>
              <a:gd fmla="*/ 108 w 112" name="T52"/>
              <a:gd fmla="*/ 50 h 112" name="T53"/>
              <a:gd fmla="*/ 109 w 112" name="T54"/>
              <a:gd fmla="*/ 50 h 112" name="T55"/>
              <a:gd fmla="*/ 111 w 112" name="T56"/>
              <a:gd fmla="*/ 45 h 112" name="T57"/>
              <a:gd fmla="*/ 56 w 112" name="T58"/>
              <a:gd fmla="*/ 12 h 112" name="T59"/>
              <a:gd fmla="*/ 96 w 112" name="T60"/>
              <a:gd fmla="*/ 37 h 112" name="T61"/>
              <a:gd fmla="*/ 76 w 112" name="T62"/>
              <a:gd fmla="*/ 42 h 112" name="T63"/>
              <a:gd fmla="*/ 58 w 112" name="T64"/>
              <a:gd fmla="*/ 32 h 112" name="T65"/>
              <a:gd fmla="*/ 53 w 112" name="T66"/>
              <a:gd fmla="*/ 12 h 112" name="T67"/>
              <a:gd fmla="*/ 56 w 112" name="T68"/>
              <a:gd fmla="*/ 12 h 112" name="T69"/>
              <a:gd fmla="*/ 72 w 112" name="T70"/>
              <a:gd fmla="*/ 56 h 112" name="T71"/>
              <a:gd fmla="*/ 56 w 112" name="T72"/>
              <a:gd fmla="*/ 72 h 112" name="T73"/>
              <a:gd fmla="*/ 40 w 112" name="T74"/>
              <a:gd fmla="*/ 56 h 112" name="T75"/>
              <a:gd fmla="*/ 52 w 112" name="T76"/>
              <a:gd fmla="*/ 40 h 112" name="T77"/>
              <a:gd fmla="*/ 53 w 112" name="T78"/>
              <a:gd fmla="*/ 40 h 112" name="T79"/>
              <a:gd fmla="*/ 56 w 112" name="T80"/>
              <a:gd fmla="*/ 40 h 112" name="T81"/>
              <a:gd fmla="*/ 72 w 112" name="T82"/>
              <a:gd fmla="*/ 53 h 112" name="T83"/>
              <a:gd fmla="*/ 72 w 112" name="T84"/>
              <a:gd fmla="*/ 53 h 112" name="T85"/>
              <a:gd fmla="*/ 72 w 112" name="T86"/>
              <a:gd fmla="*/ 56 h 112" name="T87"/>
              <a:gd fmla="*/ 12 w 112" name="T88"/>
              <a:gd fmla="*/ 56 h 112" name="T89"/>
              <a:gd fmla="*/ 37 w 112" name="T90"/>
              <a:gd fmla="*/ 16 h 112" name="T91"/>
              <a:gd fmla="*/ 42 w 112" name="T92"/>
              <a:gd fmla="*/ 36 h 112" name="T93"/>
              <a:gd fmla="*/ 32 w 112" name="T94"/>
              <a:gd fmla="*/ 54 h 112" name="T95"/>
              <a:gd fmla="*/ 12 w 112" name="T96"/>
              <a:gd fmla="*/ 60 h 112" name="T97"/>
              <a:gd fmla="*/ 12 w 112" name="T98"/>
              <a:gd fmla="*/ 56 h 112" name="T99"/>
              <a:gd fmla="*/ 56 w 112" name="T100"/>
              <a:gd fmla="*/ 100 h 112" name="T101"/>
              <a:gd fmla="*/ 16 w 112" name="T102"/>
              <a:gd fmla="*/ 75 h 112" name="T103"/>
              <a:gd fmla="*/ 36 w 112" name="T104"/>
              <a:gd fmla="*/ 70 h 112" name="T105"/>
              <a:gd fmla="*/ 54 w 112" name="T106"/>
              <a:gd fmla="*/ 80 h 112" name="T107"/>
              <a:gd fmla="*/ 60 w 112" name="T108"/>
              <a:gd fmla="*/ 100 h 112" name="T109"/>
              <a:gd fmla="*/ 56 w 112" name="T110"/>
              <a:gd fmla="*/ 100 h 112" name="T111"/>
              <a:gd fmla="*/ 100 w 112" name="T112"/>
              <a:gd fmla="*/ 56 h 112" name="T113"/>
              <a:gd fmla="*/ 75 w 112" name="T114"/>
              <a:gd fmla="*/ 96 h 112" name="T115"/>
              <a:gd fmla="*/ 70 w 112" name="T116"/>
              <a:gd fmla="*/ 76 h 112" name="T117"/>
              <a:gd fmla="*/ 80 w 112" name="T118"/>
              <a:gd fmla="*/ 58 h 112" name="T119"/>
              <a:gd fmla="*/ 100 w 112" name="T120"/>
              <a:gd fmla="*/ 53 h 112" name="T121"/>
              <a:gd fmla="*/ 100 w 112" name="T122"/>
              <a:gd fmla="*/ 56 h 11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2" w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anchor="t" anchorCtr="0" bIns="43205" compatLnSpc="1" lIns="86411" numCol="1" rIns="86411" tIns="4320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00A1F2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gdLst>
                <a:gd fmla="*/ 13 w 29" name="T0"/>
                <a:gd fmla="*/ 41 h 41" name="T1"/>
                <a:gd fmla="*/ 12 w 29" name="T2"/>
                <a:gd fmla="*/ 41 h 41" name="T3"/>
                <a:gd fmla="*/ 0 w 29" name="T4"/>
                <a:gd fmla="*/ 22 h 41" name="T5"/>
                <a:gd fmla="*/ 21 w 29" name="T6"/>
                <a:gd fmla="*/ 0 h 41" name="T7"/>
                <a:gd fmla="*/ 28 w 29" name="T8"/>
                <a:gd fmla="*/ 1 h 41" name="T9"/>
                <a:gd fmla="*/ 29 w 29" name="T10"/>
                <a:gd fmla="*/ 3 h 41" name="T11"/>
                <a:gd fmla="*/ 26 w 29" name="T12"/>
                <a:gd fmla="*/ 5 h 41" name="T13"/>
                <a:gd fmla="*/ 21 w 29" name="T14"/>
                <a:gd fmla="*/ 4 h 41" name="T15"/>
                <a:gd fmla="*/ 4 w 29" name="T16"/>
                <a:gd fmla="*/ 22 h 41" name="T17"/>
                <a:gd fmla="*/ 14 w 29" name="T18"/>
                <a:gd fmla="*/ 37 h 41" name="T19"/>
                <a:gd fmla="*/ 14 w 29" name="T20"/>
                <a:gd fmla="*/ 40 h 41" name="T21"/>
                <a:gd fmla="*/ 13 w 29" name="T22"/>
                <a:gd fmla="*/ 41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8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gdLst>
                <a:gd fmla="*/ 85 w 121" name="T0"/>
                <a:gd fmla="*/ 0 h 111" name="T1"/>
                <a:gd fmla="*/ 61 w 121" name="T2"/>
                <a:gd fmla="*/ 11 h 111" name="T3"/>
                <a:gd fmla="*/ 37 w 121" name="T4"/>
                <a:gd fmla="*/ 0 h 111" name="T5"/>
                <a:gd fmla="*/ 0 w 121" name="T6"/>
                <a:gd fmla="*/ 37 h 111" name="T7"/>
                <a:gd fmla="*/ 10 w 121" name="T8"/>
                <a:gd fmla="*/ 62 h 111" name="T9"/>
                <a:gd fmla="*/ 58 w 121" name="T10"/>
                <a:gd fmla="*/ 109 h 111" name="T11"/>
                <a:gd fmla="*/ 61 w 121" name="T12"/>
                <a:gd fmla="*/ 111 h 111" name="T13"/>
                <a:gd fmla="*/ 63 w 121" name="T14"/>
                <a:gd fmla="*/ 109 h 111" name="T15"/>
                <a:gd fmla="*/ 112 w 121" name="T16"/>
                <a:gd fmla="*/ 62 h 111" name="T17"/>
                <a:gd fmla="*/ 121 w 121" name="T18"/>
                <a:gd fmla="*/ 37 h 111" name="T19"/>
                <a:gd fmla="*/ 85 w 121" name="T20"/>
                <a:gd fmla="*/ 0 h 111" name="T21"/>
                <a:gd fmla="*/ 106 w 121" name="T22"/>
                <a:gd fmla="*/ 57 h 111" name="T23"/>
                <a:gd fmla="*/ 61 w 121" name="T24"/>
                <a:gd fmla="*/ 101 h 111" name="T25"/>
                <a:gd fmla="*/ 16 w 121" name="T26"/>
                <a:gd fmla="*/ 57 h 111" name="T27"/>
                <a:gd fmla="*/ 8 w 121" name="T28"/>
                <a:gd fmla="*/ 37 h 111" name="T29"/>
                <a:gd fmla="*/ 37 w 121" name="T30"/>
                <a:gd fmla="*/ 8 h 111" name="T31"/>
                <a:gd fmla="*/ 58 w 121" name="T32"/>
                <a:gd fmla="*/ 19 h 111" name="T33"/>
                <a:gd fmla="*/ 61 w 121" name="T34"/>
                <a:gd fmla="*/ 21 h 111" name="T35"/>
                <a:gd fmla="*/ 64 w 121" name="T36"/>
                <a:gd fmla="*/ 19 h 111" name="T37"/>
                <a:gd fmla="*/ 85 w 121" name="T38"/>
                <a:gd fmla="*/ 8 h 111" name="T39"/>
                <a:gd fmla="*/ 113 w 121" name="T40"/>
                <a:gd fmla="*/ 37 h 111" name="T41"/>
                <a:gd fmla="*/ 106 w 121" name="T42"/>
                <a:gd fmla="*/ 57 h 11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120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9" name="组合 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0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827906616"/>
      </p:ext>
    </p:extLst>
  </p:cSld>
  <p:clrMapOvr>
    <a:masterClrMapping/>
  </p:clrMapOvr>
  <p:transition advTm="3987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3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4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7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37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9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9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6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8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7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4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9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4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5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9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2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5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6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7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00"/>
      <p:bldP grpId="0" spid="201"/>
      <p:bldP grpId="0" spid="202"/>
      <p:bldP grpId="0" spid="203"/>
      <p:bldP grpId="0" spid="204"/>
      <p:bldP grpId="0" spid="205"/>
      <p:bldP grpId="0" spid="206"/>
      <p:bldP grpId="0" spid="207"/>
      <p:bldP grpId="0" spid="208"/>
      <p:bldP grpId="0" spid="2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gdLst>
              <a:gd fmla="*/ 0 w 2053" name="T0"/>
              <a:gd fmla="*/ 0 h 531" name="T1"/>
              <a:gd fmla="*/ 0 w 2053" name="T2"/>
              <a:gd fmla="*/ 531 h 531" name="T3"/>
              <a:gd fmla="*/ 1893 w 2053" name="T4"/>
              <a:gd fmla="*/ 531 h 531" name="T5"/>
              <a:gd fmla="*/ 2053 w 2053" name="T6"/>
              <a:gd fmla="*/ 273 h 531" name="T7"/>
              <a:gd fmla="*/ 1893 w 2053" name="T8"/>
              <a:gd fmla="*/ 0 h 5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31" w="2053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gdLst>
              <a:gd fmla="*/ 0 w 2053" name="T0"/>
              <a:gd fmla="*/ 482 h 482" name="T1"/>
              <a:gd fmla="*/ 0 w 2053" name="T2"/>
              <a:gd fmla="*/ 0 h 482" name="T3"/>
              <a:gd fmla="*/ 1893 w 2053" name="T4"/>
              <a:gd fmla="*/ 0 h 482" name="T5"/>
              <a:gd fmla="*/ 2053 w 2053" name="T6"/>
              <a:gd fmla="*/ 241 h 482" name="T7"/>
              <a:gd fmla="*/ 1893 w 2053" name="T8"/>
              <a:gd fmla="*/ 482 h 48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2" w="2053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gdLst>
              <a:gd fmla="*/ 0 w 433" name="T0"/>
              <a:gd fmla="*/ 595 h 595" name="T1"/>
              <a:gd fmla="*/ 433 w 433" name="T2"/>
              <a:gd fmla="*/ 450 h 595" name="T3"/>
              <a:gd fmla="*/ 433 w 433" name="T4"/>
              <a:gd fmla="*/ 0 h 595" name="T5"/>
              <a:gd fmla="*/ 0 w 433" name="T6"/>
              <a:gd fmla="*/ 321 h 595" name="T7"/>
              <a:gd fmla="*/ 0 w 433" name="T8"/>
              <a:gd fmla="*/ 595 h 59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5" w="432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gdLst>
              <a:gd fmla="*/ 0 w 433" name="T0"/>
              <a:gd fmla="*/ 418 h 531" name="T1"/>
              <a:gd fmla="*/ 433 w 433" name="T2"/>
              <a:gd fmla="*/ 531 h 531" name="T3"/>
              <a:gd fmla="*/ 433 w 433" name="T4"/>
              <a:gd fmla="*/ 0 h 531" name="T5"/>
              <a:gd fmla="*/ 0 w 433" name="T6"/>
              <a:gd fmla="*/ 145 h 531" name="T7"/>
              <a:gd fmla="*/ 0 w 433" name="T8"/>
              <a:gd fmla="*/ 418 h 5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31" w="432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gdLst>
              <a:gd fmla="*/ 0 w 433" name="T0"/>
              <a:gd fmla="*/ 274 h 595" name="T1"/>
              <a:gd fmla="*/ 433 w 433" name="T2"/>
              <a:gd fmla="*/ 595 h 595" name="T3"/>
              <a:gd fmla="*/ 433 w 433" name="T4"/>
              <a:gd fmla="*/ 113 h 595" name="T5"/>
              <a:gd fmla="*/ 0 w 433" name="T6"/>
              <a:gd fmla="*/ 0 h 595" name="T7"/>
              <a:gd fmla="*/ 0 w 433" name="T8"/>
              <a:gd fmla="*/ 274 h 59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5" w="432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gdLst>
              <a:gd fmla="*/ 0 w 433" name="T0"/>
              <a:gd fmla="*/ 273 h 755" name="T1"/>
              <a:gd fmla="*/ 433 w 433" name="T2"/>
              <a:gd fmla="*/ 755 h 755" name="T3"/>
              <a:gd fmla="*/ 433 w 433" name="T4"/>
              <a:gd fmla="*/ 321 h 755" name="T5"/>
              <a:gd fmla="*/ 0 w 433" name="T6"/>
              <a:gd fmla="*/ 0 h 755" name="T7"/>
              <a:gd fmla="*/ 0 w 433" name="T8"/>
              <a:gd fmla="*/ 273 h 75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55" w="432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/>
            <a:endParaRPr kern="0" lang="id-ID" sz="1800">
              <a:solidFill>
                <a:sysClr lastClr="000000" val="windowText"/>
              </a:solidFill>
              <a:latin charset="-122" pitchFamily="34" typeface="微软雅黑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gdLst>
              <a:gd fmla="*/ 0 w 2053" name="T0"/>
              <a:gd fmla="*/ 0 h 434" name="T1"/>
              <a:gd fmla="*/ 0 w 2053" name="T2"/>
              <a:gd fmla="*/ 434 h 434" name="T3"/>
              <a:gd fmla="*/ 1893 w 2053" name="T4"/>
              <a:gd fmla="*/ 434 h 434" name="T5"/>
              <a:gd fmla="*/ 2053 w 2053" name="T6"/>
              <a:gd fmla="*/ 225 h 434" name="T7"/>
              <a:gd fmla="*/ 1893 w 2053" name="T8"/>
              <a:gd fmla="*/ 0 h 4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3" w="2053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/>
            <a:endParaRPr kern="0" lang="id-ID" sz="1800">
              <a:solidFill>
                <a:sysClr lastClr="000000" val="windowText"/>
              </a:solidFill>
              <a:latin charset="-122" pitchFamily="34" typeface="微软雅黑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gdLst>
              <a:gd fmla="*/ 0 w 2053" name="T0"/>
              <a:gd fmla="*/ 450 h 450" name="T1"/>
              <a:gd fmla="*/ 0 w 2053" name="T2"/>
              <a:gd fmla="*/ 0 h 450" name="T3"/>
              <a:gd fmla="*/ 1893 w 2053" name="T4"/>
              <a:gd fmla="*/ 0 h 450" name="T5"/>
              <a:gd fmla="*/ 2053 w 2053" name="T6"/>
              <a:gd fmla="*/ 225 h 450" name="T7"/>
              <a:gd fmla="*/ 1893 w 2053" name="T8"/>
              <a:gd fmla="*/ 450 h 450" name="T9"/>
              <a:gd fmla="*/ 0 w 2053" name="T10"/>
              <a:gd fmla="*/ 450 h 45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50" w="2053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87604" cy="69286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39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会议</a:t>
            </a: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84300"/>
          </a:xfrm>
          <a:prstGeom prst="rect">
            <a:avLst/>
          </a:prstGeom>
        </p:spPr>
        <p:txBody>
          <a:bodyPr bIns="49250" lIns="98502" rIns="98502" tIns="4925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5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gdLst>
              <a:gd fmla="*/ 0 w 2053" name="T0"/>
              <a:gd fmla="*/ 0 h 531" name="T1"/>
              <a:gd fmla="*/ 0 w 2053" name="T2"/>
              <a:gd fmla="*/ 531 h 531" name="T3"/>
              <a:gd fmla="*/ 1893 w 2053" name="T4"/>
              <a:gd fmla="*/ 531 h 531" name="T5"/>
              <a:gd fmla="*/ 2053 w 2053" name="T6"/>
              <a:gd fmla="*/ 273 h 531" name="T7"/>
              <a:gd fmla="*/ 1893 w 2053" name="T8"/>
              <a:gd fmla="*/ 0 h 531" name="T9"/>
              <a:gd fmla="*/ 0 w 2053" name="T10"/>
              <a:gd fmla="*/ 0 h 53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31" w="2053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87604" cy="69286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z="39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执行</a:t>
            </a: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84300"/>
          </a:xfrm>
          <a:prstGeom prst="rect">
            <a:avLst/>
          </a:prstGeom>
        </p:spPr>
        <p:txBody>
          <a:bodyPr bIns="49250" lIns="98502" rIns="98502" tIns="4925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5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gdLst>
              <a:gd fmla="*/ 0 w 2053" name="T0"/>
              <a:gd fmla="*/ 482 h 482" name="T1"/>
              <a:gd fmla="*/ 0 w 2053" name="T2"/>
              <a:gd fmla="*/ 0 h 482" name="T3"/>
              <a:gd fmla="*/ 1893 w 2053" name="T4"/>
              <a:gd fmla="*/ 0 h 482" name="T5"/>
              <a:gd fmla="*/ 2053 w 2053" name="T6"/>
              <a:gd fmla="*/ 241 h 482" name="T7"/>
              <a:gd fmla="*/ 1893 w 2053" name="T8"/>
              <a:gd fmla="*/ 482 h 482" name="T9"/>
              <a:gd fmla="*/ 0 w 2053" name="T10"/>
              <a:gd fmla="*/ 482 h 4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82" w="2053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87604" cy="69286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sz="39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创意</a:t>
            </a: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84300"/>
          </a:xfrm>
          <a:prstGeom prst="rect">
            <a:avLst/>
          </a:prstGeom>
        </p:spPr>
        <p:txBody>
          <a:bodyPr bIns="49250" lIns="98502" rIns="98502" tIns="4925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5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gdLst>
              <a:gd fmla="*/ 0 w 2053" name="T0"/>
              <a:gd fmla="*/ 0 h 434" name="T1"/>
              <a:gd fmla="*/ 0 w 2053" name="T2"/>
              <a:gd fmla="*/ 434 h 434" name="T3"/>
              <a:gd fmla="*/ 1893 w 2053" name="T4"/>
              <a:gd fmla="*/ 434 h 434" name="T5"/>
              <a:gd fmla="*/ 2053 w 2053" name="T6"/>
              <a:gd fmla="*/ 225 h 434" name="T7"/>
              <a:gd fmla="*/ 1893 w 2053" name="T8"/>
              <a:gd fmla="*/ 0 h 434" name="T9"/>
              <a:gd fmla="*/ 0 w 2053" name="T10"/>
              <a:gd fmla="*/ 0 h 43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33" w="2053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/>
            <a:endParaRPr kern="0" lang="id-ID" sz="1800">
              <a:solidFill>
                <a:sysClr lastClr="000000" val="windowText"/>
              </a:solidFill>
              <a:latin charset="-122" pitchFamily="34" typeface="微软雅黑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87604" cy="69286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39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上线</a:t>
            </a:r>
          </a:p>
        </p:txBody>
      </p:sp>
      <p:sp>
        <p:nvSpPr>
          <p:cNvPr id="244" name="Rectangle 76"/>
          <p:cNvSpPr/>
          <p:nvPr/>
        </p:nvSpPr>
        <p:spPr>
          <a:xfrm>
            <a:off x="5905773" y="4936743"/>
            <a:ext cx="4779508" cy="784300"/>
          </a:xfrm>
          <a:prstGeom prst="rect">
            <a:avLst/>
          </a:prstGeom>
        </p:spPr>
        <p:txBody>
          <a:bodyPr bIns="49250" lIns="98502" rIns="98502" tIns="4925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5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gdLst>
              <a:gd fmla="*/ 482 w 579" name="T0"/>
              <a:gd fmla="*/ 367 h 1073" name="T1"/>
              <a:gd fmla="*/ 482 w 579" name="T2"/>
              <a:gd fmla="*/ 148 h 1073" name="T3"/>
              <a:gd fmla="*/ 525 w 579" name="T4"/>
              <a:gd fmla="*/ 79 h 1073" name="T5"/>
              <a:gd fmla="*/ 447 w 579" name="T6"/>
              <a:gd fmla="*/ 0 h 1073" name="T7"/>
              <a:gd fmla="*/ 132 w 579" name="T8"/>
              <a:gd fmla="*/ 0 h 1073" name="T9"/>
              <a:gd fmla="*/ 54 w 579" name="T10"/>
              <a:gd fmla="*/ 79 h 1073" name="T11"/>
              <a:gd fmla="*/ 96 w 579" name="T12"/>
              <a:gd fmla="*/ 148 h 1073" name="T13"/>
              <a:gd fmla="*/ 96 w 579" name="T14"/>
              <a:gd fmla="*/ 367 h 1073" name="T15"/>
              <a:gd fmla="*/ 0 w 579" name="T16"/>
              <a:gd fmla="*/ 583 h 1073" name="T17"/>
              <a:gd fmla="*/ 0 w 579" name="T18"/>
              <a:gd fmla="*/ 612 h 1073" name="T19"/>
              <a:gd fmla="*/ 224 w 579" name="T20"/>
              <a:gd fmla="*/ 612 h 1073" name="T21"/>
              <a:gd fmla="*/ 224 w 579" name="T22"/>
              <a:gd fmla="*/ 923 h 1073" name="T23"/>
              <a:gd fmla="*/ 289 w 579" name="T24"/>
              <a:gd fmla="*/ 1073 h 1073" name="T25"/>
              <a:gd fmla="*/ 355 w 579" name="T26"/>
              <a:gd fmla="*/ 923 h 1073" name="T27"/>
              <a:gd fmla="*/ 355 w 579" name="T28"/>
              <a:gd fmla="*/ 612 h 1073" name="T29"/>
              <a:gd fmla="*/ 579 w 579" name="T30"/>
              <a:gd fmla="*/ 612 h 1073" name="T31"/>
              <a:gd fmla="*/ 579 w 579" name="T32"/>
              <a:gd fmla="*/ 583 h 1073" name="T33"/>
              <a:gd fmla="*/ 482 w 579" name="T34"/>
              <a:gd fmla="*/ 367 h 1073" name="T35"/>
              <a:gd fmla="*/ 132 w 579" name="T36"/>
              <a:gd fmla="*/ 58 h 1073" name="T37"/>
              <a:gd fmla="*/ 447 w 579" name="T38"/>
              <a:gd fmla="*/ 58 h 1073" name="T39"/>
              <a:gd fmla="*/ 467 w 579" name="T40"/>
              <a:gd fmla="*/ 79 h 1073" name="T41"/>
              <a:gd fmla="*/ 449 w 579" name="T42"/>
              <a:gd fmla="*/ 99 h 1073" name="T43"/>
              <a:gd fmla="*/ 436 w 579" name="T44"/>
              <a:gd fmla="*/ 101 h 1073" name="T45"/>
              <a:gd fmla="*/ 143 w 579" name="T46"/>
              <a:gd fmla="*/ 101 h 1073" name="T47"/>
              <a:gd fmla="*/ 129 w 579" name="T48"/>
              <a:gd fmla="*/ 99 h 1073" name="T49"/>
              <a:gd fmla="*/ 111 w 579" name="T50"/>
              <a:gd fmla="*/ 79 h 1073" name="T51"/>
              <a:gd fmla="*/ 132 w 579" name="T52"/>
              <a:gd fmla="*/ 58 h 1073" name="T53"/>
              <a:gd fmla="*/ 424 w 579" name="T54"/>
              <a:gd fmla="*/ 370 h 1073" name="T55"/>
              <a:gd fmla="*/ 154 w 579" name="T56"/>
              <a:gd fmla="*/ 370 h 1073" name="T57"/>
              <a:gd fmla="*/ 154 w 579" name="T58"/>
              <a:gd fmla="*/ 130 h 1073" name="T59"/>
              <a:gd fmla="*/ 424 w 579" name="T60"/>
              <a:gd fmla="*/ 130 h 1073" name="T61"/>
              <a:gd fmla="*/ 424 w 579" name="T62"/>
              <a:gd fmla="*/ 370 h 1073" name="T63"/>
              <a:gd fmla="*/ 297 w 579" name="T64"/>
              <a:gd fmla="*/ 911 h 1073" name="T65"/>
              <a:gd fmla="*/ 289 w 579" name="T66"/>
              <a:gd fmla="*/ 928 h 1073" name="T67"/>
              <a:gd fmla="*/ 282 w 579" name="T68"/>
              <a:gd fmla="*/ 911 h 1073" name="T69"/>
              <a:gd fmla="*/ 282 w 579" name="T70"/>
              <a:gd fmla="*/ 612 h 1073" name="T71"/>
              <a:gd fmla="*/ 297 w 579" name="T72"/>
              <a:gd fmla="*/ 612 h 1073" name="T73"/>
              <a:gd fmla="*/ 297 w 579" name="T74"/>
              <a:gd fmla="*/ 911 h 1073" name="T75"/>
              <a:gd fmla="*/ 355 w 579" name="T76"/>
              <a:gd fmla="*/ 554 h 1073" name="T77"/>
              <a:gd fmla="*/ 224 w 579" name="T78"/>
              <a:gd fmla="*/ 554 h 1073" name="T79"/>
              <a:gd fmla="*/ 59 w 579" name="T80"/>
              <a:gd fmla="*/ 554 h 1073" name="T81"/>
              <a:gd fmla="*/ 144 w 579" name="T82"/>
              <a:gd fmla="*/ 403 h 1073" name="T83"/>
              <a:gd fmla="*/ 149 w 579" name="T84"/>
              <a:gd fmla="*/ 399 h 1073" name="T85"/>
              <a:gd fmla="*/ 430 w 579" name="T86"/>
              <a:gd fmla="*/ 399 h 1073" name="T87"/>
              <a:gd fmla="*/ 435 w 579" name="T88"/>
              <a:gd fmla="*/ 403 h 1073" name="T89"/>
              <a:gd fmla="*/ 519 w 579" name="T90"/>
              <a:gd fmla="*/ 554 h 1073" name="T91"/>
              <a:gd fmla="*/ 355 w 579" name="T92"/>
              <a:gd fmla="*/ 554 h 107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073" w="579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gdLst>
                <a:gd fmla="*/ 117 w 128" name="T0"/>
                <a:gd fmla="*/ 0 h 122" name="T1"/>
                <a:gd fmla="*/ 11 w 128" name="T2"/>
                <a:gd fmla="*/ 0 h 122" name="T3"/>
                <a:gd fmla="*/ 0 w 128" name="T4"/>
                <a:gd fmla="*/ 11 h 122" name="T5"/>
                <a:gd fmla="*/ 0 w 128" name="T6"/>
                <a:gd fmla="*/ 93 h 122" name="T7"/>
                <a:gd fmla="*/ 11 w 128" name="T8"/>
                <a:gd fmla="*/ 104 h 122" name="T9"/>
                <a:gd fmla="*/ 43 w 128" name="T10"/>
                <a:gd fmla="*/ 104 h 122" name="T11"/>
                <a:gd fmla="*/ 38 w 128" name="T12"/>
                <a:gd fmla="*/ 110 h 122" name="T13"/>
                <a:gd fmla="*/ 35 w 128" name="T14"/>
                <a:gd fmla="*/ 113 h 122" name="T15"/>
                <a:gd fmla="*/ 34 w 128" name="T16"/>
                <a:gd fmla="*/ 118 h 122" name="T17"/>
                <a:gd fmla="*/ 42 w 128" name="T18"/>
                <a:gd fmla="*/ 122 h 122" name="T19"/>
                <a:gd fmla="*/ 86 w 128" name="T20"/>
                <a:gd fmla="*/ 122 h 122" name="T21"/>
                <a:gd fmla="*/ 94 w 128" name="T22"/>
                <a:gd fmla="*/ 118 h 122" name="T23"/>
                <a:gd fmla="*/ 94 w 128" name="T24"/>
                <a:gd fmla="*/ 113 h 122" name="T25"/>
                <a:gd fmla="*/ 91 w 128" name="T26"/>
                <a:gd fmla="*/ 110 h 122" name="T27"/>
                <a:gd fmla="*/ 85 w 128" name="T28"/>
                <a:gd fmla="*/ 104 h 122" name="T29"/>
                <a:gd fmla="*/ 117 w 128" name="T30"/>
                <a:gd fmla="*/ 104 h 122" name="T31"/>
                <a:gd fmla="*/ 128 w 128" name="T32"/>
                <a:gd fmla="*/ 93 h 122" name="T33"/>
                <a:gd fmla="*/ 128 w 128" name="T34"/>
                <a:gd fmla="*/ 11 h 122" name="T35"/>
                <a:gd fmla="*/ 117 w 128" name="T36"/>
                <a:gd fmla="*/ 0 h 122" name="T37"/>
                <a:gd fmla="*/ 88 w 128" name="T38"/>
                <a:gd fmla="*/ 113 h 122" name="T39"/>
                <a:gd fmla="*/ 90 w 128" name="T40"/>
                <a:gd fmla="*/ 116 h 122" name="T41"/>
                <a:gd fmla="*/ 90 w 128" name="T42"/>
                <a:gd fmla="*/ 116 h 122" name="T43"/>
                <a:gd fmla="*/ 86 w 128" name="T44"/>
                <a:gd fmla="*/ 118 h 122" name="T45"/>
                <a:gd fmla="*/ 42 w 128" name="T46"/>
                <a:gd fmla="*/ 118 h 122" name="T47"/>
                <a:gd fmla="*/ 38 w 128" name="T48"/>
                <a:gd fmla="*/ 116 h 122" name="T49"/>
                <a:gd fmla="*/ 38 w 128" name="T50"/>
                <a:gd fmla="*/ 116 h 122" name="T51"/>
                <a:gd fmla="*/ 38 w 128" name="T52"/>
                <a:gd fmla="*/ 116 h 122" name="T53"/>
                <a:gd fmla="*/ 40 w 128" name="T54"/>
                <a:gd fmla="*/ 113 h 122" name="T55"/>
                <a:gd fmla="*/ 48 w 128" name="T56"/>
                <a:gd fmla="*/ 104 h 122" name="T57"/>
                <a:gd fmla="*/ 80 w 128" name="T58"/>
                <a:gd fmla="*/ 104 h 122" name="T59"/>
                <a:gd fmla="*/ 88 w 128" name="T60"/>
                <a:gd fmla="*/ 113 h 122" name="T61"/>
                <a:gd fmla="*/ 120 w 128" name="T62"/>
                <a:gd fmla="*/ 93 h 122" name="T63"/>
                <a:gd fmla="*/ 117 w 128" name="T64"/>
                <a:gd fmla="*/ 96 h 122" name="T65"/>
                <a:gd fmla="*/ 11 w 128" name="T66"/>
                <a:gd fmla="*/ 96 h 122" name="T67"/>
                <a:gd fmla="*/ 8 w 128" name="T68"/>
                <a:gd fmla="*/ 93 h 122" name="T69"/>
                <a:gd fmla="*/ 8 w 128" name="T70"/>
                <a:gd fmla="*/ 11 h 122" name="T71"/>
                <a:gd fmla="*/ 11 w 128" name="T72"/>
                <a:gd fmla="*/ 8 h 122" name="T73"/>
                <a:gd fmla="*/ 117 w 128" name="T74"/>
                <a:gd fmla="*/ 8 h 122" name="T75"/>
                <a:gd fmla="*/ 120 w 128" name="T76"/>
                <a:gd fmla="*/ 11 h 122" name="T77"/>
                <a:gd fmla="*/ 120 w 128" name="T78"/>
                <a:gd fmla="*/ 93 h 12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gdLst>
                <a:gd fmla="*/ 89 w 96" name="T0"/>
                <a:gd fmla="*/ 0 h 64" name="T1"/>
                <a:gd fmla="*/ 7 w 96" name="T2"/>
                <a:gd fmla="*/ 0 h 64" name="T3"/>
                <a:gd fmla="*/ 0 w 96" name="T4"/>
                <a:gd fmla="*/ 7 h 64" name="T5"/>
                <a:gd fmla="*/ 0 w 96" name="T6"/>
                <a:gd fmla="*/ 57 h 64" name="T7"/>
                <a:gd fmla="*/ 7 w 96" name="T8"/>
                <a:gd fmla="*/ 64 h 64" name="T9"/>
                <a:gd fmla="*/ 89 w 96" name="T10"/>
                <a:gd fmla="*/ 64 h 64" name="T11"/>
                <a:gd fmla="*/ 96 w 96" name="T12"/>
                <a:gd fmla="*/ 57 h 64" name="T13"/>
                <a:gd fmla="*/ 96 w 96" name="T14"/>
                <a:gd fmla="*/ 7 h 64" name="T15"/>
                <a:gd fmla="*/ 89 w 96" name="T16"/>
                <a:gd fmla="*/ 0 h 64" name="T17"/>
                <a:gd fmla="*/ 92 w 96" name="T18"/>
                <a:gd fmla="*/ 57 h 64" name="T19"/>
                <a:gd fmla="*/ 89 w 96" name="T20"/>
                <a:gd fmla="*/ 60 h 64" name="T21"/>
                <a:gd fmla="*/ 7 w 96" name="T22"/>
                <a:gd fmla="*/ 60 h 64" name="T23"/>
                <a:gd fmla="*/ 4 w 96" name="T24"/>
                <a:gd fmla="*/ 57 h 64" name="T25"/>
                <a:gd fmla="*/ 4 w 96" name="T26"/>
                <a:gd fmla="*/ 7 h 64" name="T27"/>
                <a:gd fmla="*/ 7 w 96" name="T28"/>
                <a:gd fmla="*/ 4 h 64" name="T29"/>
                <a:gd fmla="*/ 89 w 96" name="T30"/>
                <a:gd fmla="*/ 4 h 64" name="T31"/>
                <a:gd fmla="*/ 92 w 96" name="T32"/>
                <a:gd fmla="*/ 7 h 64" name="T33"/>
                <a:gd fmla="*/ 92 w 96" name="T34"/>
                <a:gd fmla="*/ 57 h 6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gdLst>
                <a:gd fmla="*/ 6 w 12" name="T0"/>
                <a:gd fmla="*/ 0 h 12" name="T1"/>
                <a:gd fmla="*/ 0 w 12" name="T2"/>
                <a:gd fmla="*/ 6 h 12" name="T3"/>
                <a:gd fmla="*/ 6 w 12" name="T4"/>
                <a:gd fmla="*/ 12 h 12" name="T5"/>
                <a:gd fmla="*/ 12 w 12" name="T6"/>
                <a:gd fmla="*/ 6 h 12" name="T7"/>
                <a:gd fmla="*/ 6 w 12" name="T8"/>
                <a:gd fmla="*/ 0 h 12" name="T9"/>
                <a:gd fmla="*/ 6 w 12" name="T10"/>
                <a:gd fmla="*/ 8 h 12" name="T11"/>
                <a:gd fmla="*/ 4 w 12" name="T12"/>
                <a:gd fmla="*/ 6 h 12" name="T13"/>
                <a:gd fmla="*/ 6 w 12" name="T14"/>
                <a:gd fmla="*/ 4 h 12" name="T15"/>
                <a:gd fmla="*/ 8 w 12" name="T16"/>
                <a:gd fmla="*/ 6 h 12" name="T17"/>
                <a:gd fmla="*/ 6 w 12" name="T18"/>
                <a:gd fmla="*/ 8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gdLst>
                <a:gd fmla="*/ 0 w 39" name="T0"/>
                <a:gd fmla="*/ 24 h 41" name="T1"/>
                <a:gd fmla="*/ 39 w 39" name="T2"/>
                <a:gd fmla="*/ 41 h 41" name="T3"/>
                <a:gd fmla="*/ 39 w 39" name="T4"/>
                <a:gd fmla="*/ 32 h 41" name="T5"/>
                <a:gd fmla="*/ 12 w 39" name="T6"/>
                <a:gd fmla="*/ 19 h 41" name="T7"/>
                <a:gd fmla="*/ 39 w 39" name="T8"/>
                <a:gd fmla="*/ 10 h 41" name="T9"/>
                <a:gd fmla="*/ 39 w 39" name="T10"/>
                <a:gd fmla="*/ 0 h 41" name="T11"/>
                <a:gd fmla="*/ 0 w 39" name="T12"/>
                <a:gd fmla="*/ 17 h 41" name="T13"/>
                <a:gd fmla="*/ 0 w 39" name="T14"/>
                <a:gd fmla="*/ 2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gdLst>
                <a:gd fmla="*/ 7 w 8" name="T0"/>
                <a:gd fmla="*/ 0 h 23" name="T1"/>
                <a:gd fmla="*/ 5 w 8" name="T2"/>
                <a:gd fmla="*/ 0 h 23" name="T3"/>
                <a:gd fmla="*/ 5 w 8" name="T4"/>
                <a:gd fmla="*/ 2 h 23" name="T5"/>
                <a:gd fmla="*/ 0 w 8" name="T6"/>
                <a:gd fmla="*/ 20 h 23" name="T7"/>
                <a:gd fmla="*/ 0 w 8" name="T8"/>
                <a:gd fmla="*/ 22 h 23" name="T9"/>
                <a:gd fmla="*/ 2 w 8" name="T10"/>
                <a:gd fmla="*/ 23 h 23" name="T11"/>
                <a:gd fmla="*/ 3 w 8" name="T12"/>
                <a:gd fmla="*/ 23 h 23" name="T13"/>
                <a:gd fmla="*/ 3 w 8" name="T14"/>
                <a:gd fmla="*/ 22 h 23" name="T15"/>
                <a:gd fmla="*/ 4 w 8" name="T16"/>
                <a:gd fmla="*/ 21 h 23" name="T17"/>
                <a:gd fmla="*/ 8 w 8" name="T18"/>
                <a:gd fmla="*/ 3 h 23" name="T19"/>
                <a:gd fmla="*/ 8 w 8" name="T20"/>
                <a:gd fmla="*/ 1 h 23" name="T21"/>
                <a:gd fmla="*/ 8 w 8" name="T22"/>
                <a:gd fmla="*/ 0 h 23" name="T23"/>
                <a:gd fmla="*/ 7 w 8" name="T24"/>
                <a:gd fmla="*/ 0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gdLst>
                <a:gd fmla="*/ 0 w 38" name="T0"/>
                <a:gd fmla="*/ 10 h 41" name="T1"/>
                <a:gd fmla="*/ 26 w 38" name="T2"/>
                <a:gd fmla="*/ 19 h 41" name="T3"/>
                <a:gd fmla="*/ 0 w 38" name="T4"/>
                <a:gd fmla="*/ 32 h 41" name="T5"/>
                <a:gd fmla="*/ 0 w 38" name="T6"/>
                <a:gd fmla="*/ 41 h 41" name="T7"/>
                <a:gd fmla="*/ 38 w 38" name="T8"/>
                <a:gd fmla="*/ 24 h 41" name="T9"/>
                <a:gd fmla="*/ 38 w 38" name="T10"/>
                <a:gd fmla="*/ 17 h 41" name="T11"/>
                <a:gd fmla="*/ 0 w 38" name="T12"/>
                <a:gd fmla="*/ 0 h 41" name="T13"/>
                <a:gd fmla="*/ 0 w 38" name="T14"/>
                <a:gd fmla="*/ 10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gdLst>
              <a:gd fmla="*/ 326 w 326" name="T0"/>
              <a:gd fmla="*/ 108 h 328" name="T1"/>
              <a:gd fmla="*/ 219 w 326" name="T2"/>
              <a:gd fmla="*/ 0 h 328" name="T3"/>
              <a:gd fmla="*/ 31 w 326" name="T4"/>
              <a:gd fmla="*/ 188 h 328" name="T5"/>
              <a:gd fmla="*/ 0 w 326" name="T6"/>
              <a:gd fmla="*/ 328 h 328" name="T7"/>
              <a:gd fmla="*/ 139 w 326" name="T8"/>
              <a:gd fmla="*/ 295 h 328" name="T9"/>
              <a:gd fmla="*/ 326 w 326" name="T10"/>
              <a:gd fmla="*/ 108 h 328" name="T11"/>
              <a:gd fmla="*/ 129 w 326" name="T12"/>
              <a:gd fmla="*/ 275 h 328" name="T13"/>
              <a:gd fmla="*/ 112 w 326" name="T14"/>
              <a:gd fmla="*/ 258 h 328" name="T15"/>
              <a:gd fmla="*/ 280 w 326" name="T16"/>
              <a:gd fmla="*/ 91 h 328" name="T17"/>
              <a:gd fmla="*/ 297 w 326" name="T18"/>
              <a:gd fmla="*/ 108 h 328" name="T19"/>
              <a:gd fmla="*/ 129 w 326" name="T20"/>
              <a:gd fmla="*/ 275 h 328" name="T21"/>
              <a:gd fmla="*/ 67 w 326" name="T22"/>
              <a:gd fmla="*/ 290 h 328" name="T23"/>
              <a:gd fmla="*/ 37 w 326" name="T24"/>
              <a:gd fmla="*/ 260 h 328" name="T25"/>
              <a:gd fmla="*/ 48 w 326" name="T26"/>
              <a:gd fmla="*/ 208 h 328" name="T27"/>
              <a:gd fmla="*/ 66 w 326" name="T28"/>
              <a:gd fmla="*/ 226 h 328" name="T29"/>
              <a:gd fmla="*/ 66 w 326" name="T30"/>
              <a:gd fmla="*/ 226 h 328" name="T31"/>
              <a:gd fmla="*/ 105 w 326" name="T32"/>
              <a:gd fmla="*/ 265 h 328" name="T33"/>
              <a:gd fmla="*/ 105 w 326" name="T34"/>
              <a:gd fmla="*/ 265 h 328" name="T35"/>
              <a:gd fmla="*/ 119 w 326" name="T36"/>
              <a:gd fmla="*/ 278 h 328" name="T37"/>
              <a:gd fmla="*/ 67 w 326" name="T38"/>
              <a:gd fmla="*/ 290 h 328" name="T39"/>
              <a:gd fmla="*/ 272 w 326" name="T40"/>
              <a:gd fmla="*/ 83 h 328" name="T41"/>
              <a:gd fmla="*/ 105 w 326" name="T42"/>
              <a:gd fmla="*/ 250 h 328" name="T43"/>
              <a:gd fmla="*/ 80 w 326" name="T44"/>
              <a:gd fmla="*/ 226 h 328" name="T45"/>
              <a:gd fmla="*/ 248 w 326" name="T46"/>
              <a:gd fmla="*/ 59 h 328" name="T47"/>
              <a:gd fmla="*/ 272 w 326" name="T48"/>
              <a:gd fmla="*/ 83 h 328" name="T49"/>
              <a:gd fmla="*/ 219 w 326" name="T50"/>
              <a:gd fmla="*/ 30 h 328" name="T51"/>
              <a:gd fmla="*/ 240 w 326" name="T52"/>
              <a:gd fmla="*/ 51 h 328" name="T53"/>
              <a:gd fmla="*/ 73 w 326" name="T54"/>
              <a:gd fmla="*/ 218 h 328" name="T55"/>
              <a:gd fmla="*/ 52 w 326" name="T56"/>
              <a:gd fmla="*/ 197 h 328" name="T57"/>
              <a:gd fmla="*/ 219 w 326" name="T58"/>
              <a:gd fmla="*/ 30 h 3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28" w="326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anchor="t" anchorCtr="0" bIns="49250" compatLnSpc="1" lIns="98502" numCol="1" rIns="98502" tIns="492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gdLst>
                <a:gd fmla="*/ 50 w 184" name="T0"/>
                <a:gd fmla="*/ 310 h 310" name="T1"/>
                <a:gd fmla="*/ 32 w 184" name="T2"/>
                <a:gd fmla="*/ 282 h 310" name="T3"/>
                <a:gd fmla="*/ 10 w 184" name="T4"/>
                <a:gd fmla="*/ 199 h 310" name="T5"/>
                <a:gd fmla="*/ 39 w 184" name="T6"/>
                <a:gd fmla="*/ 171 h 310" name="T7"/>
                <a:gd fmla="*/ 30 w 184" name="T8"/>
                <a:gd fmla="*/ 116 h 310" name="T9"/>
                <a:gd fmla="*/ 36 w 184" name="T10"/>
                <a:gd fmla="*/ 73 h 310" name="T11"/>
                <a:gd fmla="*/ 36 w 184" name="T12"/>
                <a:gd fmla="*/ 72 h 310" name="T13"/>
                <a:gd fmla="*/ 92 w 184" name="T14"/>
                <a:gd fmla="*/ 0 h 310" name="T15"/>
                <a:gd fmla="*/ 148 w 184" name="T16"/>
                <a:gd fmla="*/ 72 h 310" name="T17"/>
                <a:gd fmla="*/ 148 w 184" name="T18"/>
                <a:gd fmla="*/ 73 h 310" name="T19"/>
                <a:gd fmla="*/ 155 w 184" name="T20"/>
                <a:gd fmla="*/ 116 h 310" name="T21"/>
                <a:gd fmla="*/ 145 w 184" name="T22"/>
                <a:gd fmla="*/ 171 h 310" name="T23"/>
                <a:gd fmla="*/ 174 w 184" name="T24"/>
                <a:gd fmla="*/ 199 h 310" name="T25"/>
                <a:gd fmla="*/ 153 w 184" name="T26"/>
                <a:gd fmla="*/ 282 h 310" name="T27"/>
                <a:gd fmla="*/ 134 w 184" name="T28"/>
                <a:gd fmla="*/ 310 h 310" name="T29"/>
                <a:gd fmla="*/ 134 w 184" name="T30"/>
                <a:gd fmla="*/ 276 h 310" name="T31"/>
                <a:gd fmla="*/ 118 w 184" name="T32"/>
                <a:gd fmla="*/ 239 h 310" name="T33"/>
                <a:gd fmla="*/ 118 w 184" name="T34"/>
                <a:gd fmla="*/ 240 h 310" name="T35"/>
                <a:gd fmla="*/ 115 w 184" name="T36"/>
                <a:gd fmla="*/ 246 h 310" name="T37"/>
                <a:gd fmla="*/ 108 w 184" name="T38"/>
                <a:gd fmla="*/ 245 h 310" name="T39"/>
                <a:gd fmla="*/ 76 w 184" name="T40"/>
                <a:gd fmla="*/ 245 h 310" name="T41"/>
                <a:gd fmla="*/ 69 w 184" name="T42"/>
                <a:gd fmla="*/ 246 h 310" name="T43"/>
                <a:gd fmla="*/ 66 w 184" name="T44"/>
                <a:gd fmla="*/ 240 h 310" name="T45"/>
                <a:gd fmla="*/ 66 w 184" name="T46"/>
                <a:gd fmla="*/ 239 h 310" name="T47"/>
                <a:gd fmla="*/ 50 w 184" name="T48"/>
                <a:gd fmla="*/ 276 h 310" name="T49"/>
                <a:gd fmla="*/ 50 w 184" name="T50"/>
                <a:gd fmla="*/ 310 h 310" name="T51"/>
                <a:gd fmla="*/ 55 w 184" name="T52"/>
                <a:gd fmla="*/ 79 h 310" name="T53"/>
                <a:gd fmla="*/ 50 w 184" name="T54"/>
                <a:gd fmla="*/ 116 h 310" name="T55"/>
                <a:gd fmla="*/ 61 w 184" name="T56"/>
                <a:gd fmla="*/ 174 h 310" name="T57"/>
                <a:gd fmla="*/ 64 w 184" name="T58"/>
                <a:gd fmla="*/ 184 h 310" name="T59"/>
                <a:gd fmla="*/ 54 w 184" name="T60"/>
                <a:gd fmla="*/ 187 h 310" name="T61"/>
                <a:gd fmla="*/ 29 w 184" name="T62"/>
                <a:gd fmla="*/ 205 h 310" name="T63"/>
                <a:gd fmla="*/ 36 w 184" name="T64"/>
                <a:gd fmla="*/ 247 h 310" name="T65"/>
                <a:gd fmla="*/ 65 w 184" name="T66"/>
                <a:gd fmla="*/ 215 h 310" name="T67"/>
                <a:gd fmla="*/ 74 w 184" name="T68"/>
                <a:gd fmla="*/ 209 h 310" name="T69"/>
                <a:gd fmla="*/ 79 w 184" name="T70"/>
                <a:gd fmla="*/ 219 h 310" name="T71"/>
                <a:gd fmla="*/ 82 w 184" name="T72"/>
                <a:gd fmla="*/ 225 h 310" name="T73"/>
                <a:gd fmla="*/ 103 w 184" name="T74"/>
                <a:gd fmla="*/ 225 h 310" name="T75"/>
                <a:gd fmla="*/ 105 w 184" name="T76"/>
                <a:gd fmla="*/ 219 h 310" name="T77"/>
                <a:gd fmla="*/ 110 w 184" name="T78"/>
                <a:gd fmla="*/ 209 h 310" name="T79"/>
                <a:gd fmla="*/ 120 w 184" name="T80"/>
                <a:gd fmla="*/ 215 h 310" name="T81"/>
                <a:gd fmla="*/ 148 w 184" name="T82"/>
                <a:gd fmla="*/ 247 h 310" name="T83"/>
                <a:gd fmla="*/ 155 w 184" name="T84"/>
                <a:gd fmla="*/ 205 h 310" name="T85"/>
                <a:gd fmla="*/ 130 w 184" name="T86"/>
                <a:gd fmla="*/ 187 h 310" name="T87"/>
                <a:gd fmla="*/ 120 w 184" name="T88"/>
                <a:gd fmla="*/ 184 h 310" name="T89"/>
                <a:gd fmla="*/ 123 w 184" name="T90"/>
                <a:gd fmla="*/ 174 h 310" name="T91"/>
                <a:gd fmla="*/ 135 w 184" name="T92"/>
                <a:gd fmla="*/ 116 h 310" name="T93"/>
                <a:gd fmla="*/ 129 w 184" name="T94"/>
                <a:gd fmla="*/ 79 h 310" name="T95"/>
                <a:gd fmla="*/ 92 w 184" name="T96"/>
                <a:gd fmla="*/ 21 h 310" name="T97"/>
                <a:gd fmla="*/ 55 w 184" name="T98"/>
                <a:gd fmla="*/ 79 h 31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gdLst>
                <a:gd fmla="*/ 32 w 64" name="T0"/>
                <a:gd fmla="*/ 64 h 64" name="T1"/>
                <a:gd fmla="*/ 0 w 64" name="T2"/>
                <a:gd fmla="*/ 32 h 64" name="T3"/>
                <a:gd fmla="*/ 32 w 64" name="T4"/>
                <a:gd fmla="*/ 0 h 64" name="T5"/>
                <a:gd fmla="*/ 64 w 64" name="T6"/>
                <a:gd fmla="*/ 32 h 64" name="T7"/>
                <a:gd fmla="*/ 32 w 64" name="T8"/>
                <a:gd fmla="*/ 64 h 64" name="T9"/>
                <a:gd fmla="*/ 32 w 64" name="T10"/>
                <a:gd fmla="*/ 12 h 64" name="T11"/>
                <a:gd fmla="*/ 12 w 64" name="T12"/>
                <a:gd fmla="*/ 32 h 64" name="T13"/>
                <a:gd fmla="*/ 32 w 64" name="T14"/>
                <a:gd fmla="*/ 52 h 64" name="T15"/>
                <a:gd fmla="*/ 52 w 64" name="T16"/>
                <a:gd fmla="*/ 32 h 64" name="T17"/>
                <a:gd fmla="*/ 32 w 64" name="T18"/>
                <a:gd fmla="*/ 12 h 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gdLst>
                <a:gd fmla="*/ 29 w 59" name="T0"/>
                <a:gd fmla="*/ 95 h 95" name="T1"/>
                <a:gd fmla="*/ 24 w 59" name="T2"/>
                <a:gd fmla="*/ 85 h 95" name="T3"/>
                <a:gd fmla="*/ 0 w 59" name="T4"/>
                <a:gd fmla="*/ 26 h 95" name="T5"/>
                <a:gd fmla="*/ 29 w 59" name="T6"/>
                <a:gd fmla="*/ 0 h 95" name="T7"/>
                <a:gd fmla="*/ 59 w 59" name="T8"/>
                <a:gd fmla="*/ 26 h 95" name="T9"/>
                <a:gd fmla="*/ 34 w 59" name="T10"/>
                <a:gd fmla="*/ 85 h 95" name="T11"/>
                <a:gd fmla="*/ 29 w 59" name="T12"/>
                <a:gd fmla="*/ 95 h 95" name="T13"/>
                <a:gd fmla="*/ 29 w 59" name="T14"/>
                <a:gd fmla="*/ 12 h 95" name="T15"/>
                <a:gd fmla="*/ 12 w 59" name="T16"/>
                <a:gd fmla="*/ 26 h 95" name="T17"/>
                <a:gd fmla="*/ 29 w 59" name="T18"/>
                <a:gd fmla="*/ 69 h 95" name="T19"/>
                <a:gd fmla="*/ 47 w 59" name="T20"/>
                <a:gd fmla="*/ 26 h 95" name="T21"/>
                <a:gd fmla="*/ 29 w 59" name="T22"/>
                <a:gd fmla="*/ 12 h 9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3404" cy="49474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id-ID" noProof="0" normalizeH="0" smtClean="0" spc="0" strike="noStrike" sz="2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</a:rPr>
              <a:t>01</a:t>
            </a: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3404" cy="49474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id-ID" noProof="0" normalizeH="0" smtClean="0" spc="0" strike="noStrike" sz="2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</a:rPr>
              <a:t>02</a:t>
            </a: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3404" cy="49474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id-ID" noProof="0" normalizeH="0" smtClean="0" spc="0" strike="noStrike" sz="2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</a:rPr>
              <a:t>03</a:t>
            </a:r>
          </a:p>
        </p:txBody>
      </p:sp>
      <p:sp>
        <p:nvSpPr>
          <p:cNvPr id="261" name="Rectangle 112"/>
          <p:cNvSpPr/>
          <p:nvPr/>
        </p:nvSpPr>
        <p:spPr>
          <a:xfrm>
            <a:off x="88231" y="4365503"/>
            <a:ext cx="603404" cy="494740"/>
          </a:xfrm>
          <a:prstGeom prst="rect">
            <a:avLst/>
          </a:prstGeom>
        </p:spPr>
        <p:txBody>
          <a:bodyPr bIns="49250" lIns="98502" rIns="98502" tIns="4925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id-ID" noProof="0" normalizeH="0" smtClean="0" spc="0" strike="noStrike" sz="2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</a:rPr>
              <a:t>04</a:t>
            </a: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目标规划</a:t>
            </a: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2189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6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9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2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4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7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4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7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4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3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6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9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2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5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9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2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5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8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300" id="9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300" id="94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300" id="97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300" id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3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6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9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2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4"/>
      <p:bldP grpId="0" spid="225"/>
      <p:bldP grpId="0" spid="226"/>
      <p:bldP grpId="0" spid="227"/>
      <p:bldP grpId="0" spid="229"/>
      <p:bldP grpId="0" spid="230"/>
      <p:bldP grpId="0" spid="231"/>
      <p:bldP grpId="0" spid="232"/>
      <p:bldP grpId="0" spid="233"/>
      <p:bldP grpId="0" spid="234"/>
      <p:bldP grpId="0" spid="235"/>
      <p:bldP grpId="0" spid="236"/>
      <p:bldP grpId="0" spid="237"/>
      <p:bldP grpId="0" spid="238"/>
      <p:bldP grpId="0" spid="239"/>
      <p:bldP grpId="0" spid="240"/>
      <p:bldP grpId="0" spid="241"/>
      <p:bldP grpId="0" spid="242"/>
      <p:bldP grpId="0" spid="243"/>
      <p:bldP grpId="0" spid="244"/>
      <p:bldP grpId="0" spid="245"/>
      <p:bldP grpId="0" spid="253"/>
      <p:bldP grpId="0" spid="258"/>
      <p:bldP grpId="0" spid="259"/>
      <p:bldP grpId="0" spid="260"/>
      <p:bldP grpId="0" spid="261"/>
      <p:bldP grpId="0" spid="266"/>
      <p:bldP grpId="0" spid="26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目标规划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2002" y="813306"/>
                <a:ext cx="1165269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388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75671" y="0"/>
                <a:ext cx="1165269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mtClean="0" sz="130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79536" y="810148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94" w="19694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94" w="19694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94" w="19694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499" w="21468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430" y="818753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6866" y="0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12195" y="810148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62336" y="0"/>
                <a:ext cx="1165269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9527" y="818753"/>
                <a:ext cx="1165269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248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0983" y="0"/>
                <a:ext cx="1165269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369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21897" y="810148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9525">
                  <a:noFill/>
                  <a:round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414772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2237" y="0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96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bIns="0" lIns="0" rIns="0" tIns="0"/>
            <a:lstStyle/>
            <a:p>
              <a:pPr defTabSz="414772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47459" y="813306"/>
                <a:ext cx="1165270" cy="307329"/>
              </a:xfrm>
              <a:prstGeom prst="rect">
                <a:avLst/>
              </a:prstGeom>
              <a:noFill/>
              <a:ln cap="flat" w="12700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38100" lIns="38100" numCol="1" rIns="38100" tIns="38100" wrap="none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altLang="en-US" lang="zh-CN" sz="130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14772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7154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一</a:t>
              </a: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42021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切</a:t>
              </a: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6888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以</a:t>
              </a: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91756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客</a:t>
              </a: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6624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户</a:t>
              </a: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41491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需</a:t>
              </a: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6361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求</a:t>
              </a: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91228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为</a:t>
              </a: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6095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中</a:t>
              </a: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40961" y="3165554"/>
              <a:ext cx="691428" cy="815888"/>
            </a:xfrm>
            <a:prstGeom prst="rect">
              <a:avLst/>
            </a:prstGeom>
            <a:ln w="12700"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34564" lIns="34564" rIns="34564" tIns="34564" wrap="none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b="1" sz="6600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4900">
                  <a:latin charset="-122" pitchFamily="34" typeface="微软雅黑"/>
                  <a:ea charset="-122" pitchFamily="34" typeface="微软雅黑"/>
                </a:rPr>
                <a:t>心</a:t>
              </a: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6" name="组合 21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2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17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21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4804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5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rgbClr val="0070C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rgbClr val="0070C0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gdLst>
                <a:gd fmla="*/ 42 w 104" name="T0"/>
                <a:gd fmla="*/ 139 h 149" name="T1"/>
                <a:gd fmla="*/ 52 w 104" name="T2"/>
                <a:gd fmla="*/ 149 h 149" name="T3"/>
                <a:gd fmla="*/ 63 w 104" name="T4"/>
                <a:gd fmla="*/ 139 h 149" name="T5"/>
                <a:gd fmla="*/ 56 w 104" name="T6"/>
                <a:gd fmla="*/ 129 h 149" name="T7"/>
                <a:gd fmla="*/ 57 w 104" name="T8"/>
                <a:gd fmla="*/ 115 h 149" name="T9"/>
                <a:gd fmla="*/ 83 w 104" name="T10"/>
                <a:gd fmla="*/ 121 h 149" name="T11"/>
                <a:gd fmla="*/ 89 w 104" name="T12"/>
                <a:gd fmla="*/ 125 h 149" name="T13"/>
                <a:gd fmla="*/ 89 w 104" name="T14"/>
                <a:gd fmla="*/ 126 h 149" name="T15"/>
                <a:gd fmla="*/ 89 w 104" name="T16"/>
                <a:gd fmla="*/ 130 h 149" name="T17"/>
                <a:gd fmla="*/ 84 w 104" name="T18"/>
                <a:gd fmla="*/ 139 h 149" name="T19"/>
                <a:gd fmla="*/ 94 w 104" name="T20"/>
                <a:gd fmla="*/ 149 h 149" name="T21"/>
                <a:gd fmla="*/ 104 w 104" name="T22"/>
                <a:gd fmla="*/ 139 h 149" name="T23"/>
                <a:gd fmla="*/ 97 w 104" name="T24"/>
                <a:gd fmla="*/ 129 h 149" name="T25"/>
                <a:gd fmla="*/ 97 w 104" name="T26"/>
                <a:gd fmla="*/ 123 h 149" name="T27"/>
                <a:gd fmla="*/ 96 w 104" name="T28"/>
                <a:gd fmla="*/ 123 h 149" name="T29"/>
                <a:gd fmla="*/ 58 w 104" name="T30"/>
                <a:gd fmla="*/ 108 h 149" name="T31"/>
                <a:gd fmla="*/ 59 w 104" name="T32"/>
                <a:gd fmla="*/ 93 h 149" name="T33"/>
                <a:gd fmla="*/ 89 w 104" name="T34"/>
                <a:gd fmla="*/ 93 h 149" name="T35"/>
                <a:gd fmla="*/ 98 w 104" name="T36"/>
                <a:gd fmla="*/ 84 h 149" name="T37"/>
                <a:gd fmla="*/ 102 w 104" name="T38"/>
                <a:gd fmla="*/ 11 h 149" name="T39"/>
                <a:gd fmla="*/ 94 w 104" name="T40"/>
                <a:gd fmla="*/ 1 h 149" name="T41"/>
                <a:gd fmla="*/ 84 w 104" name="T42"/>
                <a:gd fmla="*/ 10 h 149" name="T43"/>
                <a:gd fmla="*/ 84 w 104" name="T44"/>
                <a:gd fmla="*/ 10 h 149" name="T45"/>
                <a:gd fmla="*/ 80 w 104" name="T46"/>
                <a:gd fmla="*/ 74 h 149" name="T47"/>
                <a:gd fmla="*/ 15 w 104" name="T48"/>
                <a:gd fmla="*/ 74 h 149" name="T49"/>
                <a:gd fmla="*/ 6 w 104" name="T50"/>
                <a:gd fmla="*/ 83 h 149" name="T51"/>
                <a:gd fmla="*/ 15 w 104" name="T52"/>
                <a:gd fmla="*/ 93 h 149" name="T53"/>
                <a:gd fmla="*/ 44 w 104" name="T54"/>
                <a:gd fmla="*/ 93 h 149" name="T55"/>
                <a:gd fmla="*/ 46 w 104" name="T56"/>
                <a:gd fmla="*/ 108 h 149" name="T57"/>
                <a:gd fmla="*/ 7 w 104" name="T58"/>
                <a:gd fmla="*/ 123 h 149" name="T59"/>
                <a:gd fmla="*/ 7 w 104" name="T60"/>
                <a:gd fmla="*/ 123 h 149" name="T61"/>
                <a:gd fmla="*/ 7 w 104" name="T62"/>
                <a:gd fmla="*/ 129 h 149" name="T63"/>
                <a:gd fmla="*/ 0 w 104" name="T64"/>
                <a:gd fmla="*/ 139 h 149" name="T65"/>
                <a:gd fmla="*/ 10 w 104" name="T66"/>
                <a:gd fmla="*/ 149 h 149" name="T67"/>
                <a:gd fmla="*/ 20 w 104" name="T68"/>
                <a:gd fmla="*/ 139 h 149" name="T69"/>
                <a:gd fmla="*/ 14 w 104" name="T70"/>
                <a:gd fmla="*/ 129 h 149" name="T71"/>
                <a:gd fmla="*/ 14 w 104" name="T72"/>
                <a:gd fmla="*/ 126 h 149" name="T73"/>
                <a:gd fmla="*/ 46 w 104" name="T74"/>
                <a:gd fmla="*/ 115 h 149" name="T75"/>
                <a:gd fmla="*/ 48 w 104" name="T76"/>
                <a:gd fmla="*/ 130 h 149" name="T77"/>
                <a:gd fmla="*/ 42 w 104" name="T78"/>
                <a:gd fmla="*/ 139 h 14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9" w="104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gdLst>
                <a:gd fmla="*/ 8 w 104" name="T0"/>
                <a:gd fmla="*/ 123 h 149" name="T1"/>
                <a:gd fmla="*/ 7 w 104" name="T2"/>
                <a:gd fmla="*/ 123 h 149" name="T3"/>
                <a:gd fmla="*/ 7 w 104" name="T4"/>
                <a:gd fmla="*/ 129 h 149" name="T5"/>
                <a:gd fmla="*/ 0 w 104" name="T6"/>
                <a:gd fmla="*/ 139 h 149" name="T7"/>
                <a:gd fmla="*/ 10 w 104" name="T8"/>
                <a:gd fmla="*/ 149 h 149" name="T9"/>
                <a:gd fmla="*/ 20 w 104" name="T10"/>
                <a:gd fmla="*/ 139 h 149" name="T11"/>
                <a:gd fmla="*/ 14 w 104" name="T12"/>
                <a:gd fmla="*/ 130 h 149" name="T13"/>
                <a:gd fmla="*/ 14 w 104" name="T14"/>
                <a:gd fmla="*/ 126 h 149" name="T15"/>
                <a:gd fmla="*/ 47 w 104" name="T16"/>
                <a:gd fmla="*/ 115 h 149" name="T17"/>
                <a:gd fmla="*/ 48 w 104" name="T18"/>
                <a:gd fmla="*/ 129 h 149" name="T19"/>
                <a:gd fmla="*/ 41 w 104" name="T20"/>
                <a:gd fmla="*/ 139 h 149" name="T21"/>
                <a:gd fmla="*/ 51 w 104" name="T22"/>
                <a:gd fmla="*/ 149 h 149" name="T23"/>
                <a:gd fmla="*/ 62 w 104" name="T24"/>
                <a:gd fmla="*/ 139 h 149" name="T25"/>
                <a:gd fmla="*/ 56 w 104" name="T26"/>
                <a:gd fmla="*/ 130 h 149" name="T27"/>
                <a:gd fmla="*/ 58 w 104" name="T28"/>
                <a:gd fmla="*/ 115 h 149" name="T29"/>
                <a:gd fmla="*/ 84 w 104" name="T30"/>
                <a:gd fmla="*/ 121 h 149" name="T31"/>
                <a:gd fmla="*/ 89 w 104" name="T32"/>
                <a:gd fmla="*/ 125 h 149" name="T33"/>
                <a:gd fmla="*/ 90 w 104" name="T34"/>
                <a:gd fmla="*/ 126 h 149" name="T35"/>
                <a:gd fmla="*/ 90 w 104" name="T36"/>
                <a:gd fmla="*/ 129 h 149" name="T37"/>
                <a:gd fmla="*/ 84 w 104" name="T38"/>
                <a:gd fmla="*/ 139 h 149" name="T39"/>
                <a:gd fmla="*/ 94 w 104" name="T40"/>
                <a:gd fmla="*/ 149 h 149" name="T41"/>
                <a:gd fmla="*/ 104 w 104" name="T42"/>
                <a:gd fmla="*/ 139 h 149" name="T43"/>
                <a:gd fmla="*/ 97 w 104" name="T44"/>
                <a:gd fmla="*/ 129 h 149" name="T45"/>
                <a:gd fmla="*/ 97 w 104" name="T46"/>
                <a:gd fmla="*/ 123 h 149" name="T47"/>
                <a:gd fmla="*/ 97 w 104" name="T48"/>
                <a:gd fmla="*/ 123 h 149" name="T49"/>
                <a:gd fmla="*/ 58 w 104" name="T50"/>
                <a:gd fmla="*/ 108 h 149" name="T51"/>
                <a:gd fmla="*/ 60 w 104" name="T52"/>
                <a:gd fmla="*/ 93 h 149" name="T53"/>
                <a:gd fmla="*/ 89 w 104" name="T54"/>
                <a:gd fmla="*/ 93 h 149" name="T55"/>
                <a:gd fmla="*/ 98 w 104" name="T56"/>
                <a:gd fmla="*/ 83 h 149" name="T57"/>
                <a:gd fmla="*/ 89 w 104" name="T58"/>
                <a:gd fmla="*/ 74 h 149" name="T59"/>
                <a:gd fmla="*/ 24 w 104" name="T60"/>
                <a:gd fmla="*/ 74 h 149" name="T61"/>
                <a:gd fmla="*/ 20 w 104" name="T62"/>
                <a:gd fmla="*/ 10 h 149" name="T63"/>
                <a:gd fmla="*/ 10 w 104" name="T64"/>
                <a:gd fmla="*/ 1 h 149" name="T65"/>
                <a:gd fmla="*/ 1 w 104" name="T66"/>
                <a:gd fmla="*/ 11 h 149" name="T67"/>
                <a:gd fmla="*/ 1 w 104" name="T68"/>
                <a:gd fmla="*/ 11 h 149" name="T69"/>
                <a:gd fmla="*/ 6 w 104" name="T70"/>
                <a:gd fmla="*/ 84 h 149" name="T71"/>
                <a:gd fmla="*/ 15 w 104" name="T72"/>
                <a:gd fmla="*/ 93 h 149" name="T73"/>
                <a:gd fmla="*/ 44 w 104" name="T74"/>
                <a:gd fmla="*/ 93 h 149" name="T75"/>
                <a:gd fmla="*/ 46 w 104" name="T76"/>
                <a:gd fmla="*/ 108 h 149" name="T77"/>
                <a:gd fmla="*/ 8 w 104" name="T78"/>
                <a:gd fmla="*/ 123 h 14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9" w="104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gdLst>
                <a:gd fmla="*/ 144 w 150" name="T0"/>
                <a:gd fmla="*/ 0 h 150" name="T1"/>
                <a:gd fmla="*/ 7 w 150" name="T2"/>
                <a:gd fmla="*/ 0 h 150" name="T3"/>
                <a:gd fmla="*/ 0 w 150" name="T4"/>
                <a:gd fmla="*/ 6 h 150" name="T5"/>
                <a:gd fmla="*/ 0 w 150" name="T6"/>
                <a:gd fmla="*/ 7 h 150" name="T7"/>
                <a:gd fmla="*/ 7 w 150" name="T8"/>
                <a:gd fmla="*/ 13 h 150" name="T9"/>
                <a:gd fmla="*/ 48 w 150" name="T10"/>
                <a:gd fmla="*/ 13 h 150" name="T11"/>
                <a:gd fmla="*/ 48 w 150" name="T12"/>
                <a:gd fmla="*/ 150 h 150" name="T13"/>
                <a:gd fmla="*/ 63 w 150" name="T14"/>
                <a:gd fmla="*/ 150 h 150" name="T15"/>
                <a:gd fmla="*/ 63 w 150" name="T16"/>
                <a:gd fmla="*/ 12 h 150" name="T17"/>
                <a:gd fmla="*/ 87 w 150" name="T18"/>
                <a:gd fmla="*/ 12 h 150" name="T19"/>
                <a:gd fmla="*/ 87 w 150" name="T20"/>
                <a:gd fmla="*/ 150 h 150" name="T21"/>
                <a:gd fmla="*/ 103 w 150" name="T22"/>
                <a:gd fmla="*/ 150 h 150" name="T23"/>
                <a:gd fmla="*/ 103 w 150" name="T24"/>
                <a:gd fmla="*/ 13 h 150" name="T25"/>
                <a:gd fmla="*/ 144 w 150" name="T26"/>
                <a:gd fmla="*/ 13 h 150" name="T27"/>
                <a:gd fmla="*/ 150 w 150" name="T28"/>
                <a:gd fmla="*/ 7 h 150" name="T29"/>
                <a:gd fmla="*/ 150 w 150" name="T30"/>
                <a:gd fmla="*/ 6 h 150" name="T31"/>
                <a:gd fmla="*/ 144 w 150" name="T32"/>
                <a:gd fmla="*/ 0 h 15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0" w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gdLst>
                <a:gd fmla="*/ 28 w 56" name="T0"/>
                <a:gd fmla="*/ 57 h 57" name="T1"/>
                <a:gd fmla="*/ 0 w 56" name="T2"/>
                <a:gd fmla="*/ 29 h 57" name="T3"/>
                <a:gd fmla="*/ 28 w 56" name="T4"/>
                <a:gd fmla="*/ 0 h 57" name="T5"/>
                <a:gd fmla="*/ 56 w 56" name="T6"/>
                <a:gd fmla="*/ 28 h 57" name="T7"/>
                <a:gd fmla="*/ 28 w 56" name="T8"/>
                <a:gd fmla="*/ 57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6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gdLst>
                <a:gd fmla="*/ 84 w 112" name="T0"/>
                <a:gd fmla="*/ 10 h 41" name="T1"/>
                <a:gd fmla="*/ 93 w 112" name="T2"/>
                <a:gd fmla="*/ 5 h 41" name="T3"/>
                <a:gd fmla="*/ 94 w 112" name="T4"/>
                <a:gd fmla="*/ 4 h 41" name="T5"/>
                <a:gd fmla="*/ 95 w 112" name="T6"/>
                <a:gd fmla="*/ 4 h 41" name="T7"/>
                <a:gd fmla="*/ 95 w 112" name="T8"/>
                <a:gd fmla="*/ 4 h 41" name="T9"/>
                <a:gd fmla="*/ 109 w 112" name="T10"/>
                <a:gd fmla="*/ 5 h 41" name="T11"/>
                <a:gd fmla="*/ 108 w 112" name="T12"/>
                <a:gd fmla="*/ 19 h 41" name="T13"/>
                <a:gd fmla="*/ 108 w 112" name="T14"/>
                <a:gd fmla="*/ 19 h 41" name="T15"/>
                <a:gd fmla="*/ 91 w 112" name="T16"/>
                <a:gd fmla="*/ 28 h 41" name="T17"/>
                <a:gd fmla="*/ 91 w 112" name="T18"/>
                <a:gd fmla="*/ 28 h 41" name="T19"/>
                <a:gd fmla="*/ 9 w 112" name="T20"/>
                <a:gd fmla="*/ 35 h 41" name="T21"/>
                <a:gd fmla="*/ 1 w 112" name="T22"/>
                <a:gd fmla="*/ 24 h 41" name="T23"/>
                <a:gd fmla="*/ 12 w 112" name="T24"/>
                <a:gd fmla="*/ 15 h 41" name="T25"/>
                <a:gd fmla="*/ 84 w 112" name="T26"/>
                <a:gd fmla="*/ 1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112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gdLst>
                <a:gd fmla="*/ 12 w 15" name="T0"/>
                <a:gd fmla="*/ 18 h 30" name="T1"/>
                <a:gd fmla="*/ 15 w 15" name="T2"/>
                <a:gd fmla="*/ 0 h 30" name="T3"/>
                <a:gd fmla="*/ 4 w 15" name="T4"/>
                <a:gd fmla="*/ 2 h 30" name="T5"/>
                <a:gd fmla="*/ 0 w 15" name="T6"/>
                <a:gd fmla="*/ 15 h 30" name="T7"/>
                <a:gd fmla="*/ 4 w 15" name="T8"/>
                <a:gd fmla="*/ 30 h 30" name="T9"/>
                <a:gd fmla="*/ 12 w 15" name="T10"/>
                <a:gd fmla="*/ 18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15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gdLst>
                <a:gd fmla="*/ 125 w 128" name="T0"/>
                <a:gd fmla="*/ 32 h 202" name="T1"/>
                <a:gd fmla="*/ 93 w 128" name="T2"/>
                <a:gd fmla="*/ 5 h 202" name="T3"/>
                <a:gd fmla="*/ 88 w 128" name="T4"/>
                <a:gd fmla="*/ 8 h 202" name="T5"/>
                <a:gd fmla="*/ 87 w 128" name="T6"/>
                <a:gd fmla="*/ 9 h 202" name="T7"/>
                <a:gd fmla="*/ 79 w 128" name="T8"/>
                <a:gd fmla="*/ 16 h 202" name="T9"/>
                <a:gd fmla="*/ 75 w 128" name="T10"/>
                <a:gd fmla="*/ 25 h 202" name="T11"/>
                <a:gd fmla="*/ 80 w 128" name="T12"/>
                <a:gd fmla="*/ 23 h 202" name="T13"/>
                <a:gd fmla="*/ 89 w 128" name="T14"/>
                <a:gd fmla="*/ 19 h 202" name="T15"/>
                <a:gd fmla="*/ 90 w 128" name="T16"/>
                <a:gd fmla="*/ 17 h 202" name="T17"/>
                <a:gd fmla="*/ 98 w 128" name="T18"/>
                <a:gd fmla="*/ 14 h 202" name="T19"/>
                <a:gd fmla="*/ 107 w 128" name="T20"/>
                <a:gd fmla="*/ 18 h 202" name="T21"/>
                <a:gd fmla="*/ 106 w 128" name="T22"/>
                <a:gd fmla="*/ 35 h 202" name="T23"/>
                <a:gd fmla="*/ 89 w 128" name="T24"/>
                <a:gd fmla="*/ 45 h 202" name="T25"/>
                <a:gd fmla="*/ 76 w 128" name="T26"/>
                <a:gd fmla="*/ 50 h 202" name="T27"/>
                <a:gd fmla="*/ 71 w 128" name="T28"/>
                <a:gd fmla="*/ 92 h 202" name="T29"/>
                <a:gd fmla="*/ 69 w 128" name="T30"/>
                <a:gd fmla="*/ 99 h 202" name="T31"/>
                <a:gd fmla="*/ 28 w 128" name="T32"/>
                <a:gd fmla="*/ 99 h 202" name="T33"/>
                <a:gd fmla="*/ 12 w 128" name="T34"/>
                <a:gd fmla="*/ 112 h 202" name="T35"/>
                <a:gd fmla="*/ 1 w 128" name="T36"/>
                <a:gd fmla="*/ 184 h 202" name="T37"/>
                <a:gd fmla="*/ 14 w 128" name="T38"/>
                <a:gd fmla="*/ 202 h 202" name="T39"/>
                <a:gd fmla="*/ 16 w 128" name="T40"/>
                <a:gd fmla="*/ 202 h 202" name="T41"/>
                <a:gd fmla="*/ 32 w 128" name="T42"/>
                <a:gd fmla="*/ 189 h 202" name="T43"/>
                <a:gd fmla="*/ 41 w 128" name="T44"/>
                <a:gd fmla="*/ 130 h 202" name="T45"/>
                <a:gd fmla="*/ 91 w 128" name="T46"/>
                <a:gd fmla="*/ 130 h 202" name="T47"/>
                <a:gd fmla="*/ 93 w 128" name="T48"/>
                <a:gd fmla="*/ 130 h 202" name="T49"/>
                <a:gd fmla="*/ 94 w 128" name="T50"/>
                <a:gd fmla="*/ 130 h 202" name="T51"/>
                <a:gd fmla="*/ 118 w 128" name="T52"/>
                <a:gd fmla="*/ 106 h 202" name="T53"/>
                <a:gd fmla="*/ 125 w 128" name="T54"/>
                <a:gd fmla="*/ 32 h 20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01" w="128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gdLst>
                <a:gd fmla="*/ 21 w 26" name="T0"/>
                <a:gd fmla="*/ 23 h 25" name="T1"/>
                <a:gd fmla="*/ 25 w 26" name="T2"/>
                <a:gd fmla="*/ 11 h 25" name="T3"/>
                <a:gd fmla="*/ 19 w 26" name="T4"/>
                <a:gd fmla="*/ 1 h 25" name="T5"/>
                <a:gd fmla="*/ 9 w 26" name="T6"/>
                <a:gd fmla="*/ 7 h 25" name="T7"/>
                <a:gd fmla="*/ 0 w 26" name="T8"/>
                <a:gd fmla="*/ 25 h 25" name="T9"/>
                <a:gd fmla="*/ 0 w 26" name="T10"/>
                <a:gd fmla="*/ 25 h 25" name="T11"/>
                <a:gd fmla="*/ 21 w 26" name="T12"/>
                <a:gd fmla="*/ 23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26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gdLst>
                <a:gd fmla="*/ 28 w 56" name="T0"/>
                <a:gd fmla="*/ 57 h 57" name="T1"/>
                <a:gd fmla="*/ 56 w 56" name="T2"/>
                <a:gd fmla="*/ 29 h 57" name="T3"/>
                <a:gd fmla="*/ 28 w 56" name="T4"/>
                <a:gd fmla="*/ 0 h 57" name="T5"/>
                <a:gd fmla="*/ 0 w 56" name="T6"/>
                <a:gd fmla="*/ 28 h 57" name="T7"/>
                <a:gd fmla="*/ 28 w 56" name="T8"/>
                <a:gd fmla="*/ 57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6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gdLst>
                <a:gd fmla="*/ 29 w 113" name="T0"/>
                <a:gd fmla="*/ 10 h 41" name="T1"/>
                <a:gd fmla="*/ 20 w 113" name="T2"/>
                <a:gd fmla="*/ 5 h 41" name="T3"/>
                <a:gd fmla="*/ 18 w 113" name="T4"/>
                <a:gd fmla="*/ 4 h 41" name="T5"/>
                <a:gd fmla="*/ 18 w 113" name="T6"/>
                <a:gd fmla="*/ 4 h 41" name="T7"/>
                <a:gd fmla="*/ 18 w 113" name="T8"/>
                <a:gd fmla="*/ 4 h 41" name="T9"/>
                <a:gd fmla="*/ 4 w 113" name="T10"/>
                <a:gd fmla="*/ 5 h 41" name="T11"/>
                <a:gd fmla="*/ 5 w 113" name="T12"/>
                <a:gd fmla="*/ 19 h 41" name="T13"/>
                <a:gd fmla="*/ 5 w 113" name="T14"/>
                <a:gd fmla="*/ 19 h 41" name="T15"/>
                <a:gd fmla="*/ 21 w 113" name="T16"/>
                <a:gd fmla="*/ 28 h 41" name="T17"/>
                <a:gd fmla="*/ 21 w 113" name="T18"/>
                <a:gd fmla="*/ 28 h 41" name="T19"/>
                <a:gd fmla="*/ 103 w 113" name="T20"/>
                <a:gd fmla="*/ 35 h 41" name="T21"/>
                <a:gd fmla="*/ 112 w 113" name="T22"/>
                <a:gd fmla="*/ 24 h 41" name="T23"/>
                <a:gd fmla="*/ 101 w 113" name="T24"/>
                <a:gd fmla="*/ 15 h 41" name="T25"/>
                <a:gd fmla="*/ 29 w 113" name="T26"/>
                <a:gd fmla="*/ 1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113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gdLst>
                <a:gd fmla="*/ 3 w 15" name="T0"/>
                <a:gd fmla="*/ 18 h 30" name="T1"/>
                <a:gd fmla="*/ 11 w 15" name="T2"/>
                <a:gd fmla="*/ 30 h 30" name="T3"/>
                <a:gd fmla="*/ 15 w 15" name="T4"/>
                <a:gd fmla="*/ 15 h 30" name="T5"/>
                <a:gd fmla="*/ 10 w 15" name="T6"/>
                <a:gd fmla="*/ 2 h 30" name="T7"/>
                <a:gd fmla="*/ 0 w 15" name="T8"/>
                <a:gd fmla="*/ 0 h 30" name="T9"/>
                <a:gd fmla="*/ 3 w 15" name="T10"/>
                <a:gd fmla="*/ 18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15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gdLst>
                <a:gd fmla="*/ 116 w 128" name="T0"/>
                <a:gd fmla="*/ 112 h 202" name="T1"/>
                <a:gd fmla="*/ 100 w 128" name="T2"/>
                <a:gd fmla="*/ 99 h 202" name="T3"/>
                <a:gd fmla="*/ 58 w 128" name="T4"/>
                <a:gd fmla="*/ 99 h 202" name="T5"/>
                <a:gd fmla="*/ 57 w 128" name="T6"/>
                <a:gd fmla="*/ 92 h 202" name="T7"/>
                <a:gd fmla="*/ 52 w 128" name="T8"/>
                <a:gd fmla="*/ 50 h 202" name="T9"/>
                <a:gd fmla="*/ 39 w 128" name="T10"/>
                <a:gd fmla="*/ 45 h 202" name="T11"/>
                <a:gd fmla="*/ 21 w 128" name="T12"/>
                <a:gd fmla="*/ 35 h 202" name="T13"/>
                <a:gd fmla="*/ 20 w 128" name="T14"/>
                <a:gd fmla="*/ 18 h 202" name="T15"/>
                <a:gd fmla="*/ 29 w 128" name="T16"/>
                <a:gd fmla="*/ 14 h 202" name="T17"/>
                <a:gd fmla="*/ 37 w 128" name="T18"/>
                <a:gd fmla="*/ 17 h 202" name="T19"/>
                <a:gd fmla="*/ 39 w 128" name="T20"/>
                <a:gd fmla="*/ 19 h 202" name="T21"/>
                <a:gd fmla="*/ 48 w 128" name="T22"/>
                <a:gd fmla="*/ 23 h 202" name="T23"/>
                <a:gd fmla="*/ 53 w 128" name="T24"/>
                <a:gd fmla="*/ 25 h 202" name="T25"/>
                <a:gd fmla="*/ 48 w 128" name="T26"/>
                <a:gd fmla="*/ 16 h 202" name="T27"/>
                <a:gd fmla="*/ 41 w 128" name="T28"/>
                <a:gd fmla="*/ 9 h 202" name="T29"/>
                <a:gd fmla="*/ 40 w 128" name="T30"/>
                <a:gd fmla="*/ 8 h 202" name="T31"/>
                <a:gd fmla="*/ 35 w 128" name="T32"/>
                <a:gd fmla="*/ 5 h 202" name="T33"/>
                <a:gd fmla="*/ 3 w 128" name="T34"/>
                <a:gd fmla="*/ 32 h 202" name="T35"/>
                <a:gd fmla="*/ 10 w 128" name="T36"/>
                <a:gd fmla="*/ 106 h 202" name="T37"/>
                <a:gd fmla="*/ 34 w 128" name="T38"/>
                <a:gd fmla="*/ 130 h 202" name="T39"/>
                <a:gd fmla="*/ 35 w 128" name="T40"/>
                <a:gd fmla="*/ 130 h 202" name="T41"/>
                <a:gd fmla="*/ 37 w 128" name="T42"/>
                <a:gd fmla="*/ 130 h 202" name="T43"/>
                <a:gd fmla="*/ 87 w 128" name="T44"/>
                <a:gd fmla="*/ 130 h 202" name="T45"/>
                <a:gd fmla="*/ 96 w 128" name="T46"/>
                <a:gd fmla="*/ 189 h 202" name="T47"/>
                <a:gd fmla="*/ 111 w 128" name="T48"/>
                <a:gd fmla="*/ 202 h 202" name="T49"/>
                <a:gd fmla="*/ 114 w 128" name="T50"/>
                <a:gd fmla="*/ 202 h 202" name="T51"/>
                <a:gd fmla="*/ 127 w 128" name="T52"/>
                <a:gd fmla="*/ 184 h 202" name="T53"/>
                <a:gd fmla="*/ 116 w 128" name="T54"/>
                <a:gd fmla="*/ 112 h 20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01" w="128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gdLst>
                <a:gd fmla="*/ 38 w 78" name="T0"/>
                <a:gd fmla="*/ 16 h 17" name="T1"/>
                <a:gd fmla="*/ 65 w 78" name="T2"/>
                <a:gd fmla="*/ 13 h 17" name="T3"/>
                <a:gd fmla="*/ 67 w 78" name="T4"/>
                <a:gd fmla="*/ 13 h 17" name="T5"/>
                <a:gd fmla="*/ 75 w 78" name="T6"/>
                <a:gd fmla="*/ 17 h 17" name="T7"/>
                <a:gd fmla="*/ 77 w 78" name="T8"/>
                <a:gd fmla="*/ 8 h 17" name="T9"/>
                <a:gd fmla="*/ 64 w 78" name="T10"/>
                <a:gd fmla="*/ 1 h 17" name="T11"/>
                <a:gd fmla="*/ 0 w 78" name="T12"/>
                <a:gd fmla="*/ 10 h 17" name="T13"/>
                <a:gd fmla="*/ 38 w 78" name="T14"/>
                <a:gd fmla="*/ 16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78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gdLst>
                <a:gd fmla="*/ 24 w 24" name="T0"/>
                <a:gd fmla="*/ 121 h 124" name="T1"/>
                <a:gd fmla="*/ 17 w 24" name="T2"/>
                <a:gd fmla="*/ 124 h 124" name="T3"/>
                <a:gd fmla="*/ 0 w 24" name="T4"/>
                <a:gd fmla="*/ 0 h 124" name="T5"/>
                <a:gd fmla="*/ 9 w 24" name="T6"/>
                <a:gd fmla="*/ 0 h 124" name="T7"/>
                <a:gd fmla="*/ 24 w 24" name="T8"/>
                <a:gd fmla="*/ 121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gdLst>
                <a:gd fmla="*/ 82 w 106" name="T0"/>
                <a:gd fmla="*/ 94 h 94" name="T1"/>
                <a:gd fmla="*/ 81 w 106" name="T2"/>
                <a:gd fmla="*/ 94 h 94" name="T3"/>
                <a:gd fmla="*/ 68 w 106" name="T4"/>
                <a:gd fmla="*/ 86 h 94" name="T5"/>
                <a:gd fmla="*/ 50 w 106" name="T6"/>
                <a:gd fmla="*/ 88 h 94" name="T7"/>
                <a:gd fmla="*/ 0 w 106" name="T8"/>
                <a:gd fmla="*/ 44 h 94" name="T9"/>
                <a:gd fmla="*/ 50 w 106" name="T10"/>
                <a:gd fmla="*/ 0 h 94" name="T11"/>
                <a:gd fmla="*/ 106 w 106" name="T12"/>
                <a:gd fmla="*/ 44 h 94" name="T13"/>
                <a:gd fmla="*/ 86 w 106" name="T14"/>
                <a:gd fmla="*/ 78 h 94" name="T15"/>
                <a:gd fmla="*/ 86 w 106" name="T16"/>
                <a:gd fmla="*/ 89 h 94" name="T17"/>
                <a:gd fmla="*/ 86 w 106" name="T18"/>
                <a:gd fmla="*/ 90 h 94" name="T19"/>
                <a:gd fmla="*/ 83 w 106" name="T20"/>
                <a:gd fmla="*/ 94 h 94" name="T21"/>
                <a:gd fmla="*/ 82 w 106" name="T22"/>
                <a:gd fmla="*/ 94 h 94" name="T23"/>
                <a:gd fmla="*/ 68 w 106" name="T24"/>
                <a:gd fmla="*/ 78 h 94" name="T25"/>
                <a:gd fmla="*/ 70 w 106" name="T26"/>
                <a:gd fmla="*/ 79 h 94" name="T27"/>
                <a:gd fmla="*/ 79 w 106" name="T28"/>
                <a:gd fmla="*/ 84 h 94" name="T29"/>
                <a:gd fmla="*/ 79 w 106" name="T30"/>
                <a:gd fmla="*/ 76 h 94" name="T31"/>
                <a:gd fmla="*/ 80 w 106" name="T32"/>
                <a:gd fmla="*/ 73 h 94" name="T33"/>
                <a:gd fmla="*/ 98 w 106" name="T34"/>
                <a:gd fmla="*/ 44 h 94" name="T35"/>
                <a:gd fmla="*/ 50 w 106" name="T36"/>
                <a:gd fmla="*/ 8 h 94" name="T37"/>
                <a:gd fmla="*/ 8 w 106" name="T38"/>
                <a:gd fmla="*/ 44 h 94" name="T39"/>
                <a:gd fmla="*/ 50 w 106" name="T40"/>
                <a:gd fmla="*/ 81 h 94" name="T41"/>
                <a:gd fmla="*/ 67 w 106" name="T42"/>
                <a:gd fmla="*/ 78 h 94" name="T43"/>
                <a:gd fmla="*/ 68 w 106" name="T44"/>
                <a:gd fmla="*/ 78 h 9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4" w="105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gdLst>
                <a:gd fmla="*/ 94 w 159" name="T0"/>
                <a:gd fmla="*/ 122 h 143" name="T1"/>
                <a:gd fmla="*/ 85 w 159" name="T2"/>
                <a:gd fmla="*/ 123 h 143" name="T3"/>
                <a:gd fmla="*/ 59 w 159" name="T4"/>
                <a:gd fmla="*/ 119 h 143" name="T5"/>
                <a:gd fmla="*/ 57 w 159" name="T6"/>
                <a:gd fmla="*/ 119 h 143" name="T7"/>
                <a:gd fmla="*/ 54 w 159" name="T8"/>
                <a:gd fmla="*/ 120 h 143" name="T9"/>
                <a:gd fmla="*/ 41 w 159" name="T10"/>
                <a:gd fmla="*/ 127 h 143" name="T11"/>
                <a:gd fmla="*/ 41 w 159" name="T12"/>
                <a:gd fmla="*/ 115 h 143" name="T13"/>
                <a:gd fmla="*/ 39 w 159" name="T14"/>
                <a:gd fmla="*/ 110 h 143" name="T15"/>
                <a:gd fmla="*/ 12 w 159" name="T16"/>
                <a:gd fmla="*/ 67 h 143" name="T17"/>
                <a:gd fmla="*/ 85 w 159" name="T18"/>
                <a:gd fmla="*/ 11 h 143" name="T19"/>
                <a:gd fmla="*/ 146 w 159" name="T20"/>
                <a:gd fmla="*/ 46 h 143" name="T21"/>
                <a:gd fmla="*/ 159 w 159" name="T22"/>
                <a:gd fmla="*/ 48 h 143" name="T23"/>
                <a:gd fmla="*/ 85 w 159" name="T24"/>
                <a:gd fmla="*/ 0 h 143" name="T25"/>
                <a:gd fmla="*/ 0 w 159" name="T26"/>
                <a:gd fmla="*/ 67 h 143" name="T27"/>
                <a:gd fmla="*/ 30 w 159" name="T28"/>
                <a:gd fmla="*/ 118 h 143" name="T29"/>
                <a:gd fmla="*/ 30 w 159" name="T30"/>
                <a:gd fmla="*/ 136 h 143" name="T31"/>
                <a:gd fmla="*/ 30 w 159" name="T32"/>
                <a:gd fmla="*/ 137 h 143" name="T33"/>
                <a:gd fmla="*/ 35 w 159" name="T34"/>
                <a:gd fmla="*/ 143 h 143" name="T35"/>
                <a:gd fmla="*/ 36 w 159" name="T36"/>
                <a:gd fmla="*/ 143 h 143" name="T37"/>
                <a:gd fmla="*/ 38 w 159" name="T38"/>
                <a:gd fmla="*/ 142 h 143" name="T39"/>
                <a:gd fmla="*/ 58 w 159" name="T40"/>
                <a:gd fmla="*/ 131 h 143" name="T41"/>
                <a:gd fmla="*/ 85 w 159" name="T42"/>
                <a:gd fmla="*/ 134 h 143" name="T43"/>
                <a:gd fmla="*/ 105 w 159" name="T44"/>
                <a:gd fmla="*/ 132 h 143" name="T45"/>
                <a:gd fmla="*/ 94 w 159" name="T46"/>
                <a:gd fmla="*/ 122 h 14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43" w="159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gdLst>
                <a:gd fmla="*/ 8 w 17" name="T0"/>
                <a:gd fmla="*/ 17 h 17" name="T1"/>
                <a:gd fmla="*/ 0 w 17" name="T2"/>
                <a:gd fmla="*/ 8 h 17" name="T3"/>
                <a:gd fmla="*/ 8 w 17" name="T4"/>
                <a:gd fmla="*/ 0 h 17" name="T5"/>
                <a:gd fmla="*/ 17 w 17" name="T6"/>
                <a:gd fmla="*/ 8 h 17" name="T7"/>
                <a:gd fmla="*/ 8 w 17" name="T8"/>
                <a:gd fmla="*/ 17 h 17" name="T9"/>
                <a:gd fmla="*/ 8 w 17" name="T10"/>
                <a:gd fmla="*/ 4 h 17" name="T11"/>
                <a:gd fmla="*/ 4 w 17" name="T12"/>
                <a:gd fmla="*/ 8 h 17" name="T13"/>
                <a:gd fmla="*/ 8 w 17" name="T14"/>
                <a:gd fmla="*/ 13 h 17" name="T15"/>
                <a:gd fmla="*/ 13 w 17" name="T16"/>
                <a:gd fmla="*/ 8 h 17" name="T17"/>
                <a:gd fmla="*/ 8 w 17" name="T18"/>
                <a:gd fmla="*/ 4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gdLst>
                <a:gd fmla="*/ 9 w 17" name="T0"/>
                <a:gd fmla="*/ 17 h 17" name="T1"/>
                <a:gd fmla="*/ 0 w 17" name="T2"/>
                <a:gd fmla="*/ 8 h 17" name="T3"/>
                <a:gd fmla="*/ 9 w 17" name="T4"/>
                <a:gd fmla="*/ 0 h 17" name="T5"/>
                <a:gd fmla="*/ 17 w 17" name="T6"/>
                <a:gd fmla="*/ 8 h 17" name="T7"/>
                <a:gd fmla="*/ 9 w 17" name="T8"/>
                <a:gd fmla="*/ 17 h 17" name="T9"/>
                <a:gd fmla="*/ 9 w 17" name="T10"/>
                <a:gd fmla="*/ 4 h 17" name="T11"/>
                <a:gd fmla="*/ 4 w 17" name="T12"/>
                <a:gd fmla="*/ 8 h 17" name="T13"/>
                <a:gd fmla="*/ 9 w 17" name="T14"/>
                <a:gd fmla="*/ 13 h 17" name="T15"/>
                <a:gd fmla="*/ 13 w 17" name="T16"/>
                <a:gd fmla="*/ 8 h 17" name="T17"/>
                <a:gd fmla="*/ 9 w 17" name="T18"/>
                <a:gd fmla="*/ 4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gdLst>
                <a:gd fmla="*/ 9 w 17" name="T0"/>
                <a:gd fmla="*/ 17 h 17" name="T1"/>
                <a:gd fmla="*/ 0 w 17" name="T2"/>
                <a:gd fmla="*/ 8 h 17" name="T3"/>
                <a:gd fmla="*/ 9 w 17" name="T4"/>
                <a:gd fmla="*/ 0 h 17" name="T5"/>
                <a:gd fmla="*/ 17 w 17" name="T6"/>
                <a:gd fmla="*/ 8 h 17" name="T7"/>
                <a:gd fmla="*/ 9 w 17" name="T8"/>
                <a:gd fmla="*/ 17 h 17" name="T9"/>
                <a:gd fmla="*/ 9 w 17" name="T10"/>
                <a:gd fmla="*/ 4 h 17" name="T11"/>
                <a:gd fmla="*/ 4 w 17" name="T12"/>
                <a:gd fmla="*/ 8 h 17" name="T13"/>
                <a:gd fmla="*/ 9 w 17" name="T14"/>
                <a:gd fmla="*/ 13 h 17" name="T15"/>
                <a:gd fmla="*/ 13 w 17" name="T16"/>
                <a:gd fmla="*/ 8 h 17" name="T17"/>
                <a:gd fmla="*/ 9 w 17" name="T18"/>
                <a:gd fmla="*/ 4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rgbClr val="0070C0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gdLst>
                <a:gd fmla="*/ 0 w 37" name="T0"/>
                <a:gd fmla="*/ 6 h 6" name="T1"/>
                <a:gd fmla="*/ 37 w 37" name="T2"/>
                <a:gd fmla="*/ 6 h 6" name="T3"/>
                <a:gd fmla="*/ 37 w 37" name="T4"/>
                <a:gd fmla="*/ 0 h 6" name="T5"/>
                <a:gd fmla="*/ 25 w 37" name="T6"/>
                <a:gd fmla="*/ 0 h 6" name="T7"/>
                <a:gd fmla="*/ 19 w 37" name="T8"/>
                <a:gd fmla="*/ 2 h 6" name="T9"/>
                <a:gd fmla="*/ 17 w 37" name="T10"/>
                <a:gd fmla="*/ 2 h 6" name="T11"/>
                <a:gd fmla="*/ 10 w 37" name="T12"/>
                <a:gd fmla="*/ 0 h 6" name="T13"/>
                <a:gd fmla="*/ 0 w 37" name="T14"/>
                <a:gd fmla="*/ 0 h 6" name="T15"/>
                <a:gd fmla="*/ 0 w 37" name="T16"/>
                <a:gd fmla="*/ 6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37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gdLst>
                <a:gd fmla="*/ 71 w 113" name="T0"/>
                <a:gd fmla="*/ 105 h 113" name="T1"/>
                <a:gd fmla="*/ 106 w 113" name="T2"/>
                <a:gd fmla="*/ 42 h 113" name="T3"/>
                <a:gd fmla="*/ 43 w 113" name="T4"/>
                <a:gd fmla="*/ 7 h 113" name="T5"/>
                <a:gd fmla="*/ 8 w 113" name="T6"/>
                <a:gd fmla="*/ 70 h 113" name="T7"/>
                <a:gd fmla="*/ 71 w 113" name="T8"/>
                <a:gd fmla="*/ 105 h 1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" w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gdLst>
                <a:gd fmla="*/ 111 w 114" name="T0"/>
                <a:gd fmla="*/ 166 h 426" name="T1"/>
                <a:gd fmla="*/ 91 w 114" name="T2"/>
                <a:gd fmla="*/ 42 h 426" name="T3"/>
                <a:gd fmla="*/ 31 w 114" name="T4"/>
                <a:gd fmla="*/ 6 h 426" name="T5"/>
                <a:gd fmla="*/ 11 w 114" name="T6"/>
                <a:gd fmla="*/ 29 h 426" name="T7"/>
                <a:gd fmla="*/ 0 w 114" name="T8"/>
                <a:gd fmla="*/ 105 h 426" name="T9"/>
                <a:gd fmla="*/ 15 w 114" name="T10"/>
                <a:gd fmla="*/ 80 h 426" name="T11"/>
                <a:gd fmla="*/ 15 w 114" name="T12"/>
                <a:gd fmla="*/ 71 h 426" name="T13"/>
                <a:gd fmla="*/ 16 w 114" name="T14"/>
                <a:gd fmla="*/ 77 h 426" name="T15"/>
                <a:gd fmla="*/ 18 w 114" name="T16"/>
                <a:gd fmla="*/ 70 h 426" name="T17"/>
                <a:gd fmla="*/ 23 w 114" name="T18"/>
                <a:gd fmla="*/ 49 h 426" name="T19"/>
                <a:gd fmla="*/ 24 w 114" name="T20"/>
                <a:gd fmla="*/ 43 h 426" name="T21"/>
                <a:gd fmla="*/ 24 w 114" name="T22"/>
                <a:gd fmla="*/ 42 h 426" name="T23"/>
                <a:gd fmla="*/ 24 w 114" name="T24"/>
                <a:gd fmla="*/ 41 h 426" name="T25"/>
                <a:gd fmla="*/ 46 w 114" name="T26"/>
                <a:gd fmla="*/ 20 h 426" name="T27"/>
                <a:gd fmla="*/ 47 w 114" name="T28"/>
                <a:gd fmla="*/ 20 h 426" name="T29"/>
                <a:gd fmla="*/ 63 w 114" name="T30"/>
                <a:gd fmla="*/ 27 h 426" name="T31"/>
                <a:gd fmla="*/ 69 w 114" name="T32"/>
                <a:gd fmla="*/ 43 h 426" name="T33"/>
                <a:gd fmla="*/ 69 w 114" name="T34"/>
                <a:gd fmla="*/ 43 h 426" name="T35"/>
                <a:gd fmla="*/ 69 w 114" name="T36"/>
                <a:gd fmla="*/ 43 h 426" name="T37"/>
                <a:gd fmla="*/ 69 w 114" name="T38"/>
                <a:gd fmla="*/ 43 h 426" name="T39"/>
                <a:gd fmla="*/ 52 w 114" name="T40"/>
                <a:gd fmla="*/ 108 h 426" name="T41"/>
                <a:gd fmla="*/ 27 w 114" name="T42"/>
                <a:gd fmla="*/ 141 h 426" name="T43"/>
                <a:gd fmla="*/ 29 w 114" name="T44"/>
                <a:gd fmla="*/ 156 h 426" name="T45"/>
                <a:gd fmla="*/ 29 w 114" name="T46"/>
                <a:gd fmla="*/ 398 h 426" name="T47"/>
                <a:gd fmla="*/ 57 w 114" name="T48"/>
                <a:gd fmla="*/ 426 h 426" name="T49"/>
                <a:gd fmla="*/ 86 w 114" name="T50"/>
                <a:gd fmla="*/ 398 h 426" name="T51"/>
                <a:gd fmla="*/ 86 w 114" name="T52"/>
                <a:gd fmla="*/ 204 h 426" name="T53"/>
                <a:gd fmla="*/ 111 w 114" name="T54"/>
                <a:gd fmla="*/ 166 h 42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26" w="114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gdLst>
                <a:gd fmla="*/ 9 w 9" name="T0"/>
                <a:gd fmla="*/ 0 h 16" name="T1"/>
                <a:gd fmla="*/ 3 w 9" name="T2"/>
                <a:gd fmla="*/ 4 h 16" name="T3"/>
                <a:gd fmla="*/ 0 w 9" name="T4"/>
                <a:gd fmla="*/ 6 h 16" name="T5"/>
                <a:gd fmla="*/ 6 w 9" name="T6"/>
                <a:gd fmla="*/ 16 h 16" name="T7"/>
                <a:gd fmla="*/ 9 w 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gdLst>
                <a:gd fmla="*/ 90 w 146" name="T0"/>
                <a:gd fmla="*/ 126 h 147" name="T1"/>
                <a:gd fmla="*/ 129 w 146" name="T2"/>
                <a:gd fmla="*/ 81 h 147" name="T3"/>
                <a:gd fmla="*/ 146 w 146" name="T4"/>
                <a:gd fmla="*/ 19 h 147" name="T5"/>
                <a:gd fmla="*/ 128 w 146" name="T6"/>
                <a:gd fmla="*/ 0 h 147" name="T7"/>
                <a:gd fmla="*/ 109 w 146" name="T8"/>
                <a:gd fmla="*/ 18 h 147" name="T9"/>
                <a:gd fmla="*/ 109 w 146" name="T10"/>
                <a:gd fmla="*/ 18 h 147" name="T11"/>
                <a:gd fmla="*/ 109 w 146" name="T12"/>
                <a:gd fmla="*/ 19 h 147" name="T13"/>
                <a:gd fmla="*/ 109 w 146" name="T14"/>
                <a:gd fmla="*/ 26 h 147" name="T15"/>
                <a:gd fmla="*/ 104 w 146" name="T16"/>
                <a:gd fmla="*/ 48 h 147" name="T17"/>
                <a:gd fmla="*/ 70 w 146" name="T18"/>
                <a:gd fmla="*/ 96 h 147" name="T19"/>
                <a:gd fmla="*/ 19 w 146" name="T20"/>
                <a:gd fmla="*/ 110 h 147" name="T21"/>
                <a:gd fmla="*/ 18 w 146" name="T22"/>
                <a:gd fmla="*/ 110 h 147" name="T23"/>
                <a:gd fmla="*/ 0 w 146" name="T24"/>
                <a:gd fmla="*/ 129 h 147" name="T25"/>
                <a:gd fmla="*/ 18 w 146" name="T26"/>
                <a:gd fmla="*/ 147 h 147" name="T27"/>
                <a:gd fmla="*/ 18 w 146" name="T28"/>
                <a:gd fmla="*/ 147 h 147" name="T29"/>
                <a:gd fmla="*/ 19 w 146" name="T30"/>
                <a:gd fmla="*/ 147 h 147" name="T31"/>
                <a:gd fmla="*/ 90 w 146" name="T32"/>
                <a:gd fmla="*/ 126 h 14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7" w="146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gdLst>
                <a:gd fmla="*/ 8 w 113" name="T0"/>
                <a:gd fmla="*/ 42 h 113" name="T1"/>
                <a:gd fmla="*/ 43 w 113" name="T2"/>
                <a:gd fmla="*/ 105 h 113" name="T3"/>
                <a:gd fmla="*/ 106 w 113" name="T4"/>
                <a:gd fmla="*/ 70 h 113" name="T5"/>
                <a:gd fmla="*/ 71 w 113" name="T6"/>
                <a:gd fmla="*/ 7 h 113" name="T7"/>
                <a:gd fmla="*/ 8 w 113" name="T8"/>
                <a:gd fmla="*/ 42 h 1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" w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gdLst>
                <a:gd fmla="*/ 18 w 62" name="T0"/>
                <a:gd fmla="*/ 194 h 194" name="T1"/>
                <a:gd fmla="*/ 19 w 62" name="T2"/>
                <a:gd fmla="*/ 194 h 194" name="T3"/>
                <a:gd fmla="*/ 36 w 62" name="T4"/>
                <a:gd fmla="*/ 175 h 194" name="T5"/>
                <a:gd fmla="*/ 36 w 62" name="T6"/>
                <a:gd fmla="*/ 149 h 194" name="T7"/>
                <a:gd fmla="*/ 57 w 62" name="T8"/>
                <a:gd fmla="*/ 30 h 194" name="T9"/>
                <a:gd fmla="*/ 57 w 62" name="T10"/>
                <a:gd fmla="*/ 30 h 194" name="T11"/>
                <a:gd fmla="*/ 57 w 62" name="T12"/>
                <a:gd fmla="*/ 30 h 194" name="T13"/>
                <a:gd fmla="*/ 57 w 62" name="T14"/>
                <a:gd fmla="*/ 30 h 194" name="T15"/>
                <a:gd fmla="*/ 50 w 62" name="T16"/>
                <a:gd fmla="*/ 5 h 194" name="T17"/>
                <a:gd fmla="*/ 26 w 62" name="T18"/>
                <a:gd fmla="*/ 12 h 194" name="T19"/>
                <a:gd fmla="*/ 0 w 62" name="T20"/>
                <a:gd fmla="*/ 149 h 194" name="T21"/>
                <a:gd fmla="*/ 0 w 62" name="T22"/>
                <a:gd fmla="*/ 177 h 194" name="T23"/>
                <a:gd fmla="*/ 18 w 62" name="T24"/>
                <a:gd fmla="*/ 194 h 1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4" w="62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gdLst>
                <a:gd fmla="*/ 179 w 179" name="T0"/>
                <a:gd fmla="*/ 131 h 426" name="T1"/>
                <a:gd fmla="*/ 129 w 179" name="T2"/>
                <a:gd fmla="*/ 117 h 426" name="T3"/>
                <a:gd fmla="*/ 114 w 179" name="T4"/>
                <a:gd fmla="*/ 103 h 426" name="T5"/>
                <a:gd fmla="*/ 103 w 179" name="T6"/>
                <a:gd fmla="*/ 30 h 426" name="T7"/>
                <a:gd fmla="*/ 83 w 179" name="T8"/>
                <a:gd fmla="*/ 6 h 426" name="T9"/>
                <a:gd fmla="*/ 23 w 179" name="T10"/>
                <a:gd fmla="*/ 42 h 426" name="T11"/>
                <a:gd fmla="*/ 3 w 179" name="T12"/>
                <a:gd fmla="*/ 166 h 426" name="T13"/>
                <a:gd fmla="*/ 19 w 179" name="T14"/>
                <a:gd fmla="*/ 198 h 426" name="T15"/>
                <a:gd fmla="*/ 22 w 179" name="T16"/>
                <a:gd fmla="*/ 198 h 426" name="T17"/>
                <a:gd fmla="*/ 21 w 179" name="T18"/>
                <a:gd fmla="*/ 197 h 426" name="T19"/>
                <a:gd fmla="*/ 21 w 179" name="T20"/>
                <a:gd fmla="*/ 168 h 426" name="T21"/>
                <a:gd fmla="*/ 48 w 179" name="T22"/>
                <a:gd fmla="*/ 28 h 426" name="T23"/>
                <a:gd fmla="*/ 68 w 179" name="T24"/>
                <a:gd fmla="*/ 16 h 426" name="T25"/>
                <a:gd fmla="*/ 81 w 179" name="T26"/>
                <a:gd fmla="*/ 19 h 426" name="T27"/>
                <a:gd fmla="*/ 92 w 179" name="T28"/>
                <a:gd fmla="*/ 34 h 426" name="T29"/>
                <a:gd fmla="*/ 90 w 179" name="T30"/>
                <a:gd fmla="*/ 49 h 426" name="T31"/>
                <a:gd fmla="*/ 90 w 179" name="T32"/>
                <a:gd fmla="*/ 49 h 426" name="T33"/>
                <a:gd fmla="*/ 90 w 179" name="T34"/>
                <a:gd fmla="*/ 50 h 426" name="T35"/>
                <a:gd fmla="*/ 89 w 179" name="T36"/>
                <a:gd fmla="*/ 52 h 426" name="T37"/>
                <a:gd fmla="*/ 89 w 179" name="T38"/>
                <a:gd fmla="*/ 52 h 426" name="T39"/>
                <a:gd fmla="*/ 69 w 179" name="T40"/>
                <a:gd fmla="*/ 168 h 426" name="T41"/>
                <a:gd fmla="*/ 69 w 179" name="T42"/>
                <a:gd fmla="*/ 194 h 426" name="T43"/>
                <a:gd fmla="*/ 47 w 179" name="T44"/>
                <a:gd fmla="*/ 219 h 426" name="T45"/>
                <a:gd fmla="*/ 45 w 179" name="T46"/>
                <a:gd fmla="*/ 219 h 426" name="T47"/>
                <a:gd fmla="*/ 28 w 179" name="T48"/>
                <a:gd fmla="*/ 212 h 426" name="T49"/>
                <a:gd fmla="*/ 28 w 179" name="T50"/>
                <a:gd fmla="*/ 398 h 426" name="T51"/>
                <a:gd fmla="*/ 56 w 179" name="T52"/>
                <a:gd fmla="*/ 426 h 426" name="T53"/>
                <a:gd fmla="*/ 85 w 179" name="T54"/>
                <a:gd fmla="*/ 398 h 426" name="T55"/>
                <a:gd fmla="*/ 85 w 179" name="T56"/>
                <a:gd fmla="*/ 222 h 426" name="T57"/>
                <a:gd fmla="*/ 85 w 179" name="T58"/>
                <a:gd fmla="*/ 184 h 426" name="T59"/>
                <a:gd fmla="*/ 85 w 179" name="T60"/>
                <a:gd fmla="*/ 156 h 426" name="T61"/>
                <a:gd fmla="*/ 88 w 179" name="T62"/>
                <a:gd fmla="*/ 128 h 426" name="T63"/>
                <a:gd fmla="*/ 93 w 179" name="T64"/>
                <a:gd fmla="*/ 134 h 426" name="T65"/>
                <a:gd fmla="*/ 99 w 179" name="T66"/>
                <a:gd fmla="*/ 166 h 426" name="T67"/>
                <a:gd fmla="*/ 108 w 179" name="T68"/>
                <a:gd fmla="*/ 146 h 426" name="T69"/>
                <a:gd fmla="*/ 109 w 179" name="T70"/>
                <a:gd fmla="*/ 147 h 426" name="T71"/>
                <a:gd fmla="*/ 168 w 179" name="T72"/>
                <a:gd fmla="*/ 167 h 426" name="T73"/>
                <a:gd fmla="*/ 163 w 179" name="T74"/>
                <a:gd fmla="*/ 153 h 426" name="T75"/>
                <a:gd fmla="*/ 170 w 179" name="T76"/>
                <a:gd fmla="*/ 137 h 426" name="T77"/>
                <a:gd fmla="*/ 179 w 179" name="T78"/>
                <a:gd fmla="*/ 131 h 426" name="T79"/>
                <a:gd fmla="*/ 99 w 179" name="T80"/>
                <a:gd fmla="*/ 77 h 426" name="T81"/>
                <a:gd fmla="*/ 98 w 179" name="T82"/>
                <a:gd fmla="*/ 75 h 426" name="T83"/>
                <a:gd fmla="*/ 99 w 179" name="T84"/>
                <a:gd fmla="*/ 71 h 426" name="T85"/>
                <a:gd fmla="*/ 99 w 179" name="T86"/>
                <a:gd fmla="*/ 77 h 42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26" w="179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gdLst>
                <a:gd fmla="*/ 136 w 136" name="T0"/>
                <a:gd fmla="*/ 19 h 39" name="T1"/>
                <a:gd fmla="*/ 136 w 136" name="T2"/>
                <a:gd fmla="*/ 10 h 39" name="T3"/>
                <a:gd fmla="*/ 126 w 136" name="T4"/>
                <a:gd fmla="*/ 0 h 39" name="T5"/>
                <a:gd fmla="*/ 10 w 136" name="T6"/>
                <a:gd fmla="*/ 0 h 39" name="T7"/>
                <a:gd fmla="*/ 0 w 136" name="T8"/>
                <a:gd fmla="*/ 10 h 39" name="T9"/>
                <a:gd fmla="*/ 0 w 136" name="T10"/>
                <a:gd fmla="*/ 19 h 39" name="T11"/>
                <a:gd fmla="*/ 68 w 136" name="T12"/>
                <a:gd fmla="*/ 39 h 39" name="T13"/>
                <a:gd fmla="*/ 136 w 136" name="T14"/>
                <a:gd fmla="*/ 19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136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gdLst>
                <a:gd fmla="*/ 76 w 136" name="T0"/>
                <a:gd fmla="*/ 18 h 80" name="T1"/>
                <a:gd fmla="*/ 76 w 136" name="T2"/>
                <a:gd fmla="*/ 28 h 80" name="T3"/>
                <a:gd fmla="*/ 73 w 136" name="T4"/>
                <a:gd fmla="*/ 31 h 80" name="T5"/>
                <a:gd fmla="*/ 62 w 136" name="T6"/>
                <a:gd fmla="*/ 31 h 80" name="T7"/>
                <a:gd fmla="*/ 60 w 136" name="T8"/>
                <a:gd fmla="*/ 28 h 80" name="T9"/>
                <a:gd fmla="*/ 60 w 136" name="T10"/>
                <a:gd fmla="*/ 18 h 80" name="T11"/>
                <a:gd fmla="*/ 0 w 136" name="T12"/>
                <a:gd fmla="*/ 0 h 80" name="T13"/>
                <a:gd fmla="*/ 0 w 136" name="T14"/>
                <a:gd fmla="*/ 70 h 80" name="T15"/>
                <a:gd fmla="*/ 10 w 136" name="T16"/>
                <a:gd fmla="*/ 80 h 80" name="T17"/>
                <a:gd fmla="*/ 126 w 136" name="T18"/>
                <a:gd fmla="*/ 80 h 80" name="T19"/>
                <a:gd fmla="*/ 136 w 136" name="T20"/>
                <a:gd fmla="*/ 70 h 80" name="T21"/>
                <a:gd fmla="*/ 136 w 136" name="T22"/>
                <a:gd fmla="*/ 0 h 80" name="T23"/>
                <a:gd fmla="*/ 76 w 136" name="T24"/>
                <a:gd fmla="*/ 18 h 8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0" w="136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gdLst>
                <a:gd fmla="*/ 56 w 56" name="T0"/>
                <a:gd fmla="*/ 3 h 6" name="T1"/>
                <a:gd fmla="*/ 53 w 56" name="T2"/>
                <a:gd fmla="*/ 6 h 6" name="T3"/>
                <a:gd fmla="*/ 3 w 56" name="T4"/>
                <a:gd fmla="*/ 6 h 6" name="T5"/>
                <a:gd fmla="*/ 0 w 56" name="T6"/>
                <a:gd fmla="*/ 3 h 6" name="T7"/>
                <a:gd fmla="*/ 3 w 56" name="T8"/>
                <a:gd fmla="*/ 0 h 6" name="T9"/>
                <a:gd fmla="*/ 53 w 56" name="T10"/>
                <a:gd fmla="*/ 0 h 6" name="T11"/>
                <a:gd fmla="*/ 56 w 56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305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mtClean="0" sz="2700">
                <a:latin charset="-122" pitchFamily="34" typeface="微软雅黑"/>
                <a:ea charset="-122" pitchFamily="34" typeface="微软雅黑"/>
              </a:rPr>
              <a:t>会议</a:t>
            </a:r>
          </a:p>
        </p:txBody>
      </p:sp>
      <p:cxnSp>
        <p:nvCxnSpPr>
          <p:cNvPr id="205" name="Straight Connector 66"/>
          <p:cNvCxnSpPr/>
          <p:nvPr/>
        </p:nvCxnSpPr>
        <p:spPr>
          <a:xfrm flipH="1">
            <a:off x="3516892" y="4907009"/>
            <a:ext cx="0" cy="777890"/>
          </a:xfrm>
          <a:prstGeom prst="line">
            <a:avLst/>
          </a:prstGeom>
          <a:noFill/>
          <a:ln algn="ctr" cap="flat" cmpd="sng" w="19050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305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z="2700">
                <a:latin charset="-122" pitchFamily="34" typeface="微软雅黑"/>
                <a:ea charset="-122" pitchFamily="34" typeface="微软雅黑"/>
              </a:rPr>
              <a:t>合作</a:t>
            </a:r>
          </a:p>
        </p:txBody>
      </p:sp>
      <p:cxnSp>
        <p:nvCxnSpPr>
          <p:cNvPr id="208" name="Straight Connector 69"/>
          <p:cNvCxnSpPr/>
          <p:nvPr/>
        </p:nvCxnSpPr>
        <p:spPr>
          <a:xfrm flipH="1">
            <a:off x="4847681" y="3850665"/>
            <a:ext cx="0" cy="777890"/>
          </a:xfrm>
          <a:prstGeom prst="line">
            <a:avLst/>
          </a:prstGeom>
          <a:noFill/>
          <a:ln algn="ctr" cap="flat" cmpd="sng" w="19050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rgbClr val="0070C0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gdLst>
                <a:gd fmla="*/ 7 w 104" name="T0"/>
                <a:gd fmla="*/ 122 h 148" name="T1"/>
                <a:gd fmla="*/ 7 w 104" name="T2"/>
                <a:gd fmla="*/ 123 h 148" name="T3"/>
                <a:gd fmla="*/ 7 w 104" name="T4"/>
                <a:gd fmla="*/ 128 h 148" name="T5"/>
                <a:gd fmla="*/ 0 w 104" name="T6"/>
                <a:gd fmla="*/ 138 h 148" name="T7"/>
                <a:gd fmla="*/ 10 w 104" name="T8"/>
                <a:gd fmla="*/ 148 h 148" name="T9"/>
                <a:gd fmla="*/ 20 w 104" name="T10"/>
                <a:gd fmla="*/ 138 h 148" name="T11"/>
                <a:gd fmla="*/ 14 w 104" name="T12"/>
                <a:gd fmla="*/ 129 h 148" name="T13"/>
                <a:gd fmla="*/ 14 w 104" name="T14"/>
                <a:gd fmla="*/ 125 h 148" name="T15"/>
                <a:gd fmla="*/ 46 w 104" name="T16"/>
                <a:gd fmla="*/ 114 h 148" name="T17"/>
                <a:gd fmla="*/ 48 w 104" name="T18"/>
                <a:gd fmla="*/ 128 h 148" name="T19"/>
                <a:gd fmla="*/ 41 w 104" name="T20"/>
                <a:gd fmla="*/ 138 h 148" name="T21"/>
                <a:gd fmla="*/ 51 w 104" name="T22"/>
                <a:gd fmla="*/ 148 h 148" name="T23"/>
                <a:gd fmla="*/ 61 w 104" name="T24"/>
                <a:gd fmla="*/ 138 h 148" name="T25"/>
                <a:gd fmla="*/ 56 w 104" name="T26"/>
                <a:gd fmla="*/ 129 h 148" name="T27"/>
                <a:gd fmla="*/ 57 w 104" name="T28"/>
                <a:gd fmla="*/ 114 h 148" name="T29"/>
                <a:gd fmla="*/ 83 w 104" name="T30"/>
                <a:gd fmla="*/ 120 h 148" name="T31"/>
                <a:gd fmla="*/ 89 w 104" name="T32"/>
                <a:gd fmla="*/ 124 h 148" name="T33"/>
                <a:gd fmla="*/ 89 w 104" name="T34"/>
                <a:gd fmla="*/ 125 h 148" name="T35"/>
                <a:gd fmla="*/ 89 w 104" name="T36"/>
                <a:gd fmla="*/ 129 h 148" name="T37"/>
                <a:gd fmla="*/ 83 w 104" name="T38"/>
                <a:gd fmla="*/ 138 h 148" name="T39"/>
                <a:gd fmla="*/ 93 w 104" name="T40"/>
                <a:gd fmla="*/ 148 h 148" name="T41"/>
                <a:gd fmla="*/ 104 w 104" name="T42"/>
                <a:gd fmla="*/ 138 h 148" name="T43"/>
                <a:gd fmla="*/ 97 w 104" name="T44"/>
                <a:gd fmla="*/ 128 h 148" name="T45"/>
                <a:gd fmla="*/ 97 w 104" name="T46"/>
                <a:gd fmla="*/ 123 h 148" name="T47"/>
                <a:gd fmla="*/ 96 w 104" name="T48"/>
                <a:gd fmla="*/ 122 h 148" name="T49"/>
                <a:gd fmla="*/ 58 w 104" name="T50"/>
                <a:gd fmla="*/ 107 h 148" name="T51"/>
                <a:gd fmla="*/ 60 w 104" name="T52"/>
                <a:gd fmla="*/ 92 h 148" name="T53"/>
                <a:gd fmla="*/ 88 w 104" name="T54"/>
                <a:gd fmla="*/ 92 h 148" name="T55"/>
                <a:gd fmla="*/ 98 w 104" name="T56"/>
                <a:gd fmla="*/ 83 h 148" name="T57"/>
                <a:gd fmla="*/ 88 w 104" name="T58"/>
                <a:gd fmla="*/ 73 h 148" name="T59"/>
                <a:gd fmla="*/ 24 w 104" name="T60"/>
                <a:gd fmla="*/ 73 h 148" name="T61"/>
                <a:gd fmla="*/ 20 w 104" name="T62"/>
                <a:gd fmla="*/ 9 h 148" name="T63"/>
                <a:gd fmla="*/ 10 w 104" name="T64"/>
                <a:gd fmla="*/ 0 h 148" name="T65"/>
                <a:gd fmla="*/ 1 w 104" name="T66"/>
                <a:gd fmla="*/ 10 h 148" name="T67"/>
                <a:gd fmla="*/ 1 w 104" name="T68"/>
                <a:gd fmla="*/ 10 h 148" name="T69"/>
                <a:gd fmla="*/ 6 w 104" name="T70"/>
                <a:gd fmla="*/ 83 h 148" name="T71"/>
                <a:gd fmla="*/ 15 w 104" name="T72"/>
                <a:gd fmla="*/ 92 h 148" name="T73"/>
                <a:gd fmla="*/ 44 w 104" name="T74"/>
                <a:gd fmla="*/ 92 h 148" name="T75"/>
                <a:gd fmla="*/ 46 w 104" name="T76"/>
                <a:gd fmla="*/ 107 h 148" name="T77"/>
                <a:gd fmla="*/ 7 w 104" name="T78"/>
                <a:gd fmla="*/ 122 h 1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8" w="104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gdLst>
                <a:gd fmla="*/ 29 w 112" name="T0"/>
                <a:gd fmla="*/ 10 h 41" name="T1"/>
                <a:gd fmla="*/ 20 w 112" name="T2"/>
                <a:gd fmla="*/ 6 h 41" name="T3"/>
                <a:gd fmla="*/ 18 w 112" name="T4"/>
                <a:gd fmla="*/ 4 h 41" name="T5"/>
                <a:gd fmla="*/ 18 w 112" name="T6"/>
                <a:gd fmla="*/ 4 h 41" name="T7"/>
                <a:gd fmla="*/ 18 w 112" name="T8"/>
                <a:gd fmla="*/ 4 h 41" name="T9"/>
                <a:gd fmla="*/ 4 w 112" name="T10"/>
                <a:gd fmla="*/ 5 h 41" name="T11"/>
                <a:gd fmla="*/ 5 w 112" name="T12"/>
                <a:gd fmla="*/ 19 h 41" name="T13"/>
                <a:gd fmla="*/ 5 w 112" name="T14"/>
                <a:gd fmla="*/ 19 h 41" name="T15"/>
                <a:gd fmla="*/ 21 w 112" name="T16"/>
                <a:gd fmla="*/ 29 h 41" name="T17"/>
                <a:gd fmla="*/ 21 w 112" name="T18"/>
                <a:gd fmla="*/ 29 h 41" name="T19"/>
                <a:gd fmla="*/ 103 w 112" name="T20"/>
                <a:gd fmla="*/ 35 h 41" name="T21"/>
                <a:gd fmla="*/ 112 w 112" name="T22"/>
                <a:gd fmla="*/ 24 h 41" name="T23"/>
                <a:gd fmla="*/ 100 w 112" name="T24"/>
                <a:gd fmla="*/ 16 h 41" name="T25"/>
                <a:gd fmla="*/ 29 w 112" name="T26"/>
                <a:gd fmla="*/ 1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112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gdLst>
                <a:gd fmla="*/ 3 w 15" name="T0"/>
                <a:gd fmla="*/ 17 h 29" name="T1"/>
                <a:gd fmla="*/ 11 w 15" name="T2"/>
                <a:gd fmla="*/ 29 h 29" name="T3"/>
                <a:gd fmla="*/ 15 w 15" name="T4"/>
                <a:gd fmla="*/ 14 h 29" name="T5"/>
                <a:gd fmla="*/ 10 w 15" name="T6"/>
                <a:gd fmla="*/ 2 h 29" name="T7"/>
                <a:gd fmla="*/ 0 w 15" name="T8"/>
                <a:gd fmla="*/ 0 h 29" name="T9"/>
                <a:gd fmla="*/ 3 w 15" name="T10"/>
                <a:gd fmla="*/ 17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15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gdLst>
                <a:gd fmla="*/ 115 w 128" name="T0"/>
                <a:gd fmla="*/ 111 h 201" name="T1"/>
                <a:gd fmla="*/ 100 w 128" name="T2"/>
                <a:gd fmla="*/ 98 h 201" name="T3"/>
                <a:gd fmla="*/ 58 w 128" name="T4"/>
                <a:gd fmla="*/ 98 h 201" name="T5"/>
                <a:gd fmla="*/ 57 w 128" name="T6"/>
                <a:gd fmla="*/ 91 h 201" name="T7"/>
                <a:gd fmla="*/ 52 w 128" name="T8"/>
                <a:gd fmla="*/ 49 h 201" name="T9"/>
                <a:gd fmla="*/ 38 w 128" name="T10"/>
                <a:gd fmla="*/ 44 h 201" name="T11"/>
                <a:gd fmla="*/ 21 w 128" name="T12"/>
                <a:gd fmla="*/ 34 h 201" name="T13"/>
                <a:gd fmla="*/ 20 w 128" name="T14"/>
                <a:gd fmla="*/ 18 h 201" name="T15"/>
                <a:gd fmla="*/ 29 w 128" name="T16"/>
                <a:gd fmla="*/ 14 h 201" name="T17"/>
                <a:gd fmla="*/ 37 w 128" name="T18"/>
                <a:gd fmla="*/ 17 h 201" name="T19"/>
                <a:gd fmla="*/ 39 w 128" name="T20"/>
                <a:gd fmla="*/ 18 h 201" name="T21"/>
                <a:gd fmla="*/ 48 w 128" name="T22"/>
                <a:gd fmla="*/ 22 h 201" name="T23"/>
                <a:gd fmla="*/ 52 w 128" name="T24"/>
                <a:gd fmla="*/ 24 h 201" name="T25"/>
                <a:gd fmla="*/ 48 w 128" name="T26"/>
                <a:gd fmla="*/ 15 h 201" name="T27"/>
                <a:gd fmla="*/ 41 w 128" name="T28"/>
                <a:gd fmla="*/ 8 h 201" name="T29"/>
                <a:gd fmla="*/ 40 w 128" name="T30"/>
                <a:gd fmla="*/ 7 h 201" name="T31"/>
                <a:gd fmla="*/ 35 w 128" name="T32"/>
                <a:gd fmla="*/ 4 h 201" name="T33"/>
                <a:gd fmla="*/ 3 w 128" name="T34"/>
                <a:gd fmla="*/ 31 h 201" name="T35"/>
                <a:gd fmla="*/ 9 w 128" name="T36"/>
                <a:gd fmla="*/ 106 h 201" name="T37"/>
                <a:gd fmla="*/ 34 w 128" name="T38"/>
                <a:gd fmla="*/ 129 h 201" name="T39"/>
                <a:gd fmla="*/ 34 w 128" name="T40"/>
                <a:gd fmla="*/ 129 h 201" name="T41"/>
                <a:gd fmla="*/ 37 w 128" name="T42"/>
                <a:gd fmla="*/ 129 h 201" name="T43"/>
                <a:gd fmla="*/ 87 w 128" name="T44"/>
                <a:gd fmla="*/ 129 h 201" name="T45"/>
                <a:gd fmla="*/ 96 w 128" name="T46"/>
                <a:gd fmla="*/ 188 h 201" name="T47"/>
                <a:gd fmla="*/ 111 w 128" name="T48"/>
                <a:gd fmla="*/ 201 h 201" name="T49"/>
                <a:gd fmla="*/ 114 w 128" name="T50"/>
                <a:gd fmla="*/ 201 h 201" name="T51"/>
                <a:gd fmla="*/ 127 w 128" name="T52"/>
                <a:gd fmla="*/ 183 h 201" name="T53"/>
                <a:gd fmla="*/ 115 w 128" name="T54"/>
                <a:gd fmla="*/ 111 h 20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01" w="128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gdLst>
                <a:gd fmla="*/ 38 w 78" name="T0"/>
                <a:gd fmla="*/ 16 h 17" name="T1"/>
                <a:gd fmla="*/ 65 w 78" name="T2"/>
                <a:gd fmla="*/ 14 h 17" name="T3"/>
                <a:gd fmla="*/ 67 w 78" name="T4"/>
                <a:gd fmla="*/ 14 h 17" name="T5"/>
                <a:gd fmla="*/ 75 w 78" name="T6"/>
                <a:gd fmla="*/ 17 h 17" name="T7"/>
                <a:gd fmla="*/ 77 w 78" name="T8"/>
                <a:gd fmla="*/ 8 h 17" name="T9"/>
                <a:gd fmla="*/ 64 w 78" name="T10"/>
                <a:gd fmla="*/ 2 h 17" name="T11"/>
                <a:gd fmla="*/ 0 w 78" name="T12"/>
                <a:gd fmla="*/ 10 h 17" name="T13"/>
                <a:gd fmla="*/ 38 w 78" name="T14"/>
                <a:gd fmla="*/ 16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78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gdLst>
                <a:gd fmla="*/ 21 w 106" name="T0"/>
                <a:gd fmla="*/ 93 h 93" name="T1"/>
                <a:gd fmla="*/ 20 w 106" name="T2"/>
                <a:gd fmla="*/ 91 h 93" name="T3"/>
                <a:gd fmla="*/ 20 w 106" name="T4"/>
                <a:gd fmla="*/ 91 h 93" name="T5"/>
                <a:gd fmla="*/ 20 w 106" name="T6"/>
                <a:gd fmla="*/ 91 h 93" name="T7"/>
                <a:gd fmla="*/ 20 w 106" name="T8"/>
                <a:gd fmla="*/ 77 h 93" name="T9"/>
                <a:gd fmla="*/ 19 w 106" name="T10"/>
                <a:gd fmla="*/ 77 h 93" name="T11"/>
                <a:gd fmla="*/ 0 w 106" name="T12"/>
                <a:gd fmla="*/ 43 h 93" name="T13"/>
                <a:gd fmla="*/ 56 w 106" name="T14"/>
                <a:gd fmla="*/ 1 h 93" name="T15"/>
                <a:gd fmla="*/ 105 w 106" name="T16"/>
                <a:gd fmla="*/ 45 h 93" name="T17"/>
                <a:gd fmla="*/ 55 w 106" name="T18"/>
                <a:gd fmla="*/ 88 h 93" name="T19"/>
                <a:gd fmla="*/ 37 w 106" name="T20"/>
                <a:gd fmla="*/ 85 h 93" name="T21"/>
                <a:gd fmla="*/ 37 w 106" name="T22"/>
                <a:gd fmla="*/ 85 h 93" name="T23"/>
                <a:gd fmla="*/ 22 w 106" name="T24"/>
                <a:gd fmla="*/ 93 h 93" name="T25"/>
                <a:gd fmla="*/ 22 w 106" name="T26"/>
                <a:gd fmla="*/ 93 h 93" name="T27"/>
                <a:gd fmla="*/ 21 w 106" name="T28"/>
                <a:gd fmla="*/ 93 h 93" name="T29"/>
                <a:gd fmla="*/ 56 w 106" name="T30"/>
                <a:gd fmla="*/ 5 h 93" name="T31"/>
                <a:gd fmla="*/ 4 w 106" name="T32"/>
                <a:gd fmla="*/ 43 h 93" name="T33"/>
                <a:gd fmla="*/ 23 w 106" name="T34"/>
                <a:gd fmla="*/ 75 h 93" name="T35"/>
                <a:gd fmla="*/ 24 w 106" name="T36"/>
                <a:gd fmla="*/ 76 h 93" name="T37"/>
                <a:gd fmla="*/ 23 w 106" name="T38"/>
                <a:gd fmla="*/ 88 h 93" name="T39"/>
                <a:gd fmla="*/ 35 w 106" name="T40"/>
                <a:gd fmla="*/ 81 h 93" name="T41"/>
                <a:gd fmla="*/ 36 w 106" name="T42"/>
                <a:gd fmla="*/ 81 h 93" name="T43"/>
                <a:gd fmla="*/ 37 w 106" name="T44"/>
                <a:gd fmla="*/ 81 h 93" name="T45"/>
                <a:gd fmla="*/ 55 w 106" name="T46"/>
                <a:gd fmla="*/ 84 h 93" name="T47"/>
                <a:gd fmla="*/ 102 w 106" name="T48"/>
                <a:gd fmla="*/ 45 h 93" name="T49"/>
                <a:gd fmla="*/ 56 w 106" name="T50"/>
                <a:gd fmla="*/ 5 h 9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3" w="105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gdLst>
                <a:gd fmla="*/ 5 w 49" name="T0"/>
                <a:gd fmla="*/ 94 h 94" name="T1"/>
                <a:gd fmla="*/ 44 w 49" name="T2"/>
                <a:gd fmla="*/ 94 h 94" name="T3"/>
                <a:gd fmla="*/ 49 w 49" name="T4"/>
                <a:gd fmla="*/ 84 h 94" name="T5"/>
                <a:gd fmla="*/ 49 w 49" name="T6"/>
                <a:gd fmla="*/ 12 h 94" name="T7"/>
                <a:gd fmla="*/ 37 w 49" name="T8"/>
                <a:gd fmla="*/ 0 h 94" name="T9"/>
                <a:gd fmla="*/ 12 w 49" name="T10"/>
                <a:gd fmla="*/ 0 h 94" name="T11"/>
                <a:gd fmla="*/ 0 w 49" name="T12"/>
                <a:gd fmla="*/ 12 h 94" name="T13"/>
                <a:gd fmla="*/ 0 w 49" name="T14"/>
                <a:gd fmla="*/ 84 h 94" name="T15"/>
                <a:gd fmla="*/ 5 w 49" name="T16"/>
                <a:gd fmla="*/ 94 h 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4" w="49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gdLst>
                <a:gd fmla="*/ 0 w 29" name="T0"/>
                <a:gd fmla="*/ 0 h 212" name="T1"/>
                <a:gd fmla="*/ 0 w 29" name="T2"/>
                <a:gd fmla="*/ 167 h 212" name="T3"/>
                <a:gd fmla="*/ 14 w 29" name="T4"/>
                <a:gd fmla="*/ 167 h 212" name="T5"/>
                <a:gd fmla="*/ 14 w 29" name="T6"/>
                <a:gd fmla="*/ 212 h 212" name="T7"/>
                <a:gd fmla="*/ 29 w 29" name="T8"/>
                <a:gd fmla="*/ 212 h 212" name="T9"/>
                <a:gd fmla="*/ 29 w 29" name="T10"/>
                <a:gd fmla="*/ 167 h 212" name="T11"/>
                <a:gd fmla="*/ 29 w 29" name="T12"/>
                <a:gd fmla="*/ 121 h 212" name="T13"/>
                <a:gd fmla="*/ 29 w 29" name="T14"/>
                <a:gd fmla="*/ 0 h 212" name="T15"/>
                <a:gd fmla="*/ 0 w 29" name="T16"/>
                <a:gd fmla="*/ 0 h 2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1" w="28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gdLst>
                <a:gd fmla="*/ 26 w 26" name="T0"/>
                <a:gd fmla="*/ 3 h 6" name="T1"/>
                <a:gd fmla="*/ 23 w 26" name="T2"/>
                <a:gd fmla="*/ 6 h 6" name="T3"/>
                <a:gd fmla="*/ 3 w 26" name="T4"/>
                <a:gd fmla="*/ 6 h 6" name="T5"/>
                <a:gd fmla="*/ 0 w 26" name="T6"/>
                <a:gd fmla="*/ 3 h 6" name="T7"/>
                <a:gd fmla="*/ 0 w 26" name="T8"/>
                <a:gd fmla="*/ 3 h 6" name="T9"/>
                <a:gd fmla="*/ 3 w 26" name="T10"/>
                <a:gd fmla="*/ 0 h 6" name="T11"/>
                <a:gd fmla="*/ 23 w 26" name="T12"/>
                <a:gd fmla="*/ 0 h 6" name="T13"/>
                <a:gd fmla="*/ 26 w 26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2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gdLst>
                <a:gd fmla="*/ 22 w 39" name="T0"/>
                <a:gd fmla="*/ 4 h 40" name="T1"/>
                <a:gd fmla="*/ 27 w 39" name="T2"/>
                <a:gd fmla="*/ 8 h 40" name="T3"/>
                <a:gd fmla="*/ 29 w 39" name="T4"/>
                <a:gd fmla="*/ 7 h 40" name="T5"/>
                <a:gd fmla="*/ 32 w 39" name="T6"/>
                <a:gd fmla="*/ 9 h 40" name="T7"/>
                <a:gd fmla="*/ 31 w 39" name="T8"/>
                <a:gd fmla="*/ 12 h 40" name="T9"/>
                <a:gd fmla="*/ 35 w 39" name="T10"/>
                <a:gd fmla="*/ 17 h 40" name="T11"/>
                <a:gd fmla="*/ 36 w 39" name="T12"/>
                <a:gd fmla="*/ 21 h 40" name="T13"/>
                <a:gd fmla="*/ 33 w 39" name="T14"/>
                <a:gd fmla="*/ 23 h 40" name="T15"/>
                <a:gd fmla="*/ 32 w 39" name="T16"/>
                <a:gd fmla="*/ 29 h 40" name="T17"/>
                <a:gd fmla="*/ 30 w 39" name="T18"/>
                <a:gd fmla="*/ 33 h 40" name="T19"/>
                <a:gd fmla="*/ 28 w 39" name="T20"/>
                <a:gd fmla="*/ 33 h 40" name="T21"/>
                <a:gd fmla="*/ 22 w 39" name="T22"/>
                <a:gd fmla="*/ 34 h 40" name="T23"/>
                <a:gd fmla="*/ 21 w 39" name="T24"/>
                <a:gd fmla="*/ 37 h 40" name="T25"/>
                <a:gd fmla="*/ 16 w 39" name="T26"/>
                <a:gd fmla="*/ 35 h 40" name="T27"/>
                <a:gd fmla="*/ 12 w 39" name="T28"/>
                <a:gd fmla="*/ 32 h 40" name="T29"/>
                <a:gd fmla="*/ 9 w 39" name="T30"/>
                <a:gd fmla="*/ 33 h 40" name="T31"/>
                <a:gd fmla="*/ 6 w 39" name="T32"/>
                <a:gd fmla="*/ 31 h 40" name="T33"/>
                <a:gd fmla="*/ 8 w 39" name="T34"/>
                <a:gd fmla="*/ 28 h 40" name="T35"/>
                <a:gd fmla="*/ 4 w 39" name="T36"/>
                <a:gd fmla="*/ 23 h 40" name="T37"/>
                <a:gd fmla="*/ 2 w 39" name="T38"/>
                <a:gd fmla="*/ 19 h 40" name="T39"/>
                <a:gd fmla="*/ 6 w 39" name="T40"/>
                <a:gd fmla="*/ 17 h 40" name="T41"/>
                <a:gd fmla="*/ 6 w 39" name="T42"/>
                <a:gd fmla="*/ 11 h 40" name="T43"/>
                <a:gd fmla="*/ 8 w 39" name="T44"/>
                <a:gd fmla="*/ 7 h 40" name="T45"/>
                <a:gd fmla="*/ 10 w 39" name="T46"/>
                <a:gd fmla="*/ 7 h 40" name="T47"/>
                <a:gd fmla="*/ 16 w 39" name="T48"/>
                <a:gd fmla="*/ 6 h 40" name="T49"/>
                <a:gd fmla="*/ 18 w 39" name="T50"/>
                <a:gd fmla="*/ 3 h 40" name="T51"/>
                <a:gd fmla="*/ 21 w 39" name="T52"/>
                <a:gd fmla="*/ 0 h 40" name="T53"/>
                <a:gd fmla="*/ 14 w 39" name="T54"/>
                <a:gd fmla="*/ 4 h 40" name="T55"/>
                <a:gd fmla="*/ 9 w 39" name="T56"/>
                <a:gd fmla="*/ 4 h 40" name="T57"/>
                <a:gd fmla="*/ 4 w 39" name="T58"/>
                <a:gd fmla="*/ 7 h 40" name="T59"/>
                <a:gd fmla="*/ 4 w 39" name="T60"/>
                <a:gd fmla="*/ 13 h 40" name="T61"/>
                <a:gd fmla="*/ 0 w 39" name="T62"/>
                <a:gd fmla="*/ 19 h 40" name="T63"/>
                <a:gd fmla="*/ 3 w 39" name="T64"/>
                <a:gd fmla="*/ 26 h 40" name="T65"/>
                <a:gd fmla="*/ 3 w 39" name="T66"/>
                <a:gd fmla="*/ 30 h 40" name="T67"/>
                <a:gd fmla="*/ 6 w 39" name="T68"/>
                <a:gd fmla="*/ 35 h 40" name="T69"/>
                <a:gd fmla="*/ 12 w 39" name="T70"/>
                <a:gd fmla="*/ 35 h 40" name="T71"/>
                <a:gd fmla="*/ 18 w 39" name="T72"/>
                <a:gd fmla="*/ 40 h 40" name="T73"/>
                <a:gd fmla="*/ 25 w 39" name="T74"/>
                <a:gd fmla="*/ 36 h 40" name="T75"/>
                <a:gd fmla="*/ 29 w 39" name="T76"/>
                <a:gd fmla="*/ 36 h 40" name="T77"/>
                <a:gd fmla="*/ 34 w 39" name="T78"/>
                <a:gd fmla="*/ 33 h 40" name="T79"/>
                <a:gd fmla="*/ 34 w 39" name="T80"/>
                <a:gd fmla="*/ 27 h 40" name="T81"/>
                <a:gd fmla="*/ 39 w 39" name="T82"/>
                <a:gd fmla="*/ 21 h 40" name="T83"/>
                <a:gd fmla="*/ 35 w 39" name="T84"/>
                <a:gd fmla="*/ 14 h 40" name="T85"/>
                <a:gd fmla="*/ 35 w 39" name="T86"/>
                <a:gd fmla="*/ 10 h 40" name="T87"/>
                <a:gd fmla="*/ 32 w 39" name="T88"/>
                <a:gd fmla="*/ 5 h 40" name="T89"/>
                <a:gd fmla="*/ 27 w 39" name="T90"/>
                <a:gd fmla="*/ 5 h 40" name="T91"/>
                <a:gd fmla="*/ 21 w 39" name="T92"/>
                <a:gd fmla="*/ 0 h 4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0" w="39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gdLst>
                <a:gd fmla="*/ 9 w 18" name="T0"/>
                <a:gd fmla="*/ 18 h 18" name="T1"/>
                <a:gd fmla="*/ 0 w 18" name="T2"/>
                <a:gd fmla="*/ 9 h 18" name="T3"/>
                <a:gd fmla="*/ 9 w 18" name="T4"/>
                <a:gd fmla="*/ 0 h 18" name="T5"/>
                <a:gd fmla="*/ 18 w 18" name="T6"/>
                <a:gd fmla="*/ 9 h 18" name="T7"/>
                <a:gd fmla="*/ 9 w 18" name="T8"/>
                <a:gd fmla="*/ 18 h 18" name="T9"/>
                <a:gd fmla="*/ 9 w 18" name="T10"/>
                <a:gd fmla="*/ 1 h 18" name="T11"/>
                <a:gd fmla="*/ 2 w 18" name="T12"/>
                <a:gd fmla="*/ 9 h 18" name="T13"/>
                <a:gd fmla="*/ 9 w 18" name="T14"/>
                <a:gd fmla="*/ 17 h 18" name="T15"/>
                <a:gd fmla="*/ 17 w 18" name="T16"/>
                <a:gd fmla="*/ 9 h 18" name="T17"/>
                <a:gd fmla="*/ 9 w 18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gdLst>
                <a:gd fmla="*/ 5 w 10" name="T0"/>
                <a:gd fmla="*/ 10 h 10" name="T1"/>
                <a:gd fmla="*/ 0 w 10" name="T2"/>
                <a:gd fmla="*/ 5 h 10" name="T3"/>
                <a:gd fmla="*/ 5 w 10" name="T4"/>
                <a:gd fmla="*/ 0 h 10" name="T5"/>
                <a:gd fmla="*/ 10 w 10" name="T6"/>
                <a:gd fmla="*/ 5 h 10" name="T7"/>
                <a:gd fmla="*/ 5 w 10" name="T8"/>
                <a:gd fmla="*/ 10 h 10" name="T9"/>
                <a:gd fmla="*/ 5 w 10" name="T10"/>
                <a:gd fmla="*/ 1 h 10" name="T11"/>
                <a:gd fmla="*/ 2 w 10" name="T12"/>
                <a:gd fmla="*/ 5 h 10" name="T13"/>
                <a:gd fmla="*/ 5 w 10" name="T14"/>
                <a:gd fmla="*/ 8 h 10" name="T15"/>
                <a:gd fmla="*/ 9 w 10" name="T16"/>
                <a:gd fmla="*/ 5 h 10" name="T17"/>
                <a:gd fmla="*/ 5 w 10" name="T18"/>
                <a:gd fmla="*/ 1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gdLst>
                <a:gd fmla="*/ 18 w 32" name="T0"/>
                <a:gd fmla="*/ 3 h 31" name="T1"/>
                <a:gd fmla="*/ 22 w 32" name="T2"/>
                <a:gd fmla="*/ 6 h 31" name="T3"/>
                <a:gd fmla="*/ 24 w 32" name="T4"/>
                <a:gd fmla="*/ 5 h 31" name="T5"/>
                <a:gd fmla="*/ 26 w 32" name="T6"/>
                <a:gd fmla="*/ 7 h 31" name="T7"/>
                <a:gd fmla="*/ 25 w 32" name="T8"/>
                <a:gd fmla="*/ 9 h 31" name="T9"/>
                <a:gd fmla="*/ 28 w 32" name="T10"/>
                <a:gd fmla="*/ 13 h 31" name="T11"/>
                <a:gd fmla="*/ 29 w 32" name="T12"/>
                <a:gd fmla="*/ 17 h 31" name="T13"/>
                <a:gd fmla="*/ 27 w 32" name="T14"/>
                <a:gd fmla="*/ 18 h 31" name="T15"/>
                <a:gd fmla="*/ 26 w 32" name="T16"/>
                <a:gd fmla="*/ 23 h 31" name="T17"/>
                <a:gd fmla="*/ 25 w 32" name="T18"/>
                <a:gd fmla="*/ 26 h 31" name="T19"/>
                <a:gd fmla="*/ 23 w 32" name="T20"/>
                <a:gd fmla="*/ 26 h 31" name="T21"/>
                <a:gd fmla="*/ 18 w 32" name="T22"/>
                <a:gd fmla="*/ 27 h 31" name="T23"/>
                <a:gd fmla="*/ 17 w 32" name="T24"/>
                <a:gd fmla="*/ 29 h 31" name="T25"/>
                <a:gd fmla="*/ 14 w 32" name="T26"/>
                <a:gd fmla="*/ 28 h 31" name="T27"/>
                <a:gd fmla="*/ 10 w 32" name="T28"/>
                <a:gd fmla="*/ 25 h 31" name="T29"/>
                <a:gd fmla="*/ 8 w 32" name="T30"/>
                <a:gd fmla="*/ 26 h 31" name="T31"/>
                <a:gd fmla="*/ 5 w 32" name="T32"/>
                <a:gd fmla="*/ 24 h 31" name="T33"/>
                <a:gd fmla="*/ 6 w 32" name="T34"/>
                <a:gd fmla="*/ 22 h 31" name="T35"/>
                <a:gd fmla="*/ 3 w 32" name="T36"/>
                <a:gd fmla="*/ 18 h 31" name="T37"/>
                <a:gd fmla="*/ 2 w 32" name="T38"/>
                <a:gd fmla="*/ 14 h 31" name="T39"/>
                <a:gd fmla="*/ 5 w 32" name="T40"/>
                <a:gd fmla="*/ 13 h 31" name="T41"/>
                <a:gd fmla="*/ 5 w 32" name="T42"/>
                <a:gd fmla="*/ 8 h 31" name="T43"/>
                <a:gd fmla="*/ 7 w 32" name="T44"/>
                <a:gd fmla="*/ 5 h 31" name="T45"/>
                <a:gd fmla="*/ 9 w 32" name="T46"/>
                <a:gd fmla="*/ 5 h 31" name="T47"/>
                <a:gd fmla="*/ 14 w 32" name="T48"/>
                <a:gd fmla="*/ 4 h 31" name="T49"/>
                <a:gd fmla="*/ 15 w 32" name="T50"/>
                <a:gd fmla="*/ 2 h 31" name="T51"/>
                <a:gd fmla="*/ 17 w 32" name="T52"/>
                <a:gd fmla="*/ 0 h 31" name="T53"/>
                <a:gd fmla="*/ 11 w 32" name="T54"/>
                <a:gd fmla="*/ 3 h 31" name="T55"/>
                <a:gd fmla="*/ 8 w 32" name="T56"/>
                <a:gd fmla="*/ 2 h 31" name="T57"/>
                <a:gd fmla="*/ 4 w 32" name="T58"/>
                <a:gd fmla="*/ 5 h 31" name="T59"/>
                <a:gd fmla="*/ 4 w 32" name="T60"/>
                <a:gd fmla="*/ 10 h 31" name="T61"/>
                <a:gd fmla="*/ 0 w 32" name="T62"/>
                <a:gd fmla="*/ 14 h 31" name="T63"/>
                <a:gd fmla="*/ 3 w 32" name="T64"/>
                <a:gd fmla="*/ 20 h 31" name="T65"/>
                <a:gd fmla="*/ 3 w 32" name="T66"/>
                <a:gd fmla="*/ 23 h 31" name="T67"/>
                <a:gd fmla="*/ 5 w 32" name="T68"/>
                <a:gd fmla="*/ 27 h 31" name="T69"/>
                <a:gd fmla="*/ 10 w 32" name="T70"/>
                <a:gd fmla="*/ 28 h 31" name="T71"/>
                <a:gd fmla="*/ 15 w 32" name="T72"/>
                <a:gd fmla="*/ 31 h 31" name="T73"/>
                <a:gd fmla="*/ 20 w 32" name="T74"/>
                <a:gd fmla="*/ 28 h 31" name="T75"/>
                <a:gd fmla="*/ 24 w 32" name="T76"/>
                <a:gd fmla="*/ 28 h 31" name="T77"/>
                <a:gd fmla="*/ 28 w 32" name="T78"/>
                <a:gd fmla="*/ 26 h 31" name="T79"/>
                <a:gd fmla="*/ 28 w 32" name="T80"/>
                <a:gd fmla="*/ 21 h 31" name="T81"/>
                <a:gd fmla="*/ 32 w 32" name="T82"/>
                <a:gd fmla="*/ 17 h 31" name="T83"/>
                <a:gd fmla="*/ 29 w 32" name="T84"/>
                <a:gd fmla="*/ 11 h 31" name="T85"/>
                <a:gd fmla="*/ 29 w 32" name="T86"/>
                <a:gd fmla="*/ 7 h 31" name="T87"/>
                <a:gd fmla="*/ 26 w 32" name="T88"/>
                <a:gd fmla="*/ 3 h 31" name="T89"/>
                <a:gd fmla="*/ 22 w 32" name="T90"/>
                <a:gd fmla="*/ 3 h 31" name="T91"/>
                <a:gd fmla="*/ 17 w 32" name="T92"/>
                <a:gd fmla="*/ 0 h 3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1" w="32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gdLst>
                <a:gd fmla="*/ 8 w 15" name="T0"/>
                <a:gd fmla="*/ 15 h 15" name="T1"/>
                <a:gd fmla="*/ 0 w 15" name="T2"/>
                <a:gd fmla="*/ 7 h 15" name="T3"/>
                <a:gd fmla="*/ 8 w 15" name="T4"/>
                <a:gd fmla="*/ 0 h 15" name="T5"/>
                <a:gd fmla="*/ 15 w 15" name="T6"/>
                <a:gd fmla="*/ 7 h 15" name="T7"/>
                <a:gd fmla="*/ 8 w 15" name="T8"/>
                <a:gd fmla="*/ 15 h 15" name="T9"/>
                <a:gd fmla="*/ 8 w 15" name="T10"/>
                <a:gd fmla="*/ 1 h 15" name="T11"/>
                <a:gd fmla="*/ 2 w 15" name="T12"/>
                <a:gd fmla="*/ 7 h 15" name="T13"/>
                <a:gd fmla="*/ 8 w 15" name="T14"/>
                <a:gd fmla="*/ 14 h 15" name="T15"/>
                <a:gd fmla="*/ 14 w 15" name="T16"/>
                <a:gd fmla="*/ 7 h 15" name="T17"/>
                <a:gd fmla="*/ 8 w 15" name="T18"/>
                <a:gd fmla="*/ 1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gdLst>
                <a:gd fmla="*/ 4 w 8" name="T0"/>
                <a:gd fmla="*/ 8 h 8" name="T1"/>
                <a:gd fmla="*/ 0 w 8" name="T2"/>
                <a:gd fmla="*/ 4 h 8" name="T3"/>
                <a:gd fmla="*/ 4 w 8" name="T4"/>
                <a:gd fmla="*/ 0 h 8" name="T5"/>
                <a:gd fmla="*/ 8 w 8" name="T6"/>
                <a:gd fmla="*/ 4 h 8" name="T7"/>
                <a:gd fmla="*/ 4 w 8" name="T8"/>
                <a:gd fmla="*/ 8 h 8" name="T9"/>
                <a:gd fmla="*/ 4 w 8" name="T10"/>
                <a:gd fmla="*/ 2 h 8" name="T11"/>
                <a:gd fmla="*/ 1 w 8" name="T12"/>
                <a:gd fmla="*/ 4 h 8" name="T13"/>
                <a:gd fmla="*/ 4 w 8" name="T14"/>
                <a:gd fmla="*/ 7 h 8" name="T15"/>
                <a:gd fmla="*/ 7 w 8" name="T16"/>
                <a:gd fmla="*/ 4 h 8" name="T17"/>
                <a:gd fmla="*/ 4 w 8" name="T18"/>
                <a:gd fmla="*/ 2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gdLst>
                <a:gd fmla="*/ 71 w 113" name="T0"/>
                <a:gd fmla="*/ 150 h 150" name="T1"/>
                <a:gd fmla="*/ 68 w 113" name="T2"/>
                <a:gd fmla="*/ 140 h 150" name="T3"/>
                <a:gd fmla="*/ 68 w 113" name="T4"/>
                <a:gd fmla="*/ 68 h 150" name="T5"/>
                <a:gd fmla="*/ 84 w 113" name="T6"/>
                <a:gd fmla="*/ 52 h 150" name="T7"/>
                <a:gd fmla="*/ 113 w 113" name="T8"/>
                <a:gd fmla="*/ 52 h 150" name="T9"/>
                <a:gd fmla="*/ 113 w 113" name="T10"/>
                <a:gd fmla="*/ 0 h 150" name="T11"/>
                <a:gd fmla="*/ 6 w 113" name="T12"/>
                <a:gd fmla="*/ 0 h 150" name="T13"/>
                <a:gd fmla="*/ 0 w 113" name="T14"/>
                <a:gd fmla="*/ 6 h 150" name="T15"/>
                <a:gd fmla="*/ 0 w 113" name="T16"/>
                <a:gd fmla="*/ 7 h 150" name="T17"/>
                <a:gd fmla="*/ 6 w 113" name="T18"/>
                <a:gd fmla="*/ 13 h 150" name="T19"/>
                <a:gd fmla="*/ 48 w 113" name="T20"/>
                <a:gd fmla="*/ 13 h 150" name="T21"/>
                <a:gd fmla="*/ 48 w 113" name="T22"/>
                <a:gd fmla="*/ 150 h 150" name="T23"/>
                <a:gd fmla="*/ 71 w 113" name="T24"/>
                <a:gd fmla="*/ 150 h 15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0" w="113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rgbClr val="0070C0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gdLst>
                <a:gd fmla="*/ 8 w 723" name="T0"/>
                <a:gd fmla="*/ 48 h 554" name="T1"/>
                <a:gd fmla="*/ 715 w 723" name="T2"/>
                <a:gd fmla="*/ 48 h 554" name="T3"/>
                <a:gd fmla="*/ 715 w 723" name="T4"/>
                <a:gd fmla="*/ 508 h 554" name="T5"/>
                <a:gd fmla="*/ 8 w 723" name="T6"/>
                <a:gd fmla="*/ 508 h 554" name="T7"/>
                <a:gd fmla="*/ 8 w 723" name="T8"/>
                <a:gd fmla="*/ 408 h 554" name="T9"/>
                <a:gd fmla="*/ 0 w 723" name="T10"/>
                <a:gd fmla="*/ 411 h 554" name="T11"/>
                <a:gd fmla="*/ 0 w 723" name="T12"/>
                <a:gd fmla="*/ 511 h 554" name="T13"/>
                <a:gd fmla="*/ 0 w 723" name="T14"/>
                <a:gd fmla="*/ 517 h 554" name="T15"/>
                <a:gd fmla="*/ 0 w 723" name="T16"/>
                <a:gd fmla="*/ 554 h 554" name="T17"/>
                <a:gd fmla="*/ 723 w 723" name="T18"/>
                <a:gd fmla="*/ 554 h 554" name="T19"/>
                <a:gd fmla="*/ 723 w 723" name="T20"/>
                <a:gd fmla="*/ 517 h 554" name="T21"/>
                <a:gd fmla="*/ 723 w 723" name="T22"/>
                <a:gd fmla="*/ 512 h 554" name="T23"/>
                <a:gd fmla="*/ 723 w 723" name="T24"/>
                <a:gd fmla="*/ 511 h 554" name="T25"/>
                <a:gd fmla="*/ 723 w 723" name="T26"/>
                <a:gd fmla="*/ 43 h 554" name="T27"/>
                <a:gd fmla="*/ 723 w 723" name="T28"/>
                <a:gd fmla="*/ 39 h 554" name="T29"/>
                <a:gd fmla="*/ 723 w 723" name="T30"/>
                <a:gd fmla="*/ 0 h 554" name="T31"/>
                <a:gd fmla="*/ 0 w 723" name="T32"/>
                <a:gd fmla="*/ 0 h 554" name="T33"/>
                <a:gd fmla="*/ 0 w 723" name="T34"/>
                <a:gd fmla="*/ 39 h 554" name="T35"/>
                <a:gd fmla="*/ 0 w 723" name="T36"/>
                <a:gd fmla="*/ 43 h 554" name="T37"/>
                <a:gd fmla="*/ 0 w 723" name="T38"/>
                <a:gd fmla="*/ 343 h 554" name="T39"/>
                <a:gd fmla="*/ 8 w 723" name="T40"/>
                <a:gd fmla="*/ 340 h 554" name="T41"/>
                <a:gd fmla="*/ 8 w 723" name="T42"/>
                <a:gd fmla="*/ 48 h 55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54" w="723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gdLst>
                <a:gd fmla="*/ 453 w 460" name="T0"/>
                <a:gd fmla="*/ 14 h 668" name="T1"/>
                <a:gd fmla="*/ 419 w 460" name="T2"/>
                <a:gd fmla="*/ 8 h 668" name="T3"/>
                <a:gd fmla="*/ 275 w 460" name="T4"/>
                <a:gd fmla="*/ 77 h 668" name="T5"/>
                <a:gd fmla="*/ 223 w 460" name="T6"/>
                <a:gd fmla="*/ 90 h 668" name="T7"/>
                <a:gd fmla="*/ 208 w 460" name="T8"/>
                <a:gd fmla="*/ 93 h 668" name="T9"/>
                <a:gd fmla="*/ 205 w 460" name="T10"/>
                <a:gd fmla="*/ 94 h 668" name="T11"/>
                <a:gd fmla="*/ 204 w 460" name="T12"/>
                <a:gd fmla="*/ 94 h 668" name="T13"/>
                <a:gd fmla="*/ 96 w 460" name="T14"/>
                <a:gd fmla="*/ 94 h 668" name="T15"/>
                <a:gd fmla="*/ 92 w 460" name="T16"/>
                <a:gd fmla="*/ 93 h 668" name="T17"/>
                <a:gd fmla="*/ 66 w 460" name="T18"/>
                <a:gd fmla="*/ 100 h 668" name="T19"/>
                <a:gd fmla="*/ 21 w 460" name="T20"/>
                <a:gd fmla="*/ 156 h 668" name="T21"/>
                <a:gd fmla="*/ 0 w 460" name="T22"/>
                <a:gd fmla="*/ 300 h 668" name="T23"/>
                <a:gd fmla="*/ 2 w 460" name="T24"/>
                <a:gd fmla="*/ 357 h 668" name="T25"/>
                <a:gd fmla="*/ 26 w 460" name="T26"/>
                <a:gd fmla="*/ 380 h 668" name="T27"/>
                <a:gd fmla="*/ 27 w 460" name="T28"/>
                <a:gd fmla="*/ 380 h 668" name="T29"/>
                <a:gd fmla="*/ 50 w 460" name="T30"/>
                <a:gd fmla="*/ 355 h 668" name="T31"/>
                <a:gd fmla="*/ 48 w 460" name="T32"/>
                <a:gd fmla="*/ 300 h 668" name="T33"/>
                <a:gd fmla="*/ 69 w 460" name="T34"/>
                <a:gd fmla="*/ 166 h 668" name="T35"/>
                <a:gd fmla="*/ 68 w 460" name="T36"/>
                <a:gd fmla="*/ 631 h 668" name="T37"/>
                <a:gd fmla="*/ 105 w 460" name="T38"/>
                <a:gd fmla="*/ 668 h 668" name="T39"/>
                <a:gd fmla="*/ 142 w 460" name="T40"/>
                <a:gd fmla="*/ 631 h 668" name="T41"/>
                <a:gd fmla="*/ 143 w 460" name="T42"/>
                <a:gd fmla="*/ 345 h 668" name="T43"/>
                <a:gd fmla="*/ 157 w 460" name="T44"/>
                <a:gd fmla="*/ 345 h 668" name="T45"/>
                <a:gd fmla="*/ 156 w 460" name="T46"/>
                <a:gd fmla="*/ 631 h 668" name="T47"/>
                <a:gd fmla="*/ 193 w 460" name="T48"/>
                <a:gd fmla="*/ 668 h 668" name="T49"/>
                <a:gd fmla="*/ 231 w 460" name="T50"/>
                <a:gd fmla="*/ 631 h 668" name="T51"/>
                <a:gd fmla="*/ 231 w 460" name="T52"/>
                <a:gd fmla="*/ 137 h 668" name="T53"/>
                <a:gd fmla="*/ 447 w 460" name="T54"/>
                <a:gd fmla="*/ 47 h 668" name="T55"/>
                <a:gd fmla="*/ 453 w 460" name="T56"/>
                <a:gd fmla="*/ 14 h 668" name="T57"/>
                <a:gd fmla="*/ 139 w 460" name="T58"/>
                <a:gd fmla="*/ 118 h 668" name="T59"/>
                <a:gd fmla="*/ 150 w 460" name="T60"/>
                <a:gd fmla="*/ 118 h 668" name="T61"/>
                <a:gd fmla="*/ 161 w 460" name="T62"/>
                <a:gd fmla="*/ 118 h 668" name="T63"/>
                <a:gd fmla="*/ 167 w 460" name="T64"/>
                <a:gd fmla="*/ 141 h 668" name="T65"/>
                <a:gd fmla="*/ 166 w 460" name="T66"/>
                <a:gd fmla="*/ 142 h 668" name="T67"/>
                <a:gd fmla="*/ 150 w 460" name="T68"/>
                <a:gd fmla="*/ 148 h 668" name="T69"/>
                <a:gd fmla="*/ 134 w 460" name="T70"/>
                <a:gd fmla="*/ 142 h 668" name="T71"/>
                <a:gd fmla="*/ 133 w 460" name="T72"/>
                <a:gd fmla="*/ 141 h 668" name="T73"/>
                <a:gd fmla="*/ 139 w 460" name="T74"/>
                <a:gd fmla="*/ 118 h 668" name="T75"/>
                <a:gd fmla="*/ 150 w 460" name="T76"/>
                <a:gd fmla="*/ 311 h 668" name="T77"/>
                <a:gd fmla="*/ 122 w 460" name="T78"/>
                <a:gd fmla="*/ 275 h 668" name="T79"/>
                <a:gd fmla="*/ 138 w 460" name="T80"/>
                <a:gd fmla="*/ 155 h 668" name="T81"/>
                <a:gd fmla="*/ 150 w 460" name="T82"/>
                <a:gd fmla="*/ 157 h 668" name="T83"/>
                <a:gd fmla="*/ 150 w 460" name="T84"/>
                <a:gd fmla="*/ 157 h 668" name="T85"/>
                <a:gd fmla="*/ 150 w 460" name="T86"/>
                <a:gd fmla="*/ 157 h 668" name="T87"/>
                <a:gd fmla="*/ 162 w 460" name="T88"/>
                <a:gd fmla="*/ 155 h 668" name="T89"/>
                <a:gd fmla="*/ 178 w 460" name="T90"/>
                <a:gd fmla="*/ 275 h 668" name="T91"/>
                <a:gd fmla="*/ 150 w 460" name="T92"/>
                <a:gd fmla="*/ 311 h 66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68" w="460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gdLst>
                <a:gd fmla="*/ 113 w 128" name="T0"/>
                <a:gd fmla="*/ 0 h 98" name="T1"/>
                <a:gd fmla="*/ 98 w 128" name="T2"/>
                <a:gd fmla="*/ 15 h 98" name="T3"/>
                <a:gd fmla="*/ 103 w 128" name="T4"/>
                <a:gd fmla="*/ 26 h 98" name="T5"/>
                <a:gd fmla="*/ 84 w 128" name="T6"/>
                <a:gd fmla="*/ 54 h 98" name="T7"/>
                <a:gd fmla="*/ 79 w 128" name="T8"/>
                <a:gd fmla="*/ 52 h 98" name="T9"/>
                <a:gd fmla="*/ 66 w 128" name="T10"/>
                <a:gd fmla="*/ 60 h 98" name="T11"/>
                <a:gd fmla="*/ 55 w 128" name="T12"/>
                <a:gd fmla="*/ 54 h 98" name="T13"/>
                <a:gd fmla="*/ 56 w 128" name="T14"/>
                <a:gd fmla="*/ 49 h 98" name="T15"/>
                <a:gd fmla="*/ 41 w 128" name="T16"/>
                <a:gd fmla="*/ 34 h 98" name="T17"/>
                <a:gd fmla="*/ 26 w 128" name="T18"/>
                <a:gd fmla="*/ 49 h 98" name="T19"/>
                <a:gd fmla="*/ 31 w 128" name="T20"/>
                <a:gd fmla="*/ 60 h 98" name="T21"/>
                <a:gd fmla="*/ 23 w 128" name="T22"/>
                <a:gd fmla="*/ 70 h 98" name="T23"/>
                <a:gd fmla="*/ 15 w 128" name="T24"/>
                <a:gd fmla="*/ 68 h 98" name="T25"/>
                <a:gd fmla="*/ 0 w 128" name="T26"/>
                <a:gd fmla="*/ 83 h 98" name="T27"/>
                <a:gd fmla="*/ 15 w 128" name="T28"/>
                <a:gd fmla="*/ 98 h 98" name="T29"/>
                <a:gd fmla="*/ 30 w 128" name="T30"/>
                <a:gd fmla="*/ 83 h 98" name="T31"/>
                <a:gd fmla="*/ 26 w 128" name="T32"/>
                <a:gd fmla="*/ 73 h 98" name="T33"/>
                <a:gd fmla="*/ 34 w 128" name="T34"/>
                <a:gd fmla="*/ 62 h 98" name="T35"/>
                <a:gd fmla="*/ 41 w 128" name="T36"/>
                <a:gd fmla="*/ 64 h 98" name="T37"/>
                <a:gd fmla="*/ 53 w 128" name="T38"/>
                <a:gd fmla="*/ 57 h 98" name="T39"/>
                <a:gd fmla="*/ 64 w 128" name="T40"/>
                <a:gd fmla="*/ 64 h 98" name="T41"/>
                <a:gd fmla="*/ 64 w 128" name="T42"/>
                <a:gd fmla="*/ 68 h 98" name="T43"/>
                <a:gd fmla="*/ 79 w 128" name="T44"/>
                <a:gd fmla="*/ 83 h 98" name="T45"/>
                <a:gd fmla="*/ 94 w 128" name="T46"/>
                <a:gd fmla="*/ 68 h 98" name="T47"/>
                <a:gd fmla="*/ 88 w 128" name="T48"/>
                <a:gd fmla="*/ 56 h 98" name="T49"/>
                <a:gd fmla="*/ 106 w 128" name="T50"/>
                <a:gd fmla="*/ 28 h 98" name="T51"/>
                <a:gd fmla="*/ 113 w 128" name="T52"/>
                <a:gd fmla="*/ 30 h 98" name="T53"/>
                <a:gd fmla="*/ 128 w 128" name="T54"/>
                <a:gd fmla="*/ 15 h 98" name="T55"/>
                <a:gd fmla="*/ 113 w 128" name="T56"/>
                <a:gd fmla="*/ 0 h 98" name="T57"/>
                <a:gd fmla="*/ 15 w 128" name="T58"/>
                <a:gd fmla="*/ 90 h 98" name="T59"/>
                <a:gd fmla="*/ 7 w 128" name="T60"/>
                <a:gd fmla="*/ 83 h 98" name="T61"/>
                <a:gd fmla="*/ 15 w 128" name="T62"/>
                <a:gd fmla="*/ 75 h 98" name="T63"/>
                <a:gd fmla="*/ 22 w 128" name="T64"/>
                <a:gd fmla="*/ 83 h 98" name="T65"/>
                <a:gd fmla="*/ 15 w 128" name="T66"/>
                <a:gd fmla="*/ 90 h 98" name="T67"/>
                <a:gd fmla="*/ 41 w 128" name="T68"/>
                <a:gd fmla="*/ 56 h 98" name="T69"/>
                <a:gd fmla="*/ 34 w 128" name="T70"/>
                <a:gd fmla="*/ 49 h 98" name="T71"/>
                <a:gd fmla="*/ 41 w 128" name="T72"/>
                <a:gd fmla="*/ 41 h 98" name="T73"/>
                <a:gd fmla="*/ 49 w 128" name="T74"/>
                <a:gd fmla="*/ 49 h 98" name="T75"/>
                <a:gd fmla="*/ 41 w 128" name="T76"/>
                <a:gd fmla="*/ 56 h 98" name="T77"/>
                <a:gd fmla="*/ 79 w 128" name="T78"/>
                <a:gd fmla="*/ 75 h 98" name="T79"/>
                <a:gd fmla="*/ 71 w 128" name="T80"/>
                <a:gd fmla="*/ 68 h 98" name="T81"/>
                <a:gd fmla="*/ 79 w 128" name="T82"/>
                <a:gd fmla="*/ 60 h 98" name="T83"/>
                <a:gd fmla="*/ 86 w 128" name="T84"/>
                <a:gd fmla="*/ 68 h 98" name="T85"/>
                <a:gd fmla="*/ 79 w 128" name="T86"/>
                <a:gd fmla="*/ 75 h 98" name="T87"/>
                <a:gd fmla="*/ 113 w 128" name="T88"/>
                <a:gd fmla="*/ 22 h 98" name="T89"/>
                <a:gd fmla="*/ 105 w 128" name="T90"/>
                <a:gd fmla="*/ 15 h 98" name="T91"/>
                <a:gd fmla="*/ 113 w 128" name="T92"/>
                <a:gd fmla="*/ 7 h 98" name="T93"/>
                <a:gd fmla="*/ 120 w 128" name="T94"/>
                <a:gd fmla="*/ 15 h 98" name="T95"/>
                <a:gd fmla="*/ 113 w 128" name="T96"/>
                <a:gd fmla="*/ 22 h 9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8" w="12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147326" y="2849698"/>
            <a:ext cx="2694396" cy="50305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mtClean="0" sz="2700">
                <a:latin charset="-122" pitchFamily="34" typeface="微软雅黑"/>
                <a:ea charset="-122" pitchFamily="34" typeface="微软雅黑"/>
              </a:rPr>
              <a:t>创作</a:t>
            </a:r>
          </a:p>
        </p:txBody>
      </p:sp>
      <p:cxnSp>
        <p:nvCxnSpPr>
          <p:cNvPr id="235" name="Straight Connector 113"/>
          <p:cNvCxnSpPr/>
          <p:nvPr/>
        </p:nvCxnSpPr>
        <p:spPr>
          <a:xfrm flipH="1">
            <a:off x="6868210" y="2713402"/>
            <a:ext cx="0" cy="777890"/>
          </a:xfrm>
          <a:prstGeom prst="line">
            <a:avLst/>
          </a:prstGeom>
          <a:noFill/>
          <a:ln algn="ctr" cap="flat" cmpd="sng" w="19050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bIns="45788" lIns="91577" rIns="91577" rtlCol="0" tIns="45788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5430430" y="1781510"/>
            <a:ext cx="2694396" cy="50305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r>
              <a:rPr altLang="en-US" b="1" lang="zh-CN" sz="2700">
                <a:latin charset="-122" pitchFamily="34" typeface="微软雅黑"/>
                <a:ea charset="-122" pitchFamily="34" typeface="微软雅黑"/>
              </a:rPr>
              <a:t>演讲</a:t>
            </a:r>
          </a:p>
        </p:txBody>
      </p:sp>
      <p:cxnSp>
        <p:nvCxnSpPr>
          <p:cNvPr id="238" name="Straight Connector 116"/>
          <p:cNvCxnSpPr/>
          <p:nvPr/>
        </p:nvCxnSpPr>
        <p:spPr>
          <a:xfrm flipH="1">
            <a:off x="7817457" y="1657057"/>
            <a:ext cx="0" cy="777890"/>
          </a:xfrm>
          <a:prstGeom prst="line">
            <a:avLst/>
          </a:prstGeom>
          <a:noFill/>
          <a:ln algn="ctr" cap="flat" cmpd="sng" w="19050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目标规划</a:t>
            </a: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0" name="组合 8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1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9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4032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16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24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3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4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4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4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7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3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6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9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2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5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8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5"/>
      <p:bldP grpId="0" spid="166"/>
      <p:bldP grpId="0" spid="167"/>
      <p:bldP grpId="0" spid="168"/>
      <p:bldP grpId="0" spid="203"/>
      <p:bldP grpId="0" spid="204"/>
      <p:bldP grpId="0" spid="206"/>
      <p:bldP grpId="0" spid="207"/>
      <p:bldP grpId="0" spid="233"/>
      <p:bldP grpId="0" spid="234"/>
      <p:bldP grpId="0" spid="236"/>
      <p:bldP grpId="0" spid="237"/>
      <p:bldP grpId="0" spid="239"/>
      <p:bldP grpId="0" spid="24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lastClr="FFFFFF" val="window">
              <a:lumMod val="85000"/>
            </a:sys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8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gdLst>
                <a:gd fmla="*/ 229 w 695" name="T0"/>
                <a:gd fmla="*/ 157 h 174" name="T1"/>
                <a:gd fmla="*/ 338 w 695" name="T2"/>
                <a:gd fmla="*/ 173 h 174" name="T3"/>
                <a:gd fmla="*/ 395 w 695" name="T4"/>
                <a:gd fmla="*/ 157 h 174" name="T5"/>
                <a:gd fmla="*/ 273 w 695" name="T6"/>
                <a:gd fmla="*/ 86 h 174" name="T7"/>
                <a:gd fmla="*/ 273 w 695" name="T8"/>
                <a:gd fmla="*/ 72 h 174" name="T9"/>
                <a:gd fmla="*/ 355 w 695" name="T10"/>
                <a:gd fmla="*/ 82 h 174" name="T11"/>
                <a:gd fmla="*/ 493 w 695" name="T12"/>
                <a:gd fmla="*/ 99 h 174" name="T13"/>
                <a:gd fmla="*/ 563 w 695" name="T14"/>
                <a:gd fmla="*/ 86 h 174" name="T15"/>
                <a:gd fmla="*/ 534 w 695" name="T16"/>
                <a:gd fmla="*/ 47 h 174" name="T17"/>
                <a:gd fmla="*/ 569 w 695" name="T18"/>
                <a:gd fmla="*/ 32 h 174" name="T19"/>
                <a:gd fmla="*/ 656 w 695" name="T20"/>
                <a:gd fmla="*/ 39 h 174" name="T21"/>
                <a:gd fmla="*/ 653 w 695" name="T22"/>
                <a:gd fmla="*/ 8 h 174" name="T23"/>
                <a:gd fmla="*/ 656 w 695" name="T24"/>
                <a:gd fmla="*/ 4 h 174" name="T25"/>
                <a:gd fmla="*/ 677 w 695" name="T26"/>
                <a:gd fmla="*/ 3 h 174" name="T27"/>
                <a:gd fmla="*/ 689 w 695" name="T28"/>
                <a:gd fmla="*/ 2 h 174" name="T29"/>
                <a:gd fmla="*/ 656 w 695" name="T30"/>
                <a:gd fmla="*/ 1 h 174" name="T31"/>
                <a:gd fmla="*/ 645 w 695" name="T32"/>
                <a:gd fmla="*/ 8 h 174" name="T33"/>
                <a:gd fmla="*/ 652 w 695" name="T34"/>
                <a:gd fmla="*/ 28 h 174" name="T35"/>
                <a:gd fmla="*/ 633 w 695" name="T36"/>
                <a:gd fmla="*/ 32 h 174" name="T37"/>
                <a:gd fmla="*/ 631 w 695" name="T38"/>
                <a:gd fmla="*/ 31 h 174" name="T39"/>
                <a:gd fmla="*/ 623 w 695" name="T40"/>
                <a:gd fmla="*/ 29 h 174" name="T41"/>
                <a:gd fmla="*/ 588 w 695" name="T42"/>
                <a:gd fmla="*/ 27 h 174" name="T43"/>
                <a:gd fmla="*/ 573 w 695" name="T44"/>
                <a:gd fmla="*/ 24 h 174" name="T45"/>
                <a:gd fmla="*/ 562 w 695" name="T46"/>
                <a:gd fmla="*/ 22 h 174" name="T47"/>
                <a:gd fmla="*/ 532 w 695" name="T48"/>
                <a:gd fmla="*/ 21 h 174" name="T49"/>
                <a:gd fmla="*/ 498 w 695" name="T50"/>
                <a:gd fmla="*/ 36 h 174" name="T51"/>
                <a:gd fmla="*/ 500 w 695" name="T52"/>
                <a:gd fmla="*/ 43 h 174" name="T53"/>
                <a:gd fmla="*/ 516 w 695" name="T54"/>
                <a:gd fmla="*/ 47 h 174" name="T55"/>
                <a:gd fmla="*/ 509 w 695" name="T56"/>
                <a:gd fmla="*/ 51 h 174" name="T57"/>
                <a:gd fmla="*/ 529 w 695" name="T58"/>
                <a:gd fmla="*/ 74 h 174" name="T59"/>
                <a:gd fmla="*/ 535 w 695" name="T60"/>
                <a:gd fmla="*/ 83 h 174" name="T61"/>
                <a:gd fmla="*/ 515 w 695" name="T62"/>
                <a:gd fmla="*/ 91 h 174" name="T63"/>
                <a:gd fmla="*/ 466 w 695" name="T64"/>
                <a:gd fmla="*/ 86 h 174" name="T65"/>
                <a:gd fmla="*/ 444 w 695" name="T66"/>
                <a:gd fmla="*/ 84 h 174" name="T67"/>
                <a:gd fmla="*/ 435 w 695" name="T68"/>
                <a:gd fmla="*/ 82 h 174" name="T69"/>
                <a:gd fmla="*/ 418 w 695" name="T70"/>
                <a:gd fmla="*/ 82 h 174" name="T71"/>
                <a:gd fmla="*/ 383 w 695" name="T72"/>
                <a:gd fmla="*/ 77 h 174" name="T73"/>
                <a:gd fmla="*/ 346 w 695" name="T74"/>
                <a:gd fmla="*/ 71 h 174" name="T75"/>
                <a:gd fmla="*/ 307 w 695" name="T76"/>
                <a:gd fmla="*/ 68 h 174" name="T77"/>
                <a:gd fmla="*/ 240 w 695" name="T78"/>
                <a:gd fmla="*/ 69 h 174" name="T79"/>
                <a:gd fmla="*/ 241 w 695" name="T80"/>
                <a:gd fmla="*/ 78 h 174" name="T81"/>
                <a:gd fmla="*/ 247 w 695" name="T82"/>
                <a:gd fmla="*/ 84 h 174" name="T83"/>
                <a:gd fmla="*/ 245 w 695" name="T84"/>
                <a:gd fmla="*/ 86 h 174" name="T85"/>
                <a:gd fmla="*/ 269 w 695" name="T86"/>
                <a:gd fmla="*/ 98 h 174" name="T87"/>
                <a:gd fmla="*/ 293 w 695" name="T88"/>
                <a:gd fmla="*/ 111 h 174" name="T89"/>
                <a:gd fmla="*/ 308 w 695" name="T90"/>
                <a:gd fmla="*/ 118 h 174" name="T91"/>
                <a:gd fmla="*/ 332 w 695" name="T92"/>
                <a:gd fmla="*/ 128 h 174" name="T93"/>
                <a:gd fmla="*/ 352 w 695" name="T94"/>
                <a:gd fmla="*/ 144 h 174" name="T95"/>
                <a:gd fmla="*/ 371 w 695" name="T96"/>
                <a:gd fmla="*/ 156 h 174" name="T97"/>
                <a:gd fmla="*/ 370 w 695" name="T98"/>
                <a:gd fmla="*/ 167 h 174" name="T99"/>
                <a:gd fmla="*/ 281 w 695" name="T100"/>
                <a:gd fmla="*/ 157 h 174" name="T101"/>
                <a:gd fmla="*/ 249 w 695" name="T102"/>
                <a:gd fmla="*/ 152 h 174" name="T103"/>
                <a:gd fmla="*/ 160 w 695" name="T104"/>
                <a:gd fmla="*/ 140 h 174" name="T105"/>
                <a:gd fmla="*/ 79 w 695" name="T106"/>
                <a:gd fmla="*/ 123 h 174" name="T107"/>
                <a:gd fmla="*/ 656 w 695" name="T108"/>
                <a:gd fmla="*/ 33 h 174" name="T109"/>
                <a:gd fmla="*/ 648 w 695" name="T110"/>
                <a:gd fmla="*/ 5 h 174" name="T111"/>
                <a:gd fmla="*/ 655 w 695" name="T112"/>
                <a:gd fmla="*/ 33 h 174" name="T113"/>
                <a:gd fmla="*/ 648 w 695" name="T114"/>
                <a:gd fmla="*/ 37 h 174" name="T115"/>
                <a:gd fmla="*/ 535 w 695" name="T116"/>
                <a:gd fmla="*/ 92 h 17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74" w="695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35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gdLst>
                  <a:gd fmla="*/ 0 w 71" name="T0"/>
                  <a:gd fmla="*/ 18 h 64" name="T1"/>
                  <a:gd fmla="*/ 26 w 71" name="T2"/>
                  <a:gd fmla="*/ 2 h 64" name="T3"/>
                  <a:gd fmla="*/ 55 w 71" name="T4"/>
                  <a:gd fmla="*/ 11 h 64" name="T5"/>
                  <a:gd fmla="*/ 65 w 71" name="T6"/>
                  <a:gd fmla="*/ 40 h 64" name="T7"/>
                  <a:gd fmla="*/ 52 w 71" name="T8"/>
                  <a:gd fmla="*/ 64 h 64" name="T9"/>
                  <a:gd fmla="*/ 0 w 71" name="T10"/>
                  <a:gd fmla="*/ 18 h 6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4" w="71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gdLst>
                  <a:gd fmla="*/ 0 w 27" name="T0"/>
                  <a:gd fmla="*/ 19 h 47" name="T1"/>
                  <a:gd fmla="*/ 14 w 27" name="T2"/>
                  <a:gd fmla="*/ 0 h 47" name="T3"/>
                  <a:gd fmla="*/ 25 w 27" name="T4"/>
                  <a:gd fmla="*/ 22 h 47" name="T5"/>
                  <a:gd fmla="*/ 13 w 27" name="T6"/>
                  <a:gd fmla="*/ 46 h 47" name="T7"/>
                  <a:gd fmla="*/ 0 w 27" name="T8"/>
                  <a:gd fmla="*/ 19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2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gdLst>
                  <a:gd fmla="*/ 64 w 70" name="T0"/>
                  <a:gd fmla="*/ 35 h 55" name="T1"/>
                  <a:gd fmla="*/ 18 w 70" name="T2"/>
                  <a:gd fmla="*/ 1 h 55" name="T3"/>
                  <a:gd fmla="*/ 0 w 70" name="T4"/>
                  <a:gd fmla="*/ 10 h 55" name="T5"/>
                  <a:gd fmla="*/ 60 w 70" name="T6"/>
                  <a:gd fmla="*/ 55 h 55" name="T7"/>
                  <a:gd fmla="*/ 64 w 70" name="T8"/>
                  <a:gd fmla="*/ 35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70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lastClr="000000" val="windowText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gdLst>
                  <a:gd fmla="*/ 11 w 22" name="T0"/>
                  <a:gd fmla="*/ 0 h 32" name="T1"/>
                  <a:gd fmla="*/ 6 w 22" name="T2"/>
                  <a:gd fmla="*/ 7 h 32" name="T3"/>
                  <a:gd fmla="*/ 0 w 22" name="T4"/>
                  <a:gd fmla="*/ 22 h 32" name="T5"/>
                  <a:gd fmla="*/ 14 w 22" name="T6"/>
                  <a:gd fmla="*/ 32 h 32" name="T7"/>
                  <a:gd fmla="*/ 18 w 22" name="T8"/>
                  <a:gd fmla="*/ 27 h 32" name="T9"/>
                  <a:gd fmla="*/ 11 w 22" name="T10"/>
                  <a:gd fmla="*/ 0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2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gdLst>
                  <a:gd fmla="*/ 0 w 500" name="T0"/>
                  <a:gd fmla="*/ 338 h 511" name="T1"/>
                  <a:gd fmla="*/ 440 w 500" name="T2"/>
                  <a:gd fmla="*/ 14 h 511" name="T3"/>
                  <a:gd fmla="*/ 500 w 500" name="T4"/>
                  <a:gd fmla="*/ 59 h 511" name="T5"/>
                  <a:gd fmla="*/ 227 w 500" name="T6"/>
                  <a:gd fmla="*/ 511 h 511" name="T7"/>
                  <a:gd fmla="*/ 0 w 500" name="T8"/>
                  <a:gd fmla="*/ 338 h 5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1" w="500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gdLst>
                  <a:gd fmla="*/ 0 w 306" name="T0"/>
                  <a:gd fmla="*/ 414 h 477" name="T1"/>
                  <a:gd fmla="*/ 12 w 306" name="T2"/>
                  <a:gd fmla="*/ 461 h 477" name="T3"/>
                  <a:gd fmla="*/ 33 w 306" name="T4"/>
                  <a:gd fmla="*/ 477 h 477" name="T5"/>
                  <a:gd fmla="*/ 306 w 306" name="T6"/>
                  <a:gd fmla="*/ 25 h 477" name="T7"/>
                  <a:gd fmla="*/ 298 w 306" name="T8"/>
                  <a:gd fmla="*/ 0 h 477" name="T9"/>
                  <a:gd fmla="*/ 0 w 306" name="T10"/>
                  <a:gd fmla="*/ 414 h 47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77" w="306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gdLst>
                  <a:gd fmla="*/ 473 w 473" name="T0"/>
                  <a:gd fmla="*/ 8 h 367" name="T1"/>
                  <a:gd fmla="*/ 440 w 473" name="T2"/>
                  <a:gd fmla="*/ 5 h 367" name="T3"/>
                  <a:gd fmla="*/ 0 w 473" name="T4"/>
                  <a:gd fmla="*/ 329 h 367" name="T5"/>
                  <a:gd fmla="*/ 51 w 473" name="T6"/>
                  <a:gd fmla="*/ 367 h 367" name="T7"/>
                  <a:gd fmla="*/ 114 w 473" name="T8"/>
                  <a:gd fmla="*/ 355 h 367" name="T9"/>
                  <a:gd fmla="*/ 473 w 473" name="T10"/>
                  <a:gd fmla="*/ 8 h 36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67" w="472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gdLst>
                  <a:gd fmla="*/ 0 w 274" name="T0"/>
                  <a:gd fmla="*/ 156 h 272" name="T1"/>
                  <a:gd fmla="*/ 47 w 274" name="T2"/>
                  <a:gd fmla="*/ 41 h 272" name="T3"/>
                  <a:gd fmla="*/ 161 w 274" name="T4"/>
                  <a:gd fmla="*/ 67 h 272" name="T5"/>
                  <a:gd fmla="*/ 241 w 274" name="T6"/>
                  <a:gd fmla="*/ 151 h 272" name="T7"/>
                  <a:gd fmla="*/ 274 w 274" name="T8"/>
                  <a:gd fmla="*/ 214 h 272" name="T9"/>
                  <a:gd fmla="*/ 146 w 274" name="T10"/>
                  <a:gd fmla="*/ 272 h 272" name="T11"/>
                  <a:gd fmla="*/ 0 w 274" name="T12"/>
                  <a:gd fmla="*/ 156 h 2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2" w="274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gdLst>
                  <a:gd fmla="*/ 47 w 147" name="T0"/>
                  <a:gd fmla="*/ 31 h 151" name="T1"/>
                  <a:gd fmla="*/ 147 w 147" name="T2"/>
                  <a:gd fmla="*/ 57 h 151" name="T3"/>
                  <a:gd fmla="*/ 63 w 147" name="T4"/>
                  <a:gd fmla="*/ 151 h 151" name="T5"/>
                  <a:gd fmla="*/ 0 w 147" name="T6"/>
                  <a:gd fmla="*/ 141 h 151" name="T7"/>
                  <a:gd fmla="*/ 47 w 147" name="T8"/>
                  <a:gd fmla="*/ 31 h 1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1" w="147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gdLst>
                  <a:gd fmla="*/ 116 w 149" name="T0"/>
                  <a:gd fmla="*/ 0 h 117" name="T1"/>
                  <a:gd fmla="*/ 145 w 149" name="T2"/>
                  <a:gd fmla="*/ 63 h 117" name="T3"/>
                  <a:gd fmla="*/ 25 w 149" name="T4"/>
                  <a:gd fmla="*/ 117 h 117" name="T5"/>
                  <a:gd fmla="*/ 0 w 149" name="T6"/>
                  <a:gd fmla="*/ 54 h 117" name="T7"/>
                  <a:gd fmla="*/ 116 w 149" name="T8"/>
                  <a:gd fmla="*/ 0 h 1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7" w="149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gdLst>
                  <a:gd fmla="*/ 0 w 200" name="T0"/>
                  <a:gd fmla="*/ 200 h 200" name="T1"/>
                  <a:gd fmla="*/ 200 w 200" name="T2"/>
                  <a:gd fmla="*/ 141 h 200" name="T3"/>
                  <a:gd fmla="*/ 54 w 200" name="T4"/>
                  <a:gd fmla="*/ 25 h 200" name="T5"/>
                  <a:gd fmla="*/ 0 w 200" name="T6"/>
                  <a:gd fmla="*/ 200 h 2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0" w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gdLst>
                  <a:gd fmla="*/ 115 w 115" name="T0"/>
                  <a:gd fmla="*/ 12 h 160" name="T1"/>
                  <a:gd fmla="*/ 115 w 115" name="T2"/>
                  <a:gd fmla="*/ 12 h 160" name="T3"/>
                  <a:gd fmla="*/ 51 w 115" name="T4"/>
                  <a:gd fmla="*/ 2 h 160" name="T5"/>
                  <a:gd fmla="*/ 0 w 115" name="T6"/>
                  <a:gd fmla="*/ 160 h 160" name="T7"/>
                  <a:gd fmla="*/ 115 w 115" name="T8"/>
                  <a:gd fmla="*/ 12 h 1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0" w="115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gdLst>
                  <a:gd fmla="*/ 1306 w 1306" name="T0"/>
                  <a:gd fmla="*/ 0 h 1245" name="T1"/>
                  <a:gd fmla="*/ 18 w 1306" name="T2"/>
                  <a:gd fmla="*/ 1245 h 1245" name="T3"/>
                  <a:gd fmla="*/ 0 w 1306" name="T4"/>
                  <a:gd fmla="*/ 1220 h 1245" name="T5"/>
                  <a:gd fmla="*/ 1306 w 1306" name="T6"/>
                  <a:gd fmla="*/ 0 h 12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45" w="1306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lastClr="FFFFFF" val="window">
                  <a:alpha val="20000"/>
                </a:sysClr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gdLst>
                  <a:gd fmla="*/ 1069 w 1069" name="T0"/>
                  <a:gd fmla="*/ 0 h 1486" name="T1"/>
                  <a:gd fmla="*/ 0 w 1069" name="T2"/>
                  <a:gd fmla="*/ 1486 h 1486" name="T3"/>
                  <a:gd fmla="*/ 4 w 1069" name="T4"/>
                  <a:gd fmla="*/ 1450 h 1486" name="T5"/>
                  <a:gd fmla="*/ 1069 w 1069" name="T6"/>
                  <a:gd fmla="*/ 0 h 14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6" w="1069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lastClr="FFFFFF" val="window">
                  <a:alpha val="20000"/>
                </a:sysClr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gdLst>
                  <a:gd fmla="*/ 1579 w 1579" name="T0"/>
                  <a:gd fmla="*/ 0 h 1163" name="T1"/>
                  <a:gd fmla="*/ 0 w 1579" name="T2"/>
                  <a:gd fmla="*/ 1163 h 1163" name="T3"/>
                  <a:gd fmla="*/ 57 w 1579" name="T4"/>
                  <a:gd fmla="*/ 1138 h 1163" name="T5"/>
                  <a:gd fmla="*/ 1579 w 1579" name="T6"/>
                  <a:gd fmla="*/ 0 h 116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63" w="1579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lastClr="FFFFFF" val="window">
                  <a:alpha val="20000"/>
                </a:sysClr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35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400" u="none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输入您的文字</a:t>
              </a: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0C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lvl="0" marL="0">
                <a:buNone/>
                <a:defRPr/>
              </a:pPr>
              <a:r>
                <a:rPr altLang="en-US" b="1" lang="zh-CN">
                  <a:solidFill>
                    <a:srgbClr val="00B0F0"/>
                  </a:solidFill>
                  <a:latin charset="-122" pitchFamily="34" typeface="微软雅黑"/>
                  <a:ea charset="-122" pitchFamily="34" typeface="微软雅黑"/>
                </a:rPr>
                <a:t>输入您的文字</a:t>
              </a: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lvl="0" marL="0">
                <a:buNone/>
                <a:defRPr/>
              </a:pPr>
              <a:r>
                <a:rPr altLang="en-US" b="1" lang="zh-CN">
                  <a:solidFill>
                    <a:srgbClr val="00B0F0"/>
                  </a:solidFill>
                  <a:latin charset="-122" pitchFamily="34" typeface="微软雅黑"/>
                  <a:ea charset="-122" pitchFamily="34" typeface="微软雅黑"/>
                </a:rPr>
                <a:t>输入您的文字</a:t>
              </a: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0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lvl="0" marL="0">
                <a:buNone/>
                <a:defRPr/>
              </a:pPr>
              <a:r>
                <a:rPr altLang="en-US" b="1" lang="zh-CN">
                  <a:solidFill>
                    <a:srgbClr val="00B0F0"/>
                  </a:solidFill>
                  <a:latin charset="-122" pitchFamily="34" typeface="微软雅黑"/>
                  <a:ea charset="-122" pitchFamily="34" typeface="微软雅黑"/>
                </a:rPr>
                <a:t>输入您的文字</a:t>
              </a: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目标规划</a:t>
            </a: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7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562135575"/>
      </p:ext>
    </p:extLst>
  </p:cSld>
  <p:clrMapOvr>
    <a:masterClrMapping/>
  </p:clrMapOvr>
  <p:transition advTm="2784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82"/>
      <p:bldP grpId="0" spid="8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mtClean="0" spc="0" strike="noStrike" sz="2000" u="none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42" name="Straight Connector 19"/>
            <p:cNvCxnSpPr/>
            <p:nvPr/>
          </p:nvCxnSpPr>
          <p:spPr>
            <a:xfrm flipV="1" rot="5400000">
              <a:off x="1996099" y="2845896"/>
              <a:ext cx="1017096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3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pc="0" strike="noStrike" sz="2000" u="none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flipV="1" rot="5400000">
              <a:off x="3215270" y="2608150"/>
              <a:ext cx="540000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7" y="4610553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pc="0" strike="noStrike" sz="2000" u="none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flipV="1" rot="5400000">
              <a:off x="4541216" y="2479212"/>
              <a:ext cx="252000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9" y="4610553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pc="0" strike="noStrike" sz="20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flipV="1" rot="5400000">
              <a:off x="5404133" y="2756914"/>
              <a:ext cx="828000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pc="0" strike="noStrike" sz="2000" u="none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flipV="1" rot="5400000">
              <a:off x="6630765" y="2642694"/>
              <a:ext cx="648000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pc="0" strike="noStrike" sz="2000" u="none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flipV="1" rot="5400000">
              <a:off x="7562279" y="2835282"/>
              <a:ext cx="1044000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gdLst>
                <a:gd fmla="*/ 330 w 660" name="T0"/>
                <a:gd fmla="*/ 262 h 262" name="T1"/>
                <a:gd fmla="*/ 331 w 660" name="T2"/>
                <a:gd fmla="*/ 262 h 262" name="T3"/>
                <a:gd fmla="*/ 660 w 660" name="T4"/>
                <a:gd fmla="*/ 262 h 262" name="T5"/>
                <a:gd fmla="*/ 330 w 660" name="T6"/>
                <a:gd fmla="*/ 4 h 262" name="T7"/>
                <a:gd fmla="*/ 0 w 660" name="T8"/>
                <a:gd fmla="*/ 262 h 262" name="T9"/>
                <a:gd fmla="*/ 330 w 660" name="T10"/>
                <a:gd fmla="*/ 262 h 2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2" w="660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5" y="4639582"/>
              <a:ext cx="114989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pc="0" strike="noStrike" sz="2000" u="none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charset="-122" pitchFamily="34" typeface="微软雅黑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flipV="1" rot="5400000">
              <a:off x="8465067" y="2962530"/>
              <a:ext cx="1224000" cy="4283"/>
            </a:xfrm>
            <a:prstGeom prst="line">
              <a:avLst/>
            </a:prstGeom>
            <a:noFill/>
            <a:ln algn="ctr" cap="flat" cmpd="sng" w="19050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len="lg" type="oval" w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bIns="45720" lIns="91440" rIns="91440" rtlCol="0" tIns="45720" vert="horz">
            <a:normAutofit fontScale="87500" lnSpcReduction="20000"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/>
            </a:pPr>
            <a:r>
              <a:rPr altLang="en-US" b="0" baseline="0" cap="none" i="0" kern="1200" kumimoji="0" lang="zh-CN" noProof="0" normalizeH="0" smtClean="0" spc="0" strike="noStrike" sz="1800" u="none">
                <a:ln>
                  <a:noFill/>
                </a:ln>
                <a:solidFill>
                  <a:sysClr lastClr="000000" val="windowText">
                    <a:lumMod val="75000"/>
                    <a:lumOff val="2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数据分析</a:t>
            </a:r>
          </a:p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/>
            </a:pPr>
            <a:r>
              <a:rPr altLang="en-US" b="0" baseline="0" cap="none" i="0" kern="1200" kumimoji="0" lang="zh-CN" noProof="0" normalizeH="0" smtClean="0" spc="0" strike="noStrike" sz="1800" u="none">
                <a:ln>
                  <a:noFill/>
                </a:ln>
                <a:solidFill>
                  <a:sysClr lastClr="000000" val="windowText">
                    <a:lumMod val="75000"/>
                    <a:lumOff val="2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目标规划</a:t>
            </a: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562135575"/>
      </p:ext>
    </p:extLst>
  </p:cSld>
  <p:clrMapOvr>
    <a:masterClrMapping/>
  </p:clrMapOvr>
  <p:transition advTm="344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grpId="0" spid="74"/>
      <p:bldP grpId="0" spid="7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团队合作</a:t>
            </a: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23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493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观察</a:t>
            </a: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algn="ctr" cap="flat" cmpd="sng" w="19050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CCECFF">
              <a:alpha val="84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rgbClr val="0070C0">
              <a:alpha val="84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gdLst>
              <a:gd fmla="*/ 48 w 56" name="T0"/>
              <a:gd fmla="*/ 60 h 64" name="T1"/>
              <a:gd fmla="*/ 45 w 56" name="T2"/>
              <a:gd fmla="*/ 60 h 64" name="T3"/>
              <a:gd fmla="*/ 56 w 56" name="T4"/>
              <a:gd fmla="*/ 40 h 64" name="T5"/>
              <a:gd fmla="*/ 38 w 56" name="T6"/>
              <a:gd fmla="*/ 17 h 64" name="T7"/>
              <a:gd fmla="*/ 42 w 56" name="T8"/>
              <a:gd fmla="*/ 8 h 64" name="T9"/>
              <a:gd fmla="*/ 42 w 56" name="T10"/>
              <a:gd fmla="*/ 5 h 64" name="T11"/>
              <a:gd fmla="*/ 31 w 56" name="T12"/>
              <a:gd fmla="*/ 0 h 64" name="T13"/>
              <a:gd fmla="*/ 29 w 56" name="T14"/>
              <a:gd fmla="*/ 0 h 64" name="T15"/>
              <a:gd fmla="*/ 28 w 56" name="T16"/>
              <a:gd fmla="*/ 1 h 64" name="T17"/>
              <a:gd fmla="*/ 15 w 56" name="T18"/>
              <a:gd fmla="*/ 25 h 64" name="T19"/>
              <a:gd fmla="*/ 17 w 56" name="T20"/>
              <a:gd fmla="*/ 31 h 64" name="T21"/>
              <a:gd fmla="*/ 15 w 56" name="T22"/>
              <a:gd fmla="*/ 35 h 64" name="T23"/>
              <a:gd fmla="*/ 22 w 56" name="T24"/>
              <a:gd fmla="*/ 38 h 64" name="T25"/>
              <a:gd fmla="*/ 24 w 56" name="T26"/>
              <a:gd fmla="*/ 35 h 64" name="T27"/>
              <a:gd fmla="*/ 24 w 56" name="T28"/>
              <a:gd fmla="*/ 35 h 64" name="T29"/>
              <a:gd fmla="*/ 30 w 56" name="T30"/>
              <a:gd fmla="*/ 32 h 64" name="T31"/>
              <a:gd fmla="*/ 34 w 56" name="T32"/>
              <a:gd fmla="*/ 24 h 64" name="T33"/>
              <a:gd fmla="*/ 48 w 56" name="T34"/>
              <a:gd fmla="*/ 40 h 64" name="T35"/>
              <a:gd fmla="*/ 32 w 56" name="T36"/>
              <a:gd fmla="*/ 56 h 64" name="T37"/>
              <a:gd fmla="*/ 20 w 56" name="T38"/>
              <a:gd fmla="*/ 52 h 64" name="T39"/>
              <a:gd fmla="*/ 20 w 56" name="T40"/>
              <a:gd fmla="*/ 50 h 64" name="T41"/>
              <a:gd fmla="*/ 22 w 56" name="T42"/>
              <a:gd fmla="*/ 48 h 64" name="T43"/>
              <a:gd fmla="*/ 32 w 56" name="T44"/>
              <a:gd fmla="*/ 48 h 64" name="T45"/>
              <a:gd fmla="*/ 32 w 56" name="T46"/>
              <a:gd fmla="*/ 44 h 64" name="T47"/>
              <a:gd fmla="*/ 17 w 56" name="T48"/>
              <a:gd fmla="*/ 44 h 64" name="T49"/>
              <a:gd fmla="*/ 8 w 56" name="T50"/>
              <a:gd fmla="*/ 44 h 64" name="T51"/>
              <a:gd fmla="*/ 0 w 56" name="T52"/>
              <a:gd fmla="*/ 44 h 64" name="T53"/>
              <a:gd fmla="*/ 0 w 56" name="T54"/>
              <a:gd fmla="*/ 48 h 64" name="T55"/>
              <a:gd fmla="*/ 9 w 56" name="T56"/>
              <a:gd fmla="*/ 48 h 64" name="T57"/>
              <a:gd fmla="*/ 10 w 56" name="T58"/>
              <a:gd fmla="*/ 48 h 64" name="T59"/>
              <a:gd fmla="*/ 12 w 56" name="T60"/>
              <a:gd fmla="*/ 50 h 64" name="T61"/>
              <a:gd fmla="*/ 12 w 56" name="T62"/>
              <a:gd fmla="*/ 52 h 64" name="T63"/>
              <a:gd fmla="*/ 12 w 56" name="T64"/>
              <a:gd fmla="*/ 60 h 64" name="T65"/>
              <a:gd fmla="*/ 4 w 56" name="T66"/>
              <a:gd fmla="*/ 64 h 64" name="T67"/>
              <a:gd fmla="*/ 56 w 56" name="T68"/>
              <a:gd fmla="*/ 64 h 64" name="T69"/>
              <a:gd fmla="*/ 48 w 56" name="T70"/>
              <a:gd fmla="*/ 60 h 64" name="T71"/>
              <a:gd fmla="*/ 34 w 56" name="T72"/>
              <a:gd fmla="*/ 5 h 64" name="T73"/>
              <a:gd fmla="*/ 33 w 56" name="T74"/>
              <a:gd fmla="*/ 7 h 64" name="T75"/>
              <a:gd fmla="*/ 24 w 56" name="T76"/>
              <a:gd fmla="*/ 24 h 64" name="T77"/>
              <a:gd fmla="*/ 20 w 56" name="T78"/>
              <a:gd fmla="*/ 22 h 64" name="T79"/>
              <a:gd fmla="*/ 20 w 56" name="T80"/>
              <a:gd fmla="*/ 22 h 64" name="T81"/>
              <a:gd fmla="*/ 29 w 56" name="T82"/>
              <a:gd fmla="*/ 5 h 64" name="T83"/>
              <a:gd fmla="*/ 30 w 56" name="T84"/>
              <a:gd fmla="*/ 4 h 64" name="T85"/>
              <a:gd fmla="*/ 32 w 56" name="T86"/>
              <a:gd fmla="*/ 4 h 64" name="T87"/>
              <a:gd fmla="*/ 34 w 56" name="T88"/>
              <a:gd fmla="*/ 5 h 64" name="T89"/>
              <a:gd fmla="*/ 34 w 56" name="T90"/>
              <a:gd fmla="*/ 5 h 64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64" w="56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gdLst>
                <a:gd fmla="*/ 253 w 631" name="T0"/>
                <a:gd fmla="*/ 0 h 436" name="T1"/>
                <a:gd fmla="*/ 280 w 631" name="T2"/>
                <a:gd fmla="*/ 159 h 436" name="T3"/>
                <a:gd fmla="*/ 24 w 631" name="T4"/>
                <a:gd fmla="*/ 159 h 436" name="T5"/>
                <a:gd fmla="*/ 0 w 631" name="T6"/>
                <a:gd fmla="*/ 186 h 436" name="T7"/>
                <a:gd fmla="*/ 0 w 631" name="T8"/>
                <a:gd fmla="*/ 253 h 436" name="T9"/>
                <a:gd fmla="*/ 24 w 631" name="T10"/>
                <a:gd fmla="*/ 275 h 436" name="T11"/>
                <a:gd fmla="*/ 278 w 631" name="T12"/>
                <a:gd fmla="*/ 275 h 436" name="T13"/>
                <a:gd fmla="*/ 253 w 631" name="T14"/>
                <a:gd fmla="*/ 436 h 436" name="T15"/>
                <a:gd fmla="*/ 631 w 631" name="T16"/>
                <a:gd fmla="*/ 218 h 436" name="T17"/>
                <a:gd fmla="*/ 253 w 631" name="T18"/>
                <a:gd fmla="*/ 0 h 4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6" w="631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rgbClr val="00B0F0">
              <a:alpha val="84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gdLst>
                <a:gd fmla="*/ 253 w 631" name="T0"/>
                <a:gd fmla="*/ 0 h 436" name="T1"/>
                <a:gd fmla="*/ 280 w 631" name="T2"/>
                <a:gd fmla="*/ 159 h 436" name="T3"/>
                <a:gd fmla="*/ 24 w 631" name="T4"/>
                <a:gd fmla="*/ 159 h 436" name="T5"/>
                <a:gd fmla="*/ 0 w 631" name="T6"/>
                <a:gd fmla="*/ 186 h 436" name="T7"/>
                <a:gd fmla="*/ 0 w 631" name="T8"/>
                <a:gd fmla="*/ 253 h 436" name="T9"/>
                <a:gd fmla="*/ 24 w 631" name="T10"/>
                <a:gd fmla="*/ 275 h 436" name="T11"/>
                <a:gd fmla="*/ 278 w 631" name="T12"/>
                <a:gd fmla="*/ 275 h 436" name="T13"/>
                <a:gd fmla="*/ 253 w 631" name="T14"/>
                <a:gd fmla="*/ 436 h 436" name="T15"/>
                <a:gd fmla="*/ 631 w 631" name="T16"/>
                <a:gd fmla="*/ 218 h 436" name="T17"/>
                <a:gd fmla="*/ 253 w 631" name="T18"/>
                <a:gd fmla="*/ 0 h 4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6" w="631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rgbClr val="66CCFF">
              <a:alpha val="84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88" lIns="91577" rIns="91577" rtlCol="0" tIns="4578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gdLst>
                <a:gd fmla="*/ 253 w 631" name="T0"/>
                <a:gd fmla="*/ 0 h 436" name="T1"/>
                <a:gd fmla="*/ 280 w 631" name="T2"/>
                <a:gd fmla="*/ 159 h 436" name="T3"/>
                <a:gd fmla="*/ 24 w 631" name="T4"/>
                <a:gd fmla="*/ 159 h 436" name="T5"/>
                <a:gd fmla="*/ 0 w 631" name="T6"/>
                <a:gd fmla="*/ 186 h 436" name="T7"/>
                <a:gd fmla="*/ 0 w 631" name="T8"/>
                <a:gd fmla="*/ 253 h 436" name="T9"/>
                <a:gd fmla="*/ 24 w 631" name="T10"/>
                <a:gd fmla="*/ 275 h 436" name="T11"/>
                <a:gd fmla="*/ 278 w 631" name="T12"/>
                <a:gd fmla="*/ 275 h 436" name="T13"/>
                <a:gd fmla="*/ 253 w 631" name="T14"/>
                <a:gd fmla="*/ 436 h 436" name="T15"/>
                <a:gd fmla="*/ 631 w 631" name="T16"/>
                <a:gd fmla="*/ 218 h 436" name="T17"/>
                <a:gd fmla="*/ 253 w 631" name="T18"/>
                <a:gd fmla="*/ 0 h 4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6" w="631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gdLst>
                <a:gd fmla="*/ 72 w 144" name="T0"/>
                <a:gd fmla="*/ 0 h 164" name="T1"/>
                <a:gd fmla="*/ 0 w 144" name="T2"/>
                <a:gd fmla="*/ 71 h 164" name="T3"/>
                <a:gd fmla="*/ 13 w 144" name="T4"/>
                <a:gd fmla="*/ 112 h 164" name="T5"/>
                <a:gd fmla="*/ 19 w 144" name="T6"/>
                <a:gd fmla="*/ 125 h 164" name="T7"/>
                <a:gd fmla="*/ 25 w 144" name="T8"/>
                <a:gd fmla="*/ 137 h 164" name="T9"/>
                <a:gd fmla="*/ 33 w 144" name="T10"/>
                <a:gd fmla="*/ 163 h 164" name="T11"/>
                <a:gd fmla="*/ 33 w 144" name="T12"/>
                <a:gd fmla="*/ 164 h 164" name="T13"/>
                <a:gd fmla="*/ 47 w 144" name="T14"/>
                <a:gd fmla="*/ 164 h 164" name="T15"/>
                <a:gd fmla="*/ 46 w 144" name="T16"/>
                <a:gd fmla="*/ 159 h 164" name="T17"/>
                <a:gd fmla="*/ 37 w 144" name="T18"/>
                <a:gd fmla="*/ 133 h 164" name="T19"/>
                <a:gd fmla="*/ 31 w 144" name="T20"/>
                <a:gd fmla="*/ 119 h 164" name="T21"/>
                <a:gd fmla="*/ 25 w 144" name="T22"/>
                <a:gd fmla="*/ 106 h 164" name="T23"/>
                <a:gd fmla="*/ 25 w 144" name="T24"/>
                <a:gd fmla="*/ 106 h 164" name="T25"/>
                <a:gd fmla="*/ 14 w 144" name="T26"/>
                <a:gd fmla="*/ 71 h 164" name="T27"/>
                <a:gd fmla="*/ 72 w 144" name="T28"/>
                <a:gd fmla="*/ 13 h 164" name="T29"/>
                <a:gd fmla="*/ 131 w 144" name="T30"/>
                <a:gd fmla="*/ 71 h 164" name="T31"/>
                <a:gd fmla="*/ 120 w 144" name="T32"/>
                <a:gd fmla="*/ 107 h 164" name="T33"/>
                <a:gd fmla="*/ 113 w 144" name="T34"/>
                <a:gd fmla="*/ 119 h 164" name="T35"/>
                <a:gd fmla="*/ 107 w 144" name="T36"/>
                <a:gd fmla="*/ 133 h 164" name="T37"/>
                <a:gd fmla="*/ 99 w 144" name="T38"/>
                <a:gd fmla="*/ 159 h 164" name="T39"/>
                <a:gd fmla="*/ 97 w 144" name="T40"/>
                <a:gd fmla="*/ 164 h 164" name="T41"/>
                <a:gd fmla="*/ 111 w 144" name="T42"/>
                <a:gd fmla="*/ 164 h 164" name="T43"/>
                <a:gd fmla="*/ 112 w 144" name="T44"/>
                <a:gd fmla="*/ 163 h 164" name="T45"/>
                <a:gd fmla="*/ 120 w 144" name="T46"/>
                <a:gd fmla="*/ 137 h 164" name="T47"/>
                <a:gd fmla="*/ 125 w 144" name="T48"/>
                <a:gd fmla="*/ 125 h 164" name="T49"/>
                <a:gd fmla="*/ 131 w 144" name="T50"/>
                <a:gd fmla="*/ 113 h 164" name="T51"/>
                <a:gd fmla="*/ 144 w 144" name="T52"/>
                <a:gd fmla="*/ 71 h 164" name="T53"/>
                <a:gd fmla="*/ 72 w 144" name="T54"/>
                <a:gd fmla="*/ 0 h 16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64" w="14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gdLst>
                <a:gd fmla="*/ 0 w 78" name="T0"/>
                <a:gd fmla="*/ 6 h 35" name="T1"/>
                <a:gd fmla="*/ 15 w 78" name="T2"/>
                <a:gd fmla="*/ 20 h 35" name="T3"/>
                <a:gd fmla="*/ 19 w 78" name="T4"/>
                <a:gd fmla="*/ 20 h 35" name="T5"/>
                <a:gd fmla="*/ 19 w 78" name="T6"/>
                <a:gd fmla="*/ 21 h 35" name="T7"/>
                <a:gd fmla="*/ 33 w 78" name="T8"/>
                <a:gd fmla="*/ 35 h 35" name="T9"/>
                <a:gd fmla="*/ 46 w 78" name="T10"/>
                <a:gd fmla="*/ 35 h 35" name="T11"/>
                <a:gd fmla="*/ 60 w 78" name="T12"/>
                <a:gd fmla="*/ 21 h 35" name="T13"/>
                <a:gd fmla="*/ 60 w 78" name="T14"/>
                <a:gd fmla="*/ 20 h 35" name="T15"/>
                <a:gd fmla="*/ 64 w 78" name="T16"/>
                <a:gd fmla="*/ 20 h 35" name="T17"/>
                <a:gd fmla="*/ 78 w 78" name="T18"/>
                <a:gd fmla="*/ 6 h 35" name="T19"/>
                <a:gd fmla="*/ 78 w 78" name="T20"/>
                <a:gd fmla="*/ 0 h 35" name="T21"/>
                <a:gd fmla="*/ 0 w 78" name="T22"/>
                <a:gd fmla="*/ 0 h 35" name="T23"/>
                <a:gd fmla="*/ 0 w 78" name="T24"/>
                <a:gd fmla="*/ 6 h 3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" w="78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gdLst>
                <a:gd fmla="*/ 57 w 85" name="T0"/>
                <a:gd fmla="*/ 80 h 80" name="T1"/>
                <a:gd fmla="*/ 83 w 85" name="T2"/>
                <a:gd fmla="*/ 9 h 80" name="T3"/>
                <a:gd fmla="*/ 85 w 85" name="T4"/>
                <a:gd fmla="*/ 3 h 80" name="T5"/>
                <a:gd fmla="*/ 80 w 85" name="T6"/>
                <a:gd fmla="*/ 0 h 80" name="T7"/>
                <a:gd fmla="*/ 80 w 85" name="T8"/>
                <a:gd fmla="*/ 0 h 80" name="T9"/>
                <a:gd fmla="*/ 71 w 85" name="T10"/>
                <a:gd fmla="*/ 8 h 80" name="T11"/>
                <a:gd fmla="*/ 67 w 85" name="T12"/>
                <a:gd fmla="*/ 12 h 80" name="T13"/>
                <a:gd fmla="*/ 64 w 85" name="T14"/>
                <a:gd fmla="*/ 8 h 80" name="T15"/>
                <a:gd fmla="*/ 55 w 85" name="T16"/>
                <a:gd fmla="*/ 0 h 80" name="T17"/>
                <a:gd fmla="*/ 46 w 85" name="T18"/>
                <a:gd fmla="*/ 8 h 80" name="T19"/>
                <a:gd fmla="*/ 42 w 85" name="T20"/>
                <a:gd fmla="*/ 12 h 80" name="T21"/>
                <a:gd fmla="*/ 39 w 85" name="T22"/>
                <a:gd fmla="*/ 8 h 80" name="T23"/>
                <a:gd fmla="*/ 30 w 85" name="T24"/>
                <a:gd fmla="*/ 0 h 80" name="T25"/>
                <a:gd fmla="*/ 21 w 85" name="T26"/>
                <a:gd fmla="*/ 8 h 80" name="T27"/>
                <a:gd fmla="*/ 17 w 85" name="T28"/>
                <a:gd fmla="*/ 12 h 80" name="T29"/>
                <a:gd fmla="*/ 14 w 85" name="T30"/>
                <a:gd fmla="*/ 8 h 80" name="T31"/>
                <a:gd fmla="*/ 5 w 85" name="T32"/>
                <a:gd fmla="*/ 0 h 80" name="T33"/>
                <a:gd fmla="*/ 4 w 85" name="T34"/>
                <a:gd fmla="*/ 0 h 80" name="T35"/>
                <a:gd fmla="*/ 0 w 85" name="T36"/>
                <a:gd fmla="*/ 3 h 80" name="T37"/>
                <a:gd fmla="*/ 2 w 85" name="T38"/>
                <a:gd fmla="*/ 10 h 80" name="T39"/>
                <a:gd fmla="*/ 29 w 85" name="T40"/>
                <a:gd fmla="*/ 80 h 80" name="T41"/>
                <a:gd fmla="*/ 35 w 85" name="T42"/>
                <a:gd fmla="*/ 80 h 80" name="T43"/>
                <a:gd fmla="*/ 10 w 85" name="T44"/>
                <a:gd fmla="*/ 13 h 80" name="T45"/>
                <a:gd fmla="*/ 17 w 85" name="T46"/>
                <a:gd fmla="*/ 18 h 80" name="T47"/>
                <a:gd fmla="*/ 26 w 85" name="T48"/>
                <a:gd fmla="*/ 11 h 80" name="T49"/>
                <a:gd fmla="*/ 30 w 85" name="T50"/>
                <a:gd fmla="*/ 6 h 80" name="T51"/>
                <a:gd fmla="*/ 33 w 85" name="T52"/>
                <a:gd fmla="*/ 11 h 80" name="T53"/>
                <a:gd fmla="*/ 42 w 85" name="T54"/>
                <a:gd fmla="*/ 18 h 80" name="T55"/>
                <a:gd fmla="*/ 51 w 85" name="T56"/>
                <a:gd fmla="*/ 11 h 80" name="T57"/>
                <a:gd fmla="*/ 55 w 85" name="T58"/>
                <a:gd fmla="*/ 6 h 80" name="T59"/>
                <a:gd fmla="*/ 58 w 85" name="T60"/>
                <a:gd fmla="*/ 11 h 80" name="T61"/>
                <a:gd fmla="*/ 67 w 85" name="T62"/>
                <a:gd fmla="*/ 18 h 80" name="T63"/>
                <a:gd fmla="*/ 75 w 85" name="T64"/>
                <a:gd fmla="*/ 13 h 80" name="T65"/>
                <a:gd fmla="*/ 50 w 85" name="T66"/>
                <a:gd fmla="*/ 80 h 80" name="T67"/>
                <a:gd fmla="*/ 57 w 85" name="T68"/>
                <a:gd fmla="*/ 80 h 8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80" w="85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gdLst>
                <a:gd fmla="*/ 666 w 907" name="T0"/>
                <a:gd fmla="*/ 33 h 1034" name="T1"/>
                <a:gd fmla="*/ 236 w 907" name="T2"/>
                <a:gd fmla="*/ 68 h 1034" name="T3"/>
                <a:gd fmla="*/ 77 w 907" name="T4"/>
                <a:gd fmla="*/ 272 h 1034" name="T5"/>
                <a:gd fmla="*/ 78 w 907" name="T6"/>
                <a:gd fmla="*/ 399 h 1034" name="T7"/>
                <a:gd fmla="*/ 81 w 907" name="T8"/>
                <a:gd fmla="*/ 411 h 1034" name="T9"/>
                <a:gd fmla="*/ 44 w 907" name="T10"/>
                <a:gd fmla="*/ 468 h 1034" name="T11"/>
                <a:gd fmla="*/ 16 w 907" name="T12"/>
                <a:gd fmla="*/ 509 h 1034" name="T13"/>
                <a:gd fmla="*/ 16 w 907" name="T14"/>
                <a:gd fmla="*/ 510 h 1034" name="T15"/>
                <a:gd fmla="*/ 42 w 907" name="T16"/>
                <a:gd fmla="*/ 624 h 1034" name="T17"/>
                <a:gd fmla="*/ 57 w 907" name="T18"/>
                <a:gd fmla="*/ 677 h 1034" name="T19"/>
                <a:gd fmla="*/ 86 w 907" name="T20"/>
                <a:gd fmla="*/ 749 h 1034" name="T21"/>
                <a:gd fmla="*/ 85 w 907" name="T22"/>
                <a:gd fmla="*/ 800 h 1034" name="T23"/>
                <a:gd fmla="*/ 195 w 907" name="T24"/>
                <a:gd fmla="*/ 892 h 1034" name="T25"/>
                <a:gd fmla="*/ 281 w 907" name="T26"/>
                <a:gd fmla="*/ 958 h 1034" name="T27"/>
                <a:gd fmla="*/ 713 w 907" name="T28"/>
                <a:gd fmla="*/ 1034 h 1034" name="T29"/>
                <a:gd fmla="*/ 791 w 907" name="T30"/>
                <a:gd fmla="*/ 940 h 1034" name="T31"/>
                <a:gd fmla="*/ 766 w 907" name="T32"/>
                <a:gd fmla="*/ 735 h 1034" name="T33"/>
                <a:gd fmla="*/ 896 w 907" name="T34"/>
                <a:gd fmla="*/ 481 h 1034" name="T35"/>
                <a:gd fmla="*/ 814 w 907" name="T36"/>
                <a:gd fmla="*/ 136 h 1034" name="T37"/>
                <a:gd fmla="*/ 723 w 907" name="T38"/>
                <a:gd fmla="*/ 699 h 1034" name="T39"/>
                <a:gd fmla="*/ 736 w 907" name="T40"/>
                <a:gd fmla="*/ 949 h 1034" name="T41"/>
                <a:gd fmla="*/ 713 w 907" name="T42"/>
                <a:gd fmla="*/ 978 h 1034" name="T43"/>
                <a:gd fmla="*/ 337 w 907" name="T44"/>
                <a:gd fmla="*/ 955 h 1034" name="T45"/>
                <a:gd fmla="*/ 300 w 907" name="T46"/>
                <a:gd fmla="*/ 814 h 1034" name="T47"/>
                <a:gd fmla="*/ 195 w 907" name="T48"/>
                <a:gd fmla="*/ 837 h 1034" name="T49"/>
                <a:gd fmla="*/ 116 w 907" name="T50"/>
                <a:gd fmla="*/ 697 h 1034" name="T51"/>
                <a:gd fmla="*/ 126 w 907" name="T52"/>
                <a:gd fmla="*/ 655 h 1034" name="T53"/>
                <a:gd fmla="*/ 99 w 907" name="T54"/>
                <a:gd fmla="*/ 640 h 1034" name="T55"/>
                <a:gd fmla="*/ 108 w 907" name="T56"/>
                <a:gd fmla="*/ 598 h 1034" name="T57"/>
                <a:gd fmla="*/ 75 w 907" name="T58"/>
                <a:gd fmla="*/ 579 h 1034" name="T59"/>
                <a:gd fmla="*/ 63 w 907" name="T60"/>
                <a:gd fmla="*/ 539 h 1034" name="T61"/>
                <a:gd fmla="*/ 128 w 907" name="T62"/>
                <a:gd fmla="*/ 440 h 1034" name="T63"/>
                <a:gd fmla="*/ 132 w 907" name="T64"/>
                <a:gd fmla="*/ 387 h 1034" name="T65"/>
                <a:gd fmla="*/ 131 w 907" name="T66"/>
                <a:gd fmla="*/ 286 h 1034" name="T67"/>
                <a:gd fmla="*/ 841 w 907" name="T68"/>
                <a:gd fmla="*/ 473 h 103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4" w="906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gdLst>
                <a:gd fmla="*/ 192 w 337" name="T0"/>
                <a:gd fmla="*/ 36 h 336" name="T1"/>
                <a:gd fmla="*/ 234 w 337" name="T2"/>
                <a:gd fmla="*/ 68 h 336" name="T3"/>
                <a:gd fmla="*/ 253 w 337" name="T4"/>
                <a:gd fmla="*/ 54 h 336" name="T5"/>
                <a:gd fmla="*/ 279 w 337" name="T6"/>
                <a:gd fmla="*/ 74 h 336" name="T7"/>
                <a:gd fmla="*/ 268 w 337" name="T8"/>
                <a:gd fmla="*/ 102 h 336" name="T9"/>
                <a:gd fmla="*/ 301 w 337" name="T10"/>
                <a:gd fmla="*/ 144 h 336" name="T11"/>
                <a:gd fmla="*/ 313 w 337" name="T12"/>
                <a:gd fmla="*/ 180 h 336" name="T13"/>
                <a:gd fmla="*/ 286 w 337" name="T14"/>
                <a:gd fmla="*/ 192 h 336" name="T15"/>
                <a:gd fmla="*/ 279 w 337" name="T16"/>
                <a:gd fmla="*/ 244 h 336" name="T17"/>
                <a:gd fmla="*/ 262 w 337" name="T18"/>
                <a:gd fmla="*/ 278 h 336" name="T19"/>
                <a:gd fmla="*/ 245 w 337" name="T20"/>
                <a:gd fmla="*/ 278 h 336" name="T21"/>
                <a:gd fmla="*/ 192 w 337" name="T22"/>
                <a:gd fmla="*/ 286 h 336" name="T23"/>
                <a:gd fmla="*/ 180 w 337" name="T24"/>
                <a:gd fmla="*/ 312 h 336" name="T25"/>
                <a:gd fmla="*/ 144 w 337" name="T26"/>
                <a:gd fmla="*/ 300 h 336" name="T27"/>
                <a:gd fmla="*/ 102 w 337" name="T28"/>
                <a:gd fmla="*/ 268 h 336" name="T29"/>
                <a:gd fmla="*/ 84 w 337" name="T30"/>
                <a:gd fmla="*/ 282 h 336" name="T31"/>
                <a:gd fmla="*/ 58 w 337" name="T32"/>
                <a:gd fmla="*/ 261 h 336" name="T33"/>
                <a:gd fmla="*/ 69 w 337" name="T34"/>
                <a:gd fmla="*/ 234 h 336" name="T35"/>
                <a:gd fmla="*/ 36 w 337" name="T36"/>
                <a:gd fmla="*/ 192 h 336" name="T37"/>
                <a:gd fmla="*/ 24 w 337" name="T38"/>
                <a:gd fmla="*/ 156 h 336" name="T39"/>
                <a:gd fmla="*/ 51 w 337" name="T40"/>
                <a:gd fmla="*/ 144 h 336" name="T41"/>
                <a:gd fmla="*/ 58 w 337" name="T42"/>
                <a:gd fmla="*/ 91 h 336" name="T43"/>
                <a:gd fmla="*/ 75 w 337" name="T44"/>
                <a:gd fmla="*/ 57 h 336" name="T45"/>
                <a:gd fmla="*/ 92 w 337" name="T46"/>
                <a:gd fmla="*/ 57 h 336" name="T47"/>
                <a:gd fmla="*/ 144 w 337" name="T48"/>
                <a:gd fmla="*/ 50 h 336" name="T49"/>
                <a:gd fmla="*/ 156 w 337" name="T50"/>
                <a:gd fmla="*/ 24 h 336" name="T51"/>
                <a:gd fmla="*/ 180 w 337" name="T52"/>
                <a:gd fmla="*/ 0 h 336" name="T53"/>
                <a:gd fmla="*/ 121 w 337" name="T54"/>
                <a:gd fmla="*/ 32 h 336" name="T55"/>
                <a:gd fmla="*/ 84 w 337" name="T56"/>
                <a:gd fmla="*/ 30 h 336" name="T57"/>
                <a:gd fmla="*/ 41 w 337" name="T58"/>
                <a:gd fmla="*/ 57 h 336" name="T59"/>
                <a:gd fmla="*/ 39 w 337" name="T60"/>
                <a:gd fmla="*/ 106 h 336" name="T61"/>
                <a:gd fmla="*/ 0 w 337" name="T62"/>
                <a:gd fmla="*/ 156 h 336" name="T63"/>
                <a:gd fmla="*/ 33 w 337" name="T64"/>
                <a:gd fmla="*/ 216 h 336" name="T65"/>
                <a:gd fmla="*/ 31 w 337" name="T66"/>
                <a:gd fmla="*/ 253 h 336" name="T67"/>
                <a:gd fmla="*/ 58 w 337" name="T68"/>
                <a:gd fmla="*/ 295 h 336" name="T69"/>
                <a:gd fmla="*/ 106 w 337" name="T70"/>
                <a:gd fmla="*/ 298 h 336" name="T71"/>
                <a:gd fmla="*/ 156 w 337" name="T72"/>
                <a:gd fmla="*/ 336 h 336" name="T73"/>
                <a:gd fmla="*/ 216 w 337" name="T74"/>
                <a:gd fmla="*/ 304 h 336" name="T75"/>
                <a:gd fmla="*/ 253 w 337" name="T76"/>
                <a:gd fmla="*/ 306 h 336" name="T77"/>
                <a:gd fmla="*/ 296 w 337" name="T78"/>
                <a:gd fmla="*/ 278 h 336" name="T79"/>
                <a:gd fmla="*/ 298 w 337" name="T80"/>
                <a:gd fmla="*/ 230 h 336" name="T81"/>
                <a:gd fmla="*/ 337 w 337" name="T82"/>
                <a:gd fmla="*/ 180 h 336" name="T83"/>
                <a:gd fmla="*/ 304 w 337" name="T84"/>
                <a:gd fmla="*/ 120 h 336" name="T85"/>
                <a:gd fmla="*/ 306 w 337" name="T86"/>
                <a:gd fmla="*/ 83 h 336" name="T87"/>
                <a:gd fmla="*/ 279 w 337" name="T88"/>
                <a:gd fmla="*/ 40 h 336" name="T89"/>
                <a:gd fmla="*/ 231 w 337" name="T90"/>
                <a:gd fmla="*/ 38 h 336" name="T91"/>
                <a:gd fmla="*/ 180 w 337" name="T92"/>
                <a:gd fmla="*/ 0 h 33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36" w="337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gdLst>
                <a:gd fmla="*/ 78 w 157" name="T0"/>
                <a:gd fmla="*/ 156 h 156" name="T1"/>
                <a:gd fmla="*/ 0 w 157" name="T2"/>
                <a:gd fmla="*/ 78 h 156" name="T3"/>
                <a:gd fmla="*/ 78 w 157" name="T4"/>
                <a:gd fmla="*/ 0 h 156" name="T5"/>
                <a:gd fmla="*/ 157 w 157" name="T6"/>
                <a:gd fmla="*/ 78 h 156" name="T7"/>
                <a:gd fmla="*/ 78 w 157" name="T8"/>
                <a:gd fmla="*/ 156 h 156" name="T9"/>
                <a:gd fmla="*/ 78 w 157" name="T10"/>
                <a:gd fmla="*/ 12 h 156" name="T11"/>
                <a:gd fmla="*/ 12 w 157" name="T12"/>
                <a:gd fmla="*/ 78 h 156" name="T13"/>
                <a:gd fmla="*/ 78 w 157" name="T14"/>
                <a:gd fmla="*/ 144 h 156" name="T15"/>
                <a:gd fmla="*/ 145 w 157" name="T16"/>
                <a:gd fmla="*/ 78 h 156" name="T17"/>
                <a:gd fmla="*/ 78 w 157" name="T18"/>
                <a:gd fmla="*/ 12 h 1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6" w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gdLst>
                <a:gd fmla="*/ 42 w 85" name="T0"/>
                <a:gd fmla="*/ 84 h 84" name="T1"/>
                <a:gd fmla="*/ 0 w 85" name="T2"/>
                <a:gd fmla="*/ 42 h 84" name="T3"/>
                <a:gd fmla="*/ 42 w 85" name="T4"/>
                <a:gd fmla="*/ 0 h 84" name="T5"/>
                <a:gd fmla="*/ 85 w 85" name="T6"/>
                <a:gd fmla="*/ 42 h 84" name="T7"/>
                <a:gd fmla="*/ 42 w 85" name="T8"/>
                <a:gd fmla="*/ 84 h 84" name="T9"/>
                <a:gd fmla="*/ 42 w 85" name="T10"/>
                <a:gd fmla="*/ 12 h 84" name="T11"/>
                <a:gd fmla="*/ 12 w 85" name="T12"/>
                <a:gd fmla="*/ 42 h 84" name="T13"/>
                <a:gd fmla="*/ 42 w 85" name="T14"/>
                <a:gd fmla="*/ 72 h 84" name="T15"/>
                <a:gd fmla="*/ 73 w 85" name="T16"/>
                <a:gd fmla="*/ 42 h 84" name="T17"/>
                <a:gd fmla="*/ 42 w 85" name="T18"/>
                <a:gd fmla="*/ 12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85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gdLst>
                <a:gd fmla="*/ 121 w 213" name="T0"/>
                <a:gd fmla="*/ 23 h 213" name="T1"/>
                <a:gd fmla="*/ 148 w 213" name="T2"/>
                <a:gd fmla="*/ 44 h 213" name="T3"/>
                <a:gd fmla="*/ 160 w 213" name="T4"/>
                <a:gd fmla="*/ 35 h 213" name="T5"/>
                <a:gd fmla="*/ 176 w 213" name="T6"/>
                <a:gd fmla="*/ 48 h 213" name="T7"/>
                <a:gd fmla="*/ 170 w 213" name="T8"/>
                <a:gd fmla="*/ 65 h 213" name="T9"/>
                <a:gd fmla="*/ 190 w 213" name="T10"/>
                <a:gd fmla="*/ 92 h 213" name="T11"/>
                <a:gd fmla="*/ 198 w 213" name="T12"/>
                <a:gd fmla="*/ 115 h 213" name="T13"/>
                <a:gd fmla="*/ 181 w 213" name="T14"/>
                <a:gd fmla="*/ 122 h 213" name="T15"/>
                <a:gd fmla="*/ 176 w 213" name="T16"/>
                <a:gd fmla="*/ 155 h 213" name="T17"/>
                <a:gd fmla="*/ 165 w 213" name="T18"/>
                <a:gd fmla="*/ 177 h 213" name="T19"/>
                <a:gd fmla="*/ 155 w 213" name="T20"/>
                <a:gd fmla="*/ 177 h 213" name="T21"/>
                <a:gd fmla="*/ 121 w 213" name="T22"/>
                <a:gd fmla="*/ 182 h 213" name="T23"/>
                <a:gd fmla="*/ 114 w 213" name="T24"/>
                <a:gd fmla="*/ 198 h 213" name="T25"/>
                <a:gd fmla="*/ 91 w 213" name="T26"/>
                <a:gd fmla="*/ 191 h 213" name="T27"/>
                <a:gd fmla="*/ 64 w 213" name="T28"/>
                <a:gd fmla="*/ 170 h 213" name="T29"/>
                <a:gd fmla="*/ 52 w 213" name="T30"/>
                <a:gd fmla="*/ 179 h 213" name="T31"/>
                <a:gd fmla="*/ 36 w 213" name="T32"/>
                <a:gd fmla="*/ 166 h 213" name="T33"/>
                <a:gd fmla="*/ 43 w 213" name="T34"/>
                <a:gd fmla="*/ 149 h 213" name="T35"/>
                <a:gd fmla="*/ 22 w 213" name="T36"/>
                <a:gd fmla="*/ 122 h 213" name="T37"/>
                <a:gd fmla="*/ 15 w 213" name="T38"/>
                <a:gd fmla="*/ 99 h 213" name="T39"/>
                <a:gd fmla="*/ 32 w 213" name="T40"/>
                <a:gd fmla="*/ 92 h 213" name="T41"/>
                <a:gd fmla="*/ 36 w 213" name="T42"/>
                <a:gd fmla="*/ 59 h 213" name="T43"/>
                <a:gd fmla="*/ 47 w 213" name="T44"/>
                <a:gd fmla="*/ 37 h 213" name="T45"/>
                <a:gd fmla="*/ 58 w 213" name="T46"/>
                <a:gd fmla="*/ 37 h 213" name="T47"/>
                <a:gd fmla="*/ 91 w 213" name="T48"/>
                <a:gd fmla="*/ 32 h 213" name="T49"/>
                <a:gd fmla="*/ 99 w 213" name="T50"/>
                <a:gd fmla="*/ 16 h 213" name="T51"/>
                <a:gd fmla="*/ 114 w 213" name="T52"/>
                <a:gd fmla="*/ 0 h 213" name="T53"/>
                <a:gd fmla="*/ 76 w 213" name="T54"/>
                <a:gd fmla="*/ 21 h 213" name="T55"/>
                <a:gd fmla="*/ 52 w 213" name="T56"/>
                <a:gd fmla="*/ 20 h 213" name="T57"/>
                <a:gd fmla="*/ 25 w 213" name="T58"/>
                <a:gd fmla="*/ 37 h 213" name="T59"/>
                <a:gd fmla="*/ 24 w 213" name="T60"/>
                <a:gd fmla="*/ 68 h 213" name="T61"/>
                <a:gd fmla="*/ 0 w 213" name="T62"/>
                <a:gd fmla="*/ 99 h 213" name="T63"/>
                <a:gd fmla="*/ 20 w 213" name="T64"/>
                <a:gd fmla="*/ 137 h 213" name="T65"/>
                <a:gd fmla="*/ 19 w 213" name="T66"/>
                <a:gd fmla="*/ 161 h 213" name="T67"/>
                <a:gd fmla="*/ 36 w 213" name="T68"/>
                <a:gd fmla="*/ 188 h 213" name="T69"/>
                <a:gd fmla="*/ 67 w 213" name="T70"/>
                <a:gd fmla="*/ 189 h 213" name="T71"/>
                <a:gd fmla="*/ 99 w 213" name="T72"/>
                <a:gd fmla="*/ 213 h 213" name="T73"/>
                <a:gd fmla="*/ 137 w 213" name="T74"/>
                <a:gd fmla="*/ 193 h 213" name="T75"/>
                <a:gd fmla="*/ 160 w 213" name="T76"/>
                <a:gd fmla="*/ 194 h 213" name="T77"/>
                <a:gd fmla="*/ 187 w 213" name="T78"/>
                <a:gd fmla="*/ 177 h 213" name="T79"/>
                <a:gd fmla="*/ 188 w 213" name="T80"/>
                <a:gd fmla="*/ 146 h 213" name="T81"/>
                <a:gd fmla="*/ 213 w 213" name="T82"/>
                <a:gd fmla="*/ 115 h 213" name="T83"/>
                <a:gd fmla="*/ 192 w 213" name="T84"/>
                <a:gd fmla="*/ 77 h 213" name="T85"/>
                <a:gd fmla="*/ 194 w 213" name="T86"/>
                <a:gd fmla="*/ 53 h 213" name="T87"/>
                <a:gd fmla="*/ 176 w 213" name="T88"/>
                <a:gd fmla="*/ 26 h 213" name="T89"/>
                <a:gd fmla="*/ 146 w 213" name="T90"/>
                <a:gd fmla="*/ 25 h 213" name="T91"/>
                <a:gd fmla="*/ 114 w 213" name="T92"/>
                <a:gd fmla="*/ 0 h 21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13" w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gdLst>
                <a:gd fmla="*/ 49 w 99" name="T0"/>
                <a:gd fmla="*/ 99 h 99" name="T1"/>
                <a:gd fmla="*/ 0 w 99" name="T2"/>
                <a:gd fmla="*/ 50 h 99" name="T3"/>
                <a:gd fmla="*/ 49 w 99" name="T4"/>
                <a:gd fmla="*/ 0 h 99" name="T5"/>
                <a:gd fmla="*/ 99 w 99" name="T6"/>
                <a:gd fmla="*/ 50 h 99" name="T7"/>
                <a:gd fmla="*/ 49 w 99" name="T8"/>
                <a:gd fmla="*/ 99 h 99" name="T9"/>
                <a:gd fmla="*/ 49 w 99" name="T10"/>
                <a:gd fmla="*/ 8 h 99" name="T11"/>
                <a:gd fmla="*/ 7 w 99" name="T12"/>
                <a:gd fmla="*/ 50 h 99" name="T13"/>
                <a:gd fmla="*/ 49 w 99" name="T14"/>
                <a:gd fmla="*/ 92 h 99" name="T15"/>
                <a:gd fmla="*/ 91 w 99" name="T16"/>
                <a:gd fmla="*/ 50 h 99" name="T17"/>
                <a:gd fmla="*/ 49 w 99" name="T18"/>
                <a:gd fmla="*/ 8 h 9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9" w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gdLst>
                <a:gd fmla="*/ 26 w 53" name="T0"/>
                <a:gd fmla="*/ 54 h 54" name="T1"/>
                <a:gd fmla="*/ 0 w 53" name="T2"/>
                <a:gd fmla="*/ 27 h 54" name="T3"/>
                <a:gd fmla="*/ 26 w 53" name="T4"/>
                <a:gd fmla="*/ 0 h 54" name="T5"/>
                <a:gd fmla="*/ 53 w 53" name="T6"/>
                <a:gd fmla="*/ 27 h 54" name="T7"/>
                <a:gd fmla="*/ 26 w 53" name="T8"/>
                <a:gd fmla="*/ 54 h 54" name="T9"/>
                <a:gd fmla="*/ 26 w 53" name="T10"/>
                <a:gd fmla="*/ 8 h 54" name="T11"/>
                <a:gd fmla="*/ 7 w 53" name="T12"/>
                <a:gd fmla="*/ 27 h 54" name="T13"/>
                <a:gd fmla="*/ 26 w 53" name="T14"/>
                <a:gd fmla="*/ 46 h 54" name="T15"/>
                <a:gd fmla="*/ 45 w 53" name="T16"/>
                <a:gd fmla="*/ 27 h 54" name="T17"/>
                <a:gd fmla="*/ 26 w 53" name="T18"/>
                <a:gd fmla="*/ 8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2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gdLst>
                <a:gd fmla="*/ 49 w 53" name="T0"/>
                <a:gd fmla="*/ 8 h 50" name="T1"/>
                <a:gd fmla="*/ 53 w 53" name="T2"/>
                <a:gd fmla="*/ 4 h 50" name="T3"/>
                <a:gd fmla="*/ 49 w 53" name="T4"/>
                <a:gd fmla="*/ 0 h 50" name="T5"/>
                <a:gd fmla="*/ 45 w 53" name="T6"/>
                <a:gd fmla="*/ 4 h 50" name="T7"/>
                <a:gd fmla="*/ 45 w 53" name="T8"/>
                <a:gd fmla="*/ 6 h 50" name="T9"/>
                <a:gd fmla="*/ 25 w 53" name="T10"/>
                <a:gd fmla="*/ 20 h 50" name="T11"/>
                <a:gd fmla="*/ 7 w 53" name="T12"/>
                <a:gd fmla="*/ 2 h 50" name="T13"/>
                <a:gd fmla="*/ 3 w 53" name="T14"/>
                <a:gd fmla="*/ 1 h 50" name="T15"/>
                <a:gd fmla="*/ 0 w 53" name="T16"/>
                <a:gd fmla="*/ 4 h 50" name="T17"/>
                <a:gd fmla="*/ 14 w 53" name="T18"/>
                <a:gd fmla="*/ 37 h 50" name="T19"/>
                <a:gd fmla="*/ 46 w 53" name="T20"/>
                <a:gd fmla="*/ 50 h 50" name="T21"/>
                <a:gd fmla="*/ 50 w 53" name="T22"/>
                <a:gd fmla="*/ 48 h 50" name="T23"/>
                <a:gd fmla="*/ 49 w 53" name="T24"/>
                <a:gd fmla="*/ 43 h 50" name="T25"/>
                <a:gd fmla="*/ 33 w 53" name="T26"/>
                <a:gd fmla="*/ 27 h 50" name="T27"/>
                <a:gd fmla="*/ 46 w 53" name="T28"/>
                <a:gd fmla="*/ 7 h 50" name="T29"/>
                <a:gd fmla="*/ 49 w 53" name="T30"/>
                <a:gd fmla="*/ 8 h 5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0" w="52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gdLst>
                <a:gd fmla="*/ 23 w 26" name="T0"/>
                <a:gd fmla="*/ 9 h 23" name="T1"/>
                <a:gd fmla="*/ 22 w 26" name="T2"/>
                <a:gd fmla="*/ 8 h 23" name="T3"/>
                <a:gd fmla="*/ 12 w 26" name="T4"/>
                <a:gd fmla="*/ 0 h 23" name="T5"/>
                <a:gd fmla="*/ 11 w 26" name="T6"/>
                <a:gd fmla="*/ 0 h 23" name="T7"/>
                <a:gd fmla="*/ 11 w 26" name="T8"/>
                <a:gd fmla="*/ 0 h 23" name="T9"/>
                <a:gd fmla="*/ 0 w 26" name="T10"/>
                <a:gd fmla="*/ 20 h 23" name="T11"/>
                <a:gd fmla="*/ 0 w 26" name="T12"/>
                <a:gd fmla="*/ 22 h 23" name="T13"/>
                <a:gd fmla="*/ 2 w 26" name="T14"/>
                <a:gd fmla="*/ 23 h 23" name="T15"/>
                <a:gd fmla="*/ 24 w 26" name="T16"/>
                <a:gd fmla="*/ 23 h 23" name="T17"/>
                <a:gd fmla="*/ 26 w 26" name="T18"/>
                <a:gd fmla="*/ 22 h 23" name="T19"/>
                <a:gd fmla="*/ 26 w 26" name="T20"/>
                <a:gd fmla="*/ 20 h 23" name="T21"/>
                <a:gd fmla="*/ 23 w 26" name="T22"/>
                <a:gd fmla="*/ 9 h 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" w="26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23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493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头脑风暴</a:t>
            </a: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algn="ctr" cap="flat" cmpd="sng" w="19050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6" y="4502255"/>
            <a:ext cx="2207126" cy="823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493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测量</a:t>
            </a: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algn="ctr" cap="flat" cmpd="sng" w="19050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2309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8812321" y="4167540"/>
            <a:ext cx="2068019" cy="30493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集成</a:t>
            </a: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algn="ctr" cap="flat" cmpd="sng" w="19050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79" y="4013789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2" name="组合 6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3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6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2095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3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9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4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9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79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5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88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4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97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3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106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"/>
      <p:bldP grpId="0" spid="87"/>
      <p:bldP grpId="0" spid="130"/>
      <p:bldP grpId="0" spid="131"/>
      <p:bldP grpId="0" spid="133"/>
      <p:bldP grpId="0" spid="134"/>
      <p:bldP grpId="0" spid="135"/>
      <p:bldP grpId="0" spid="139"/>
      <p:bldP grpId="0" spid="143"/>
      <p:bldP grpId="0" spid="163"/>
      <p:bldP grpId="0" spid="164"/>
      <p:bldP grpId="0" spid="166"/>
      <p:bldP grpId="0" spid="167"/>
      <p:bldP grpId="0" spid="169"/>
      <p:bldP grpId="0" spid="170"/>
      <p:bldP grpId="0" spid="57"/>
      <p:bldP grpId="0" spid="58"/>
      <p:bldP grpId="0" spid="59"/>
      <p:bldP grpId="0" spid="6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gdLst>
                <a:gd fmla="*/ 0 w 443" name="T0"/>
                <a:gd fmla="*/ 158 h 2310" name="T1"/>
                <a:gd fmla="*/ 0 w 443" name="T2"/>
                <a:gd fmla="*/ 2310 h 2310" name="T3"/>
                <a:gd fmla="*/ 443 w 443" name="T4"/>
                <a:gd fmla="*/ 2152 h 2310" name="T5"/>
                <a:gd fmla="*/ 443 w 443" name="T6"/>
                <a:gd fmla="*/ 0 h 2310" name="T7"/>
                <a:gd fmla="*/ 0 w 443" name="T8"/>
                <a:gd fmla="*/ 158 h 23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0" w="442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gdLst>
                <a:gd fmla="*/ 0 w 443" name="T0"/>
                <a:gd fmla="*/ 0 h 2310" name="T1"/>
                <a:gd fmla="*/ 0 w 443" name="T2"/>
                <a:gd fmla="*/ 2152 h 2310" name="T3"/>
                <a:gd fmla="*/ 443 w 443" name="T4"/>
                <a:gd fmla="*/ 2310 h 2310" name="T5"/>
                <a:gd fmla="*/ 443 w 443" name="T6"/>
                <a:gd fmla="*/ 158 h 2310" name="T7"/>
                <a:gd fmla="*/ 0 w 443" name="T8"/>
                <a:gd fmla="*/ 0 h 23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0" w="442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gdLst>
                <a:gd fmla="*/ 12 w 12" name="T0"/>
                <a:gd fmla="*/ 2121 h 2124" name="T1"/>
                <a:gd fmla="*/ 6 w 12" name="T2"/>
                <a:gd fmla="*/ 2124 h 2124" name="T3"/>
                <a:gd fmla="*/ 0 w 12" name="T4"/>
                <a:gd fmla="*/ 2121 h 2124" name="T5"/>
                <a:gd fmla="*/ 0 w 12" name="T6"/>
                <a:gd fmla="*/ 0 h 2124" name="T7"/>
                <a:gd fmla="*/ 12 w 12" name="T8"/>
                <a:gd fmla="*/ 0 h 2124" name="T9"/>
                <a:gd fmla="*/ 12 w 12" name="T10"/>
                <a:gd fmla="*/ 2121 h 212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24" w="12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gdLst>
                <a:gd fmla="*/ 443 w 886" name="T0"/>
                <a:gd fmla="*/ 0 h 317" name="T1"/>
                <a:gd fmla="*/ 0 w 886" name="T2"/>
                <a:gd fmla="*/ 159 h 317" name="T3"/>
                <a:gd fmla="*/ 443 w 886" name="T4"/>
                <a:gd fmla="*/ 317 h 317" name="T5"/>
                <a:gd fmla="*/ 886 w 886" name="T6"/>
                <a:gd fmla="*/ 159 h 317" name="T7"/>
                <a:gd fmla="*/ 443 w 886" name="T8"/>
                <a:gd fmla="*/ 0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885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gdLst>
                <a:gd fmla="*/ 0 w 437" name="T0"/>
                <a:gd fmla="*/ 0 h 165" name="T1"/>
                <a:gd fmla="*/ 0 w 437" name="T2"/>
                <a:gd fmla="*/ 7 h 165" name="T3"/>
                <a:gd fmla="*/ 437 w 437" name="T4"/>
                <a:gd fmla="*/ 165 h 165" name="T5"/>
                <a:gd fmla="*/ 437 w 437" name="T6"/>
                <a:gd fmla="*/ 157 h 165" name="T7"/>
                <a:gd fmla="*/ 437 w 437" name="T8"/>
                <a:gd fmla="*/ 157 h 165" name="T9"/>
                <a:gd fmla="*/ 0 w 437" name="T10"/>
                <a:gd fmla="*/ 0 h 1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5" w="437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21180000">
              <a:off x="5341680" y="1097083"/>
              <a:ext cx="897255" cy="48768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dir="t" rig="threePt"/>
            </a:scene3d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mtClean="0" spc="0" strike="noStrike" sz="2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cs charset="0" pitchFamily="34" typeface="Arial"/>
                </a:rPr>
                <a:t>80%</a:t>
              </a: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716" y="2912613"/>
                <a:ext cx="627450" cy="396240"/>
              </a:xfrm>
              <a:prstGeom prst="rect">
                <a:avLst/>
              </a:prstGeom>
              <a:noFill/>
              <a:scene3d>
                <a:camera prst="isometricOffAxis1Righ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0" kumimoji="0" lang="en-US" noProof="0" normalizeH="0" smtClean="0" spc="0" strike="noStrike" sz="2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</a:rPr>
                  <a:t>1</a:t>
                </a: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928" y="2991096"/>
                <a:ext cx="608620" cy="243840"/>
              </a:xfrm>
              <a:prstGeom prst="rect">
                <a:avLst/>
              </a:prstGeom>
              <a:noFill/>
              <a:scene3d>
                <a:camera prst="isometricOffAxis2Lef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mtClean="0" spc="0" strike="noStrike" sz="1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gdLst>
                <a:gd fmla="*/ 443 w 886" name="T0"/>
                <a:gd fmla="*/ 0 h 318" name="T1"/>
                <a:gd fmla="*/ 0 w 886" name="T2"/>
                <a:gd fmla="*/ 160 h 318" name="T3"/>
                <a:gd fmla="*/ 443 w 886" name="T4"/>
                <a:gd fmla="*/ 318 h 318" name="T5"/>
                <a:gd fmla="*/ 886 w 886" name="T6"/>
                <a:gd fmla="*/ 160 h 318" name="T7"/>
                <a:gd fmla="*/ 443 w 886" name="T8"/>
                <a:gd fmla="*/ 0 h 3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8" w="885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gdLst>
                <a:gd fmla="*/ 0 w 443" name="T0"/>
                <a:gd fmla="*/ 0 h 1242" name="T1"/>
                <a:gd fmla="*/ 0 w 443" name="T2"/>
                <a:gd fmla="*/ 1083 h 1242" name="T3"/>
                <a:gd fmla="*/ 443 w 443" name="T4"/>
                <a:gd fmla="*/ 1242 h 1242" name="T5"/>
                <a:gd fmla="*/ 443 w 443" name="T6"/>
                <a:gd fmla="*/ 158 h 1242" name="T7"/>
                <a:gd fmla="*/ 0 w 443" name="T8"/>
                <a:gd fmla="*/ 0 h 12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2" w="4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gdLst>
                <a:gd fmla="*/ 0 w 443" name="T0"/>
                <a:gd fmla="*/ 158 h 1242" name="T1"/>
                <a:gd fmla="*/ 0 w 443" name="T2"/>
                <a:gd fmla="*/ 1242 h 1242" name="T3"/>
                <a:gd fmla="*/ 443 w 443" name="T4"/>
                <a:gd fmla="*/ 1077 h 1242" name="T5"/>
                <a:gd fmla="*/ 443 w 443" name="T6"/>
                <a:gd fmla="*/ 0 h 1242" name="T7"/>
                <a:gd fmla="*/ 0 w 443" name="T8"/>
                <a:gd fmla="*/ 158 h 12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2" w="4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gdLst>
                <a:gd fmla="*/ 12 w 12" name="T0"/>
                <a:gd fmla="*/ 1083 h 1085" name="T1"/>
                <a:gd fmla="*/ 6 w 12" name="T2"/>
                <a:gd fmla="*/ 1085 h 1085" name="T3"/>
                <a:gd fmla="*/ 0 w 12" name="T4"/>
                <a:gd fmla="*/ 1083 h 1085" name="T5"/>
                <a:gd fmla="*/ 0 w 12" name="T6"/>
                <a:gd fmla="*/ 0 h 1085" name="T7"/>
                <a:gd fmla="*/ 12 w 12" name="T8"/>
                <a:gd fmla="*/ 0 h 1085" name="T9"/>
                <a:gd fmla="*/ 12 w 12" name="T10"/>
                <a:gd fmla="*/ 1083 h 108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5" w="12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gdLst>
                <a:gd fmla="*/ 0 w 437" name="T0"/>
                <a:gd fmla="*/ 0 h 166" name="T1"/>
                <a:gd fmla="*/ 0 w 437" name="T2"/>
                <a:gd fmla="*/ 6 h 166" name="T3"/>
                <a:gd fmla="*/ 437 w 437" name="T4"/>
                <a:gd fmla="*/ 166 h 166" name="T5"/>
                <a:gd fmla="*/ 437 w 437" name="T6"/>
                <a:gd fmla="*/ 157 h 166" name="T7"/>
                <a:gd fmla="*/ 0 w 437" name="T8"/>
                <a:gd fmla="*/ 0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437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gdLst>
                <a:gd fmla="*/ 437 w 437" name="T0"/>
                <a:gd fmla="*/ 0 h 166" name="T1"/>
                <a:gd fmla="*/ 0 w 437" name="T2"/>
                <a:gd fmla="*/ 157 h 166" name="T3"/>
                <a:gd fmla="*/ 0 w 437" name="T4"/>
                <a:gd fmla="*/ 166 h 166" name="T5"/>
                <a:gd fmla="*/ 437 w 437" name="T6"/>
                <a:gd fmla="*/ 6 h 166" name="T7"/>
                <a:gd fmla="*/ 437 w 437" name="T8"/>
                <a:gd fmla="*/ 0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437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gdLst>
                <a:gd fmla="*/ 437 w 437" name="T0"/>
                <a:gd fmla="*/ 0 h 170" name="T1"/>
                <a:gd fmla="*/ 0 w 437" name="T2"/>
                <a:gd fmla="*/ 157 h 170" name="T3"/>
                <a:gd fmla="*/ 0 w 437" name="T4"/>
                <a:gd fmla="*/ 170 h 170" name="T5"/>
                <a:gd fmla="*/ 437 w 437" name="T6"/>
                <a:gd fmla="*/ 10 h 170" name="T7"/>
                <a:gd fmla="*/ 437 w 437" name="T8"/>
                <a:gd fmla="*/ 0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437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21180000">
              <a:off x="4638428" y="2553381"/>
              <a:ext cx="897255" cy="48768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dir="t" rig="threePt"/>
            </a:scene3d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mtClean="0" spc="0" strike="noStrike" sz="2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cs charset="0" pitchFamily="34" typeface="Arial"/>
                </a:rPr>
                <a:t>50%</a:t>
              </a: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662" y="3670819"/>
                <a:ext cx="627450" cy="39624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0" kumimoji="0" lang="en-US" noProof="0" normalizeH="0" smtClean="0" spc="0" strike="noStrike" sz="2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</a:rPr>
                  <a:t>3</a:t>
                </a: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750" y="3769230"/>
                <a:ext cx="561439" cy="243840"/>
              </a:xfrm>
              <a:prstGeom prst="rect">
                <a:avLst/>
              </a:prstGeom>
              <a:noFill/>
              <a:scene3d>
                <a:camera prst="isometricOffAxis2Lef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pc="0" strike="noStrike" sz="1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gdLst>
                <a:gd fmla="*/ 0 w 443" name="T0"/>
                <a:gd fmla="*/ 160 h 1551" name="T1"/>
                <a:gd fmla="*/ 0 w 443" name="T2"/>
                <a:gd fmla="*/ 1551 h 1551" name="T3"/>
                <a:gd fmla="*/ 443 w 443" name="T4"/>
                <a:gd fmla="*/ 1392 h 1551" name="T5"/>
                <a:gd fmla="*/ 443 w 443" name="T6"/>
                <a:gd fmla="*/ 0 h 1551" name="T7"/>
                <a:gd fmla="*/ 0 w 443" name="T8"/>
                <a:gd fmla="*/ 160 h 15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1" w="442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8B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gdLst>
                <a:gd fmla="*/ 443 w 886" name="T0"/>
                <a:gd fmla="*/ 0 h 319" name="T1"/>
                <a:gd fmla="*/ 0 w 886" name="T2"/>
                <a:gd fmla="*/ 159 h 319" name="T3"/>
                <a:gd fmla="*/ 443 w 886" name="T4"/>
                <a:gd fmla="*/ 319 h 319" name="T5"/>
                <a:gd fmla="*/ 886 w 886" name="T6"/>
                <a:gd fmla="*/ 159 h 319" name="T7"/>
                <a:gd fmla="*/ 443 w 886" name="T8"/>
                <a:gd fmla="*/ 0 h 3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9" w="885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gdLst>
                <a:gd fmla="*/ 0 w 443" name="T0"/>
                <a:gd fmla="*/ 0 h 1549" name="T1"/>
                <a:gd fmla="*/ 0 w 443" name="T2"/>
                <a:gd fmla="*/ 1386 h 1549" name="T3"/>
                <a:gd fmla="*/ 443 w 443" name="T4"/>
                <a:gd fmla="*/ 1549 h 1549" name="T5"/>
                <a:gd fmla="*/ 443 w 443" name="T6"/>
                <a:gd fmla="*/ 158 h 1549" name="T7"/>
                <a:gd fmla="*/ 0 w 443" name="T8"/>
                <a:gd fmla="*/ 0 h 15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9" w="442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gdLst>
                <a:gd fmla="*/ 12 w 12" name="T0"/>
                <a:gd fmla="*/ 1390 h 1393" name="T1"/>
                <a:gd fmla="*/ 6 w 12" name="T2"/>
                <a:gd fmla="*/ 1393 h 1393" name="T3"/>
                <a:gd fmla="*/ 0 w 12" name="T4"/>
                <a:gd fmla="*/ 1390 h 1393" name="T5"/>
                <a:gd fmla="*/ 0 w 12" name="T6"/>
                <a:gd fmla="*/ 0 h 1393" name="T7"/>
                <a:gd fmla="*/ 12 w 12" name="T8"/>
                <a:gd fmla="*/ 0 h 1393" name="T9"/>
                <a:gd fmla="*/ 12 w 12" name="T10"/>
                <a:gd fmla="*/ 1390 h 13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93" w="12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gdLst>
                <a:gd fmla="*/ 438 w 438" name="T0"/>
                <a:gd fmla="*/ 0 h 167" name="T1"/>
                <a:gd fmla="*/ 0 w 438" name="T2"/>
                <a:gd fmla="*/ 158 h 167" name="T3"/>
                <a:gd fmla="*/ 1 w 438" name="T4"/>
                <a:gd fmla="*/ 158 h 167" name="T5"/>
                <a:gd fmla="*/ 1 w 438" name="T6"/>
                <a:gd fmla="*/ 167 h 167" name="T7"/>
                <a:gd fmla="*/ 438 w 438" name="T8"/>
                <a:gd fmla="*/ 7 h 167" name="T9"/>
                <a:gd fmla="*/ 438 w 438" name="T10"/>
                <a:gd fmla="*/ 0 h 1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7" w="438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gdLst>
                <a:gd fmla="*/ 0 w 437" name="T0"/>
                <a:gd fmla="*/ 0 h 167" name="T1"/>
                <a:gd fmla="*/ 0 w 437" name="T2"/>
                <a:gd fmla="*/ 7 h 167" name="T3"/>
                <a:gd fmla="*/ 437 w 437" name="T4"/>
                <a:gd fmla="*/ 167 h 167" name="T5"/>
                <a:gd fmla="*/ 437 w 437" name="T6"/>
                <a:gd fmla="*/ 158 h 167" name="T7"/>
                <a:gd fmla="*/ 437 w 437" name="T8"/>
                <a:gd fmla="*/ 158 h 167" name="T9"/>
                <a:gd fmla="*/ 0 w 437" name="T10"/>
                <a:gd fmla="*/ 0 h 1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7" w="43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gdLst>
                <a:gd fmla="*/ 0 w 437" name="T0"/>
                <a:gd fmla="*/ 0 h 170" name="T1"/>
                <a:gd fmla="*/ 0 w 437" name="T2"/>
                <a:gd fmla="*/ 10 h 170" name="T3"/>
                <a:gd fmla="*/ 2 w 437" name="T4"/>
                <a:gd fmla="*/ 10 h 170" name="T5"/>
                <a:gd fmla="*/ 88 w 437" name="T6"/>
                <a:gd fmla="*/ 43 h 170" name="T7"/>
                <a:gd fmla="*/ 178 w 437" name="T8"/>
                <a:gd fmla="*/ 75 h 170" name="T9"/>
                <a:gd fmla="*/ 437 w 437" name="T10"/>
                <a:gd fmla="*/ 170 h 170" name="T11"/>
                <a:gd fmla="*/ 437 w 437" name="T12"/>
                <a:gd fmla="*/ 157 h 170" name="T13"/>
                <a:gd fmla="*/ 0 w 437" name="T14"/>
                <a:gd fmla="*/ 0 h 1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0" w="437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21180000">
              <a:off x="6024026" y="2061404"/>
              <a:ext cx="897255" cy="48768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dir="t" rig="threePt"/>
            </a:scene3d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mtClean="0" spc="0" strike="noStrike" sz="2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cs charset="0" pitchFamily="34" typeface="Arial"/>
                </a:rPr>
                <a:t>60%</a:t>
              </a: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605" y="4257302"/>
                <a:ext cx="627450" cy="396240"/>
              </a:xfrm>
              <a:prstGeom prst="rect">
                <a:avLst/>
              </a:prstGeom>
              <a:noFill/>
              <a:scene3d>
                <a:camera prst="isometricOffAxis1Righ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0" kumimoji="0" lang="en-US" noProof="0" normalizeH="0" smtClean="0" spc="0" strike="noStrike" sz="2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</a:rPr>
                  <a:t>2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6060" y="4299072"/>
                <a:ext cx="796363" cy="243840"/>
              </a:xfrm>
              <a:prstGeom prst="rect">
                <a:avLst/>
              </a:prstGeom>
              <a:noFill/>
              <a:scene3d>
                <a:camera prst="isometricOffAxis2Lef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pc="0" strike="noStrike" sz="1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gdLst>
                <a:gd fmla="*/ 443 w 886" name="T0"/>
                <a:gd fmla="*/ 0 h 318" name="T1"/>
                <a:gd fmla="*/ 0 w 886" name="T2"/>
                <a:gd fmla="*/ 159 h 318" name="T3"/>
                <a:gd fmla="*/ 443 w 886" name="T4"/>
                <a:gd fmla="*/ 318 h 318" name="T5"/>
                <a:gd fmla="*/ 886 w 886" name="T6"/>
                <a:gd fmla="*/ 159 h 318" name="T7"/>
                <a:gd fmla="*/ 443 w 886" name="T8"/>
                <a:gd fmla="*/ 0 h 3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8" w="885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gdLst>
                <a:gd fmla="*/ 0 w 443" name="T0"/>
                <a:gd fmla="*/ 0 h 790" name="T1"/>
                <a:gd fmla="*/ 0 w 443" name="T2"/>
                <a:gd fmla="*/ 630 h 790" name="T3"/>
                <a:gd fmla="*/ 443 w 443" name="T4"/>
                <a:gd fmla="*/ 790 h 790" name="T5"/>
                <a:gd fmla="*/ 443 w 443" name="T6"/>
                <a:gd fmla="*/ 160 h 790" name="T7"/>
                <a:gd fmla="*/ 0 w 443" name="T8"/>
                <a:gd fmla="*/ 0 h 7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0" w="442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gdLst>
                <a:gd fmla="*/ 0 w 443" name="T0"/>
                <a:gd fmla="*/ 160 h 790" name="T1"/>
                <a:gd fmla="*/ 0 w 443" name="T2"/>
                <a:gd fmla="*/ 790 h 790" name="T3"/>
                <a:gd fmla="*/ 443 w 443" name="T4"/>
                <a:gd fmla="*/ 630 h 790" name="T5"/>
                <a:gd fmla="*/ 443 w 443" name="T6"/>
                <a:gd fmla="*/ 0 h 790" name="T7"/>
                <a:gd fmla="*/ 0 w 443" name="T8"/>
                <a:gd fmla="*/ 160 h 7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0" w="442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gdLst>
                <a:gd fmla="*/ 0 w 437" name="T0"/>
                <a:gd fmla="*/ 0 h 166" name="T1"/>
                <a:gd fmla="*/ 0 w 437" name="T2"/>
                <a:gd fmla="*/ 8 h 166" name="T3"/>
                <a:gd fmla="*/ 437 w 437" name="T4"/>
                <a:gd fmla="*/ 166 h 166" name="T5"/>
                <a:gd fmla="*/ 437 w 437" name="T6"/>
                <a:gd fmla="*/ 157 h 166" name="T7"/>
                <a:gd fmla="*/ 0 w 437" name="T8"/>
                <a:gd fmla="*/ 0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437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gdLst>
                <a:gd fmla="*/ 437 w 437" name="T0"/>
                <a:gd fmla="*/ 0 h 166" name="T1"/>
                <a:gd fmla="*/ 0 w 437" name="T2"/>
                <a:gd fmla="*/ 157 h 166" name="T3"/>
                <a:gd fmla="*/ 0 w 437" name="T4"/>
                <a:gd fmla="*/ 166 h 166" name="T5"/>
                <a:gd fmla="*/ 437 w 437" name="T6"/>
                <a:gd fmla="*/ 8 h 166" name="T7"/>
                <a:gd fmla="*/ 437 w 437" name="T8"/>
                <a:gd fmla="*/ 0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437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gdLst>
                <a:gd fmla="*/ 0 w 437" name="T0"/>
                <a:gd fmla="*/ 0 h 171" name="T1"/>
                <a:gd fmla="*/ 0 w 437" name="T2"/>
                <a:gd fmla="*/ 13 h 171" name="T3"/>
                <a:gd fmla="*/ 266 w 437" name="T4"/>
                <a:gd fmla="*/ 109 h 171" name="T5"/>
                <a:gd fmla="*/ 437 w 437" name="T6"/>
                <a:gd fmla="*/ 171 h 171" name="T7"/>
                <a:gd fmla="*/ 437 w 437" name="T8"/>
                <a:gd fmla="*/ 156 h 171" name="T9"/>
                <a:gd fmla="*/ 0 w 437" name="T10"/>
                <a:gd fmla="*/ 0 h 17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1" w="437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gdLst>
                <a:gd fmla="*/ 437 w 437" name="T0"/>
                <a:gd fmla="*/ 0 h 171" name="T1"/>
                <a:gd fmla="*/ 0 w 437" name="T2"/>
                <a:gd fmla="*/ 156 h 171" name="T3"/>
                <a:gd fmla="*/ 0 w 437" name="T4"/>
                <a:gd fmla="*/ 171 h 171" name="T5"/>
                <a:gd fmla="*/ 172 w 437" name="T6"/>
                <a:gd fmla="*/ 109 h 171" name="T7"/>
                <a:gd fmla="*/ 437 w 437" name="T8"/>
                <a:gd fmla="*/ 13 h 171" name="T9"/>
                <a:gd fmla="*/ 437 w 437" name="T10"/>
                <a:gd fmla="*/ 0 h 17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1" w="437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lastClr="FFFFFF" val="window">
                <a:alpha val="40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21180000">
              <a:off x="5328374" y="3682733"/>
              <a:ext cx="897255" cy="48768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dir="t" rig="threePt"/>
            </a:scene3d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id-ID" noProof="0" normalizeH="0" smtClean="0" spc="0" strike="noStrike" sz="2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cs charset="0" pitchFamily="34" typeface="Arial"/>
                </a:rPr>
                <a:t>30%</a:t>
              </a: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193" y="4981572"/>
                <a:ext cx="627450" cy="396240"/>
              </a:xfrm>
              <a:prstGeom prst="rect">
                <a:avLst/>
              </a:prstGeom>
              <a:noFill/>
              <a:scene3d>
                <a:camera prst="isometricOffAxis1Righ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0" kumimoji="0" lang="en-US" noProof="0" normalizeH="0" smtClean="0" spc="0" strike="noStrike" sz="2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</a:rPr>
                  <a:t>4</a:t>
                </a: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746" y="5064012"/>
                <a:ext cx="763612" cy="243840"/>
              </a:xfrm>
              <a:prstGeom prst="rect">
                <a:avLst/>
              </a:prstGeom>
              <a:noFill/>
              <a:scene3d>
                <a:camera prst="isometricOffAxis2Left"/>
                <a:lightRig dir="t" rig="threePt"/>
              </a:scene3d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pc="0" strike="noStrike" sz="10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7" y="2205458"/>
              <a:ext cx="627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2000" u="none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charset="-122" pitchFamily="34" typeface="微软雅黑"/>
                </a:rPr>
                <a:t>1</a:t>
              </a: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algn="ctr" cap="flat" cmpd="sng" w="25400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5" y="2109655"/>
              <a:ext cx="755968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标题 01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3" y="2324397"/>
              <a:ext cx="225163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7" y="2870663"/>
              <a:ext cx="627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2000" u="none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charset="-122" pitchFamily="34" typeface="微软雅黑"/>
                </a:rPr>
                <a:t>2</a:t>
              </a: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algn="ctr" cap="flat" cmpd="sng" w="25400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5" y="2789016"/>
              <a:ext cx="755968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标题 02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3" y="3003758"/>
              <a:ext cx="225163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7" y="3548914"/>
              <a:ext cx="627450" cy="39624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2000" u="none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charset="-122" pitchFamily="34" typeface="微软雅黑"/>
                </a:rPr>
                <a:t>3</a:t>
              </a: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algn="ctr" cap="flat" cmpd="sng" w="25400">
              <a:solidFill>
                <a:srgbClr val="66CCFF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6" y="3451956"/>
              <a:ext cx="755968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标题 03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1" y="4165596"/>
              <a:ext cx="627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2000" u="none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charset="-122" pitchFamily="34" typeface="微软雅黑"/>
                </a:rPr>
                <a:t>4</a:t>
              </a: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algn="ctr" cap="flat" cmpd="sng" w="25400">
              <a:solidFill>
                <a:srgbClr val="CCECFF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3" y="4056840"/>
              <a:ext cx="755968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标题 04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团队合作</a:t>
            </a: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4449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8"/>
      <p:bldP grpId="0" spid="229"/>
      <p:bldP grpId="0" spid="8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Drag-image3.jpg"/>
          <p:cNvPicPr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" y="39"/>
            <a:ext cx="11521665" cy="6480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</p:pic>
      <p:sp>
        <p:nvSpPr>
          <p:cNvPr id="57" name="Shape 1424"/>
          <p:cNvSpPr/>
          <p:nvPr/>
        </p:nvSpPr>
        <p:spPr>
          <a:xfrm>
            <a:off x="204" y="0"/>
            <a:ext cx="11522076" cy="6480174"/>
          </a:xfrm>
          <a:prstGeom prst="rect">
            <a:avLst/>
          </a:prstGeom>
          <a:solidFill>
            <a:schemeClr val="accent1">
              <a:lumMod val="50000"/>
              <a:alpha val="94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ctr" lvl="0"/>
            <a:endParaRPr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1215520" y="2096712"/>
            <a:ext cx="9114342" cy="1791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7607" lIns="57606" rIns="57606" tIns="57607">
            <a:spAutoFit/>
          </a:bodyPr>
          <a:lstStyle/>
          <a:p>
            <a:pPr algn="ctr" lvl="0">
              <a:defRPr>
                <a:uFillTx/>
              </a:defRPr>
            </a:pPr>
            <a:r>
              <a:rPr altLang="en-US" b="1" lang="zh-CN" smtClean="0" sz="550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charset="-122" pitchFamily="34" typeface="微软雅黑"/>
                <a:ea charset="-122" pitchFamily="34" typeface="微软雅黑"/>
                <a:cs typeface="+mn-cs"/>
                <a:sym typeface="Bebas Neue"/>
              </a:rPr>
              <a:t>关于我</a:t>
            </a:r>
          </a:p>
          <a:p>
            <a:pPr algn="ctr" lvl="0">
              <a:defRPr>
                <a:uFillTx/>
              </a:defRPr>
            </a:pPr>
            <a:r>
              <a:rPr altLang="en-US" b="1" lang="zh-CN" smtClean="0" sz="550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charset="-122" pitchFamily="34" typeface="微软雅黑"/>
                <a:ea charset="-122" pitchFamily="34" typeface="微软雅黑"/>
                <a:cs typeface="+mn-cs"/>
                <a:sym typeface="Bebas Neue"/>
              </a:rPr>
              <a:t>设计师个人简历</a:t>
            </a:r>
          </a:p>
        </p:txBody>
      </p:sp>
      <p:sp>
        <p:nvSpPr>
          <p:cNvPr id="59" name="Shape 1426"/>
          <p:cNvSpPr/>
          <p:nvPr/>
        </p:nvSpPr>
        <p:spPr>
          <a:xfrm>
            <a:off x="1199517" y="3859700"/>
            <a:ext cx="9130345" cy="4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7607" lIns="57606" rIns="57606" tIns="57607">
            <a:spAutoFit/>
          </a:bodyPr>
          <a:lstStyle/>
          <a:p>
            <a:pPr algn="ctr">
              <a:lnSpc>
                <a:spcPct val="120000"/>
              </a:lnSpc>
              <a:spcBef>
                <a:spcPts val="126"/>
              </a:spcBef>
              <a:defRPr>
                <a:uFillTx/>
              </a:defRPr>
            </a:pPr>
            <a:r>
              <a:rPr altLang="en-US" b="1" lang="zh-CN" sz="100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charset="-122" pitchFamily="34" typeface="微软雅黑"/>
                <a:ea charset="-122" pitchFamily="34" typeface="微软雅黑"/>
                <a:cs typeface="Roboto condensed"/>
                <a:sym typeface="Roboto condensed"/>
              </a:rPr>
              <a:t>次级标题 : 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60" name="Group 1429"/>
          <p:cNvGrpSpPr/>
          <p:nvPr/>
        </p:nvGrpSpPr>
        <p:grpSpPr>
          <a:xfrm>
            <a:off x="5380688" y="1361353"/>
            <a:ext cx="762700" cy="757394"/>
            <a:chExt cx="605282" cy="601163"/>
          </a:xfrm>
          <a:solidFill>
            <a:srgbClr val="00B0F0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/>
              <a:endParaRPr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/>
              <a:endParaRPr>
                <a:latin charset="-122" pitchFamily="34" typeface="微软雅黑"/>
                <a:ea charset="-122" pitchFamily="34" typeface="微软雅黑"/>
              </a:endParaRPr>
            </a:p>
          </p:txBody>
        </p:sp>
      </p:grpSp>
    </p:spTree>
    <p:extLst>
      <p:ext uri="{BB962C8B-B14F-4D97-AF65-F5344CB8AC3E}">
        <p14:creationId val="3041176261"/>
      </p:ext>
    </p:extLst>
  </p:cSld>
  <p:clrMapOvr>
    <a:masterClrMapping/>
  </p:clrMapOvr>
  <p:transition advTm="2229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58"/>
      <p:bldP advAuto="0" grpId="0" spid="59"/>
      <p:bldP advAuto="0" grpId="0" spid="6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团队合作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gdLst>
              <a:gd fmla="*/ 616 w 725" name="T0"/>
              <a:gd fmla="*/ 590 h 1468" name="T1"/>
              <a:gd fmla="*/ 459 w 725" name="T2"/>
              <a:gd fmla="*/ 759 h 1468" name="T3"/>
              <a:gd fmla="*/ 478 w 725" name="T4"/>
              <a:gd fmla="*/ 488 h 1468" name="T5"/>
              <a:gd fmla="*/ 725 w 725" name="T6"/>
              <a:gd fmla="*/ 191 h 1468" name="T7"/>
              <a:gd fmla="*/ 675 w 725" name="T8"/>
              <a:gd fmla="*/ 124 h 1468" name="T9"/>
              <a:gd fmla="*/ 440 w 725" name="T10"/>
              <a:gd fmla="*/ 376 h 1468" name="T11"/>
              <a:gd fmla="*/ 412 w 725" name="T12"/>
              <a:gd fmla="*/ 0 h 1468" name="T13"/>
              <a:gd fmla="*/ 344 w 725" name="T14"/>
              <a:gd fmla="*/ 0 h 1468" name="T15"/>
              <a:gd fmla="*/ 314 w 725" name="T16"/>
              <a:gd fmla="*/ 577 h 1468" name="T17"/>
              <a:gd fmla="*/ 46 w 725" name="T18"/>
              <a:gd fmla="*/ 271 h 1468" name="T19"/>
              <a:gd fmla="*/ 0 w 725" name="T20"/>
              <a:gd fmla="*/ 313 h 1468" name="T21"/>
              <a:gd fmla="*/ 285 w 725" name="T22"/>
              <a:gd fmla="*/ 698 h 1468" name="T23"/>
              <a:gd fmla="*/ 216 w 725" name="T24"/>
              <a:gd fmla="*/ 1468 h 1468" name="T25"/>
              <a:gd fmla="*/ 548 w 725" name="T26"/>
              <a:gd fmla="*/ 1468 h 1468" name="T27"/>
              <a:gd fmla="*/ 471 w 725" name="T28"/>
              <a:gd fmla="*/ 892 h 1468" name="T29"/>
              <a:gd fmla="*/ 667 w 725" name="T30"/>
              <a:gd fmla="*/ 657 h 1468" name="T31"/>
              <a:gd fmla="*/ 616 w 725" name="T32"/>
              <a:gd fmla="*/ 590 h 146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468" w="725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anchor="t" anchorCtr="0" bIns="43205" compatLnSpc="1" lIns="86411" numCol="1" rIns="86411" tIns="4320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rgbClr val="CCE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rgbClr val="66CCF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43205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51030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sz="1900">
                <a:latin charset="-122" pitchFamily="34" typeface="微软雅黑"/>
                <a:ea charset="-122" pitchFamily="34" typeface="微软雅黑"/>
              </a:rPr>
              <a:t>奖励</a:t>
            </a: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rgbClr val="0070C0">
              <a:alpha val="95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51030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创意</a:t>
            </a: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rgbClr val="0070C0">
              <a:alpha val="95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51030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900" u="none">
                <a:ln>
                  <a:noFill/>
                </a:ln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信息</a:t>
            </a: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rgbClr val="00B0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3205" lIns="86411" rIns="86411" rtlCol="0" tIns="51030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900" u="none">
                <a:ln>
                  <a:noFill/>
                </a:ln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合作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0622" cy="375970"/>
          </a:xfrm>
          <a:prstGeom prst="rect">
            <a:avLst/>
          </a:prstGeom>
          <a:noFill/>
        </p:spPr>
        <p:txBody>
          <a:bodyPr bIns="43205" lIns="86411" rIns="86411" rtlCol="0" tIns="43205" wrap="none">
            <a:spAutoFit/>
          </a:bodyPr>
          <a:lstStyle/>
          <a:p>
            <a:r>
              <a:rPr altLang="en-US" lang="zh-CN" sz="1900">
                <a:latin charset="-122" pitchFamily="34" typeface="微软雅黑"/>
                <a:ea charset="-122" pitchFamily="34" typeface="微软雅黑"/>
              </a:rPr>
              <a:t>我们的概念树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0"/>
            <a:ext cx="2909417" cy="878890"/>
          </a:xfrm>
          <a:prstGeom prst="rect">
            <a:avLst/>
          </a:prstGeom>
          <a:noFill/>
        </p:spPr>
        <p:txBody>
          <a:bodyPr bIns="43205" lIns="86411" rIns="86411" rtlCol="0" tIns="43205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300" u="none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</a:t>
            </a: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gdLst>
              <a:gd fmla="*/ 94 w 132" name="T0"/>
              <a:gd fmla="*/ 0 h 128" name="T1"/>
              <a:gd fmla="*/ 56 w 132" name="T2"/>
              <a:gd fmla="*/ 27 h 128" name="T3"/>
              <a:gd fmla="*/ 55 w 132" name="T4"/>
              <a:gd fmla="*/ 27 h 128" name="T5"/>
              <a:gd fmla="*/ 14 w 132" name="T6"/>
              <a:gd fmla="*/ 69 h 128" name="T7"/>
              <a:gd fmla="*/ 1 w 132" name="T8"/>
              <a:gd fmla="*/ 110 h 128" name="T9"/>
              <a:gd fmla="*/ 14 w 132" name="T10"/>
              <a:gd fmla="*/ 128 h 128" name="T11"/>
              <a:gd fmla="*/ 53 w 132" name="T12"/>
              <a:gd fmla="*/ 118 h 128" name="T13"/>
              <a:gd fmla="*/ 120 w 132" name="T14"/>
              <a:gd fmla="*/ 53 h 128" name="T15"/>
              <a:gd fmla="*/ 64 w 132" name="T16"/>
              <a:gd fmla="*/ 95 h 128" name="T17"/>
              <a:gd fmla="*/ 99 w 132" name="T18"/>
              <a:gd fmla="*/ 47 h 128" name="T19"/>
              <a:gd fmla="*/ 95 w 132" name="T20"/>
              <a:gd fmla="*/ 67 h 128" name="T21"/>
              <a:gd fmla="*/ 64 w 132" name="T22"/>
              <a:gd fmla="*/ 98 h 128" name="T23"/>
              <a:gd fmla="*/ 59 w 132" name="T24"/>
              <a:gd fmla="*/ 81 h 128" name="T25"/>
              <a:gd fmla="*/ 46 w 132" name="T26"/>
              <a:gd fmla="*/ 68 h 128" name="T27"/>
              <a:gd fmla="*/ 92 w 132" name="T28"/>
              <a:gd fmla="*/ 36 h 128" name="T29"/>
              <a:gd fmla="*/ 59 w 132" name="T30"/>
              <a:gd fmla="*/ 81 h 128" name="T31"/>
              <a:gd fmla="*/ 30 w 132" name="T32"/>
              <a:gd fmla="*/ 64 h 128" name="T33"/>
              <a:gd fmla="*/ 80 w 132" name="T34"/>
              <a:gd fmla="*/ 29 h 128" name="T35"/>
              <a:gd fmla="*/ 17 w 132" name="T36"/>
              <a:gd fmla="*/ 119 h 128" name="T37"/>
              <a:gd fmla="*/ 8 w 132" name="T38"/>
              <a:gd fmla="*/ 114 h 128" name="T39"/>
              <a:gd fmla="*/ 13 w 132" name="T40"/>
              <a:gd fmla="*/ 96 h 128" name="T41"/>
              <a:gd fmla="*/ 32 w 132" name="T42"/>
              <a:gd fmla="*/ 116 h 128" name="T43"/>
              <a:gd fmla="*/ 35 w 132" name="T44"/>
              <a:gd fmla="*/ 115 h 128" name="T45"/>
              <a:gd fmla="*/ 14 w 132" name="T46"/>
              <a:gd fmla="*/ 92 h 128" name="T47"/>
              <a:gd fmla="*/ 19 w 132" name="T48"/>
              <a:gd fmla="*/ 75 h 128" name="T49"/>
              <a:gd fmla="*/ 52 w 132" name="T50"/>
              <a:gd fmla="*/ 110 h 128" name="T51"/>
              <a:gd fmla="*/ 35 w 132" name="T52"/>
              <a:gd fmla="*/ 115 h 128" name="T53"/>
              <a:gd fmla="*/ 108 w 132" name="T54"/>
              <a:gd fmla="*/ 54 h 128" name="T55"/>
              <a:gd fmla="*/ 98 w 132" name="T56"/>
              <a:gd fmla="*/ 30 h 128" name="T57"/>
              <a:gd fmla="*/ 81 w 132" name="T58"/>
              <a:gd fmla="*/ 13 h 128" name="T59"/>
              <a:gd fmla="*/ 112 w 132" name="T60"/>
              <a:gd fmla="*/ 16 h 128" name="T61"/>
              <a:gd fmla="*/ 115 w 132" name="T62"/>
              <a:gd fmla="*/ 47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3205" compatLnSpc="1" lIns="86411" numCol="1" rIns="86411" tIns="4320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gdLst>
                <a:gd fmla="*/ 98 w 116" name="T0"/>
                <a:gd fmla="*/ 52 h 52" name="T1"/>
                <a:gd fmla="*/ 110 w 116" name="T2"/>
                <a:gd fmla="*/ 17 h 52" name="T3"/>
                <a:gd fmla="*/ 81 w 116" name="T4"/>
                <a:gd fmla="*/ 22 h 52" name="T5"/>
                <a:gd fmla="*/ 58 w 116" name="T6"/>
                <a:gd fmla="*/ 0 h 52" name="T7"/>
                <a:gd fmla="*/ 35 w 116" name="T8"/>
                <a:gd fmla="*/ 22 h 52" name="T9"/>
                <a:gd fmla="*/ 7 w 116" name="T10"/>
                <a:gd fmla="*/ 17 h 52" name="T11"/>
                <a:gd fmla="*/ 18 w 116" name="T12"/>
                <a:gd fmla="*/ 52 h 52" name="T13"/>
                <a:gd fmla="*/ 98 w 116" name="T14"/>
                <a:gd fmla="*/ 52 h 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15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gdLst>
                <a:gd fmla="*/ 165 w 170" name="T0"/>
                <a:gd fmla="*/ 95 h 149" name="T1"/>
                <a:gd fmla="*/ 165 w 170" name="T2"/>
                <a:gd fmla="*/ 95 h 149" name="T3"/>
                <a:gd fmla="*/ 170 w 170" name="T4"/>
                <a:gd fmla="*/ 66 h 149" name="T5"/>
                <a:gd fmla="*/ 132 w 170" name="T6"/>
                <a:gd fmla="*/ 0 h 149" name="T7"/>
                <a:gd fmla="*/ 38 w 170" name="T8"/>
                <a:gd fmla="*/ 0 h 149" name="T9"/>
                <a:gd fmla="*/ 0 w 170" name="T10"/>
                <a:gd fmla="*/ 66 h 149" name="T11"/>
                <a:gd fmla="*/ 9 w 170" name="T12"/>
                <a:gd fmla="*/ 101 h 149" name="T13"/>
                <a:gd fmla="*/ 12 w 170" name="T14"/>
                <a:gd fmla="*/ 114 h 149" name="T15"/>
                <a:gd fmla="*/ 10 w 170" name="T16"/>
                <a:gd fmla="*/ 136 h 149" name="T17"/>
                <a:gd fmla="*/ 43 w 170" name="T18"/>
                <a:gd fmla="*/ 142 h 149" name="T19"/>
                <a:gd fmla="*/ 43 w 170" name="T20"/>
                <a:gd fmla="*/ 142 h 149" name="T21"/>
                <a:gd fmla="*/ 61 w 170" name="T22"/>
                <a:gd fmla="*/ 142 h 149" name="T23"/>
                <a:gd fmla="*/ 61 w 170" name="T24"/>
                <a:gd fmla="*/ 142 h 149" name="T25"/>
                <a:gd fmla="*/ 85 w 170" name="T26"/>
                <a:gd fmla="*/ 146 h 149" name="T27"/>
                <a:gd fmla="*/ 110 w 170" name="T28"/>
                <a:gd fmla="*/ 142 h 149" name="T29"/>
                <a:gd fmla="*/ 110 w 170" name="T30"/>
                <a:gd fmla="*/ 142 h 149" name="T31"/>
                <a:gd fmla="*/ 127 w 170" name="T32"/>
                <a:gd fmla="*/ 142 h 149" name="T33"/>
                <a:gd fmla="*/ 160 w 170" name="T34"/>
                <a:gd fmla="*/ 136 h 149" name="T35"/>
                <a:gd fmla="*/ 158 w 170" name="T36"/>
                <a:gd fmla="*/ 115 h 149" name="T37"/>
                <a:gd fmla="*/ 158 w 170" name="T38"/>
                <a:gd fmla="*/ 115 h 149" name="T39"/>
                <a:gd fmla="*/ 162 w 170" name="T40"/>
                <a:gd fmla="*/ 101 h 149" name="T41"/>
                <a:gd fmla="*/ 165 w 170" name="T42"/>
                <a:gd fmla="*/ 95 h 149" name="T43"/>
                <a:gd fmla="*/ 91 w 170" name="T44"/>
                <a:gd fmla="*/ 113 h 149" name="T45"/>
                <a:gd fmla="*/ 79 w 170" name="T46"/>
                <a:gd fmla="*/ 113 h 149" name="T47"/>
                <a:gd fmla="*/ 79 w 170" name="T48"/>
                <a:gd fmla="*/ 102 h 149" name="T49"/>
                <a:gd fmla="*/ 58 w 170" name="T50"/>
                <a:gd fmla="*/ 96 h 149" name="T51"/>
                <a:gd fmla="*/ 62 w 170" name="T52"/>
                <a:gd fmla="*/ 83 h 149" name="T53"/>
                <a:gd fmla="*/ 81 w 170" name="T54"/>
                <a:gd fmla="*/ 88 h 149" name="T55"/>
                <a:gd fmla="*/ 92 w 170" name="T56"/>
                <a:gd fmla="*/ 83 h 149" name="T57"/>
                <a:gd fmla="*/ 80 w 170" name="T58"/>
                <a:gd fmla="*/ 75 h 149" name="T59"/>
                <a:gd fmla="*/ 59 w 170" name="T60"/>
                <a:gd fmla="*/ 55 h 149" name="T61"/>
                <a:gd fmla="*/ 80 w 170" name="T62"/>
                <a:gd fmla="*/ 37 h 149" name="T63"/>
                <a:gd fmla="*/ 80 w 170" name="T64"/>
                <a:gd fmla="*/ 25 h 149" name="T65"/>
                <a:gd fmla="*/ 92 w 170" name="T66"/>
                <a:gd fmla="*/ 25 h 149" name="T67"/>
                <a:gd fmla="*/ 92 w 170" name="T68"/>
                <a:gd fmla="*/ 37 h 149" name="T69"/>
                <a:gd fmla="*/ 109 w 170" name="T70"/>
                <a:gd fmla="*/ 41 h 149" name="T71"/>
                <a:gd fmla="*/ 105 w 170" name="T72"/>
                <a:gd fmla="*/ 54 h 149" name="T73"/>
                <a:gd fmla="*/ 89 w 170" name="T74"/>
                <a:gd fmla="*/ 50 h 149" name="T75"/>
                <a:gd fmla="*/ 80 w 170" name="T76"/>
                <a:gd fmla="*/ 54 h 149" name="T77"/>
                <a:gd fmla="*/ 92 w 170" name="T78"/>
                <a:gd fmla="*/ 62 h 149" name="T79"/>
                <a:gd fmla="*/ 112 w 170" name="T80"/>
                <a:gd fmla="*/ 82 h 149" name="T81"/>
                <a:gd fmla="*/ 91 w 170" name="T82"/>
                <a:gd fmla="*/ 101 h 149" name="T83"/>
                <a:gd fmla="*/ 91 w 170" name="T84"/>
                <a:gd fmla="*/ 113 h 14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49" w="170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gdLst>
                <a:gd fmla="*/ 74 w 82" name="T0"/>
                <a:gd fmla="*/ 3 h 65" name="T1"/>
                <a:gd fmla="*/ 41 w 82" name="T2"/>
                <a:gd fmla="*/ 0 h 65" name="T3"/>
                <a:gd fmla="*/ 8 w 82" name="T4"/>
                <a:gd fmla="*/ 3 h 65" name="T5"/>
                <a:gd fmla="*/ 5 w 82" name="T6"/>
                <a:gd fmla="*/ 6 h 65" name="T7"/>
                <a:gd fmla="*/ 5 w 82" name="T8"/>
                <a:gd fmla="*/ 59 h 65" name="T9"/>
                <a:gd fmla="*/ 8 w 82" name="T10"/>
                <a:gd fmla="*/ 62 h 65" name="T11"/>
                <a:gd fmla="*/ 41 w 82" name="T12"/>
                <a:gd fmla="*/ 65 h 65" name="T13"/>
                <a:gd fmla="*/ 74 w 82" name="T14"/>
                <a:gd fmla="*/ 62 h 65" name="T15"/>
                <a:gd fmla="*/ 77 w 82" name="T16"/>
                <a:gd fmla="*/ 59 h 65" name="T17"/>
                <a:gd fmla="*/ 77 w 82" name="T18"/>
                <a:gd fmla="*/ 6 h 65" name="T19"/>
                <a:gd fmla="*/ 74 w 82" name="T20"/>
                <a:gd fmla="*/ 3 h 65" name="T21"/>
                <a:gd fmla="*/ 73 w 82" name="T22"/>
                <a:gd fmla="*/ 58 h 65" name="T23"/>
                <a:gd fmla="*/ 9 w 82" name="T24"/>
                <a:gd fmla="*/ 58 h 65" name="T25"/>
                <a:gd fmla="*/ 9 w 82" name="T26"/>
                <a:gd fmla="*/ 7 h 65" name="T27"/>
                <a:gd fmla="*/ 73 w 82" name="T28"/>
                <a:gd fmla="*/ 7 h 65" name="T29"/>
                <a:gd fmla="*/ 73 w 82" name="T30"/>
                <a:gd fmla="*/ 58 h 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5" w="82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gdLst>
                <a:gd fmla="*/ 125 w 131" name="T0"/>
                <a:gd fmla="*/ 9 h 100" name="T1"/>
                <a:gd fmla="*/ 119 w 131" name="T2"/>
                <a:gd fmla="*/ 3 h 100" name="T3"/>
                <a:gd fmla="*/ 66 w 131" name="T4"/>
                <a:gd fmla="*/ 0 h 100" name="T5"/>
                <a:gd fmla="*/ 13 w 131" name="T6"/>
                <a:gd fmla="*/ 3 h 100" name="T7"/>
                <a:gd fmla="*/ 7 w 131" name="T8"/>
                <a:gd fmla="*/ 9 h 100" name="T9"/>
                <a:gd fmla="*/ 7 w 131" name="T10"/>
                <a:gd fmla="*/ 87 h 100" name="T11"/>
                <a:gd fmla="*/ 13 w 131" name="T12"/>
                <a:gd fmla="*/ 93 h 100" name="T13"/>
                <a:gd fmla="*/ 39 w 131" name="T14"/>
                <a:gd fmla="*/ 95 h 100" name="T15"/>
                <a:gd fmla="*/ 38 w 131" name="T16"/>
                <a:gd fmla="*/ 96 h 100" name="T17"/>
                <a:gd fmla="*/ 66 w 131" name="T18"/>
                <a:gd fmla="*/ 100 h 100" name="T19"/>
                <a:gd fmla="*/ 94 w 131" name="T20"/>
                <a:gd fmla="*/ 96 h 100" name="T21"/>
                <a:gd fmla="*/ 93 w 131" name="T22"/>
                <a:gd fmla="*/ 95 h 100" name="T23"/>
                <a:gd fmla="*/ 119 w 131" name="T24"/>
                <a:gd fmla="*/ 93 h 100" name="T25"/>
                <a:gd fmla="*/ 125 w 131" name="T26"/>
                <a:gd fmla="*/ 87 h 100" name="T27"/>
                <a:gd fmla="*/ 125 w 131" name="T28"/>
                <a:gd fmla="*/ 9 h 100" name="T29"/>
                <a:gd fmla="*/ 118 w 131" name="T30"/>
                <a:gd fmla="*/ 85 h 100" name="T31"/>
                <a:gd fmla="*/ 14 w 131" name="T32"/>
                <a:gd fmla="*/ 85 h 100" name="T33"/>
                <a:gd fmla="*/ 14 w 131" name="T34"/>
                <a:gd fmla="*/ 11 h 100" name="T35"/>
                <a:gd fmla="*/ 118 w 131" name="T36"/>
                <a:gd fmla="*/ 11 h 100" name="T37"/>
                <a:gd fmla="*/ 118 w 131" name="T38"/>
                <a:gd fmla="*/ 85 h 1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0" w="131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gdLst>
                <a:gd fmla="*/ 6 w 12" name="T0"/>
                <a:gd fmla="*/ 12 h 12" name="T1"/>
                <a:gd fmla="*/ 12 w 12" name="T2"/>
                <a:gd fmla="*/ 6 h 12" name="T3"/>
                <a:gd fmla="*/ 6 w 12" name="T4"/>
                <a:gd fmla="*/ 0 h 12" name="T5"/>
                <a:gd fmla="*/ 0 w 12" name="T6"/>
                <a:gd fmla="*/ 6 h 12" name="T7"/>
                <a:gd fmla="*/ 6 w 12" name="T8"/>
                <a:gd fmla="*/ 12 h 12" name="T9"/>
                <a:gd fmla="*/ 6 w 12" name="T10"/>
                <a:gd fmla="*/ 4 h 12" name="T11"/>
                <a:gd fmla="*/ 8 w 12" name="T12"/>
                <a:gd fmla="*/ 6 h 12" name="T13"/>
                <a:gd fmla="*/ 6 w 12" name="T14"/>
                <a:gd fmla="*/ 8 h 12" name="T15"/>
                <a:gd fmla="*/ 4 w 12" name="T16"/>
                <a:gd fmla="*/ 6 h 12" name="T17"/>
                <a:gd fmla="*/ 6 w 12" name="T18"/>
                <a:gd fmla="*/ 4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gdLst>
                <a:gd fmla="*/ 22 w 24" name="T0"/>
                <a:gd fmla="*/ 0 h 17" name="T1"/>
                <a:gd fmla="*/ 4 w 24" name="T2"/>
                <a:gd fmla="*/ 2 h 17" name="T3"/>
                <a:gd fmla="*/ 1 w 24" name="T4"/>
                <a:gd fmla="*/ 4 h 17" name="T5"/>
                <a:gd fmla="*/ 0 w 24" name="T6"/>
                <a:gd fmla="*/ 15 h 17" name="T7"/>
                <a:gd fmla="*/ 2 w 24" name="T8"/>
                <a:gd fmla="*/ 17 h 17" name="T9"/>
                <a:gd fmla="*/ 4 w 24" name="T10"/>
                <a:gd fmla="*/ 15 h 17" name="T11"/>
                <a:gd fmla="*/ 5 w 24" name="T12"/>
                <a:gd fmla="*/ 7 h 17" name="T13"/>
                <a:gd fmla="*/ 7 w 24" name="T14"/>
                <a:gd fmla="*/ 5 h 17" name="T15"/>
                <a:gd fmla="*/ 22 w 24" name="T16"/>
                <a:gd fmla="*/ 4 h 17" name="T17"/>
                <a:gd fmla="*/ 24 w 24" name="T18"/>
                <a:gd fmla="*/ 2 h 17" name="T19"/>
                <a:gd fmla="*/ 22 w 24" name="T20"/>
                <a:gd fmla="*/ 0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24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gdLst>
                <a:gd fmla="*/ 2 w 4" name="T0"/>
                <a:gd fmla="*/ 36 h 36" name="T1"/>
                <a:gd fmla="*/ 4 w 4" name="T2"/>
                <a:gd fmla="*/ 34 h 36" name="T3"/>
                <a:gd fmla="*/ 4 w 4" name="T4"/>
                <a:gd fmla="*/ 2 h 36" name="T5"/>
                <a:gd fmla="*/ 2 w 4" name="T6"/>
                <a:gd fmla="*/ 0 h 36" name="T7"/>
                <a:gd fmla="*/ 0 w 4" name="T8"/>
                <a:gd fmla="*/ 2 h 36" name="T9"/>
                <a:gd fmla="*/ 0 w 4" name="T10"/>
                <a:gd fmla="*/ 34 h 36" name="T11"/>
                <a:gd fmla="*/ 2 w 4" name="T12"/>
                <a:gd fmla="*/ 36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gdLst>
                <a:gd fmla="*/ 2 w 16" name="T0"/>
                <a:gd fmla="*/ 20 h 36" name="T1"/>
                <a:gd fmla="*/ 12 w 16" name="T2"/>
                <a:gd fmla="*/ 20 h 36" name="T3"/>
                <a:gd fmla="*/ 12 w 16" name="T4"/>
                <a:gd fmla="*/ 34 h 36" name="T5"/>
                <a:gd fmla="*/ 14 w 16" name="T6"/>
                <a:gd fmla="*/ 36 h 36" name="T7"/>
                <a:gd fmla="*/ 16 w 16" name="T8"/>
                <a:gd fmla="*/ 34 h 36" name="T9"/>
                <a:gd fmla="*/ 16 w 16" name="T10"/>
                <a:gd fmla="*/ 2 h 36" name="T11"/>
                <a:gd fmla="*/ 14 w 16" name="T12"/>
                <a:gd fmla="*/ 0 h 36" name="T13"/>
                <a:gd fmla="*/ 12 w 16" name="T14"/>
                <a:gd fmla="*/ 2 h 36" name="T15"/>
                <a:gd fmla="*/ 12 w 16" name="T16"/>
                <a:gd fmla="*/ 16 h 36" name="T17"/>
                <a:gd fmla="*/ 4 w 16" name="T18"/>
                <a:gd fmla="*/ 16 h 36" name="T19"/>
                <a:gd fmla="*/ 4 w 16" name="T20"/>
                <a:gd fmla="*/ 2 h 36" name="T21"/>
                <a:gd fmla="*/ 2 w 16" name="T22"/>
                <a:gd fmla="*/ 0 h 36" name="T23"/>
                <a:gd fmla="*/ 0 w 16" name="T24"/>
                <a:gd fmla="*/ 2 h 36" name="T25"/>
                <a:gd fmla="*/ 0 w 16" name="T26"/>
                <a:gd fmla="*/ 18 h 36" name="T27"/>
                <a:gd fmla="*/ 2 w 16" name="T28"/>
                <a:gd fmla="*/ 20 h 3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6" w="1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gdLst>
                <a:gd fmla="*/ 92 w 104" name="T0"/>
                <a:gd fmla="*/ 0 h 102" name="T1"/>
                <a:gd fmla="*/ 84 w 104" name="T2"/>
                <a:gd fmla="*/ 0 h 102" name="T3"/>
                <a:gd fmla="*/ 84 w 104" name="T4"/>
                <a:gd fmla="*/ 16 h 102" name="T5"/>
                <a:gd fmla="*/ 80 w 104" name="T6"/>
                <a:gd fmla="*/ 20 h 102" name="T7"/>
                <a:gd fmla="*/ 72 w 104" name="T8"/>
                <a:gd fmla="*/ 20 h 102" name="T9"/>
                <a:gd fmla="*/ 68 w 104" name="T10"/>
                <a:gd fmla="*/ 16 h 102" name="T11"/>
                <a:gd fmla="*/ 68 w 104" name="T12"/>
                <a:gd fmla="*/ 0 h 102" name="T13"/>
                <a:gd fmla="*/ 36 w 104" name="T14"/>
                <a:gd fmla="*/ 0 h 102" name="T15"/>
                <a:gd fmla="*/ 36 w 104" name="T16"/>
                <a:gd fmla="*/ 16 h 102" name="T17"/>
                <a:gd fmla="*/ 32 w 104" name="T18"/>
                <a:gd fmla="*/ 20 h 102" name="T19"/>
                <a:gd fmla="*/ 24 w 104" name="T20"/>
                <a:gd fmla="*/ 20 h 102" name="T21"/>
                <a:gd fmla="*/ 20 w 104" name="T22"/>
                <a:gd fmla="*/ 16 h 102" name="T23"/>
                <a:gd fmla="*/ 20 w 104" name="T24"/>
                <a:gd fmla="*/ 0 h 102" name="T25"/>
                <a:gd fmla="*/ 12 w 104" name="T26"/>
                <a:gd fmla="*/ 0 h 102" name="T27"/>
                <a:gd fmla="*/ 0 w 104" name="T28"/>
                <a:gd fmla="*/ 12 h 102" name="T29"/>
                <a:gd fmla="*/ 0 w 104" name="T30"/>
                <a:gd fmla="*/ 20 h 102" name="T31"/>
                <a:gd fmla="*/ 0 w 104" name="T32"/>
                <a:gd fmla="*/ 24 h 102" name="T33"/>
                <a:gd fmla="*/ 0 w 104" name="T34"/>
                <a:gd fmla="*/ 28 h 102" name="T35"/>
                <a:gd fmla="*/ 0 w 104" name="T36"/>
                <a:gd fmla="*/ 91 h 102" name="T37"/>
                <a:gd fmla="*/ 12 w 104" name="T38"/>
                <a:gd fmla="*/ 102 h 102" name="T39"/>
                <a:gd fmla="*/ 92 w 104" name="T40"/>
                <a:gd fmla="*/ 102 h 102" name="T41"/>
                <a:gd fmla="*/ 104 w 104" name="T42"/>
                <a:gd fmla="*/ 91 h 102" name="T43"/>
                <a:gd fmla="*/ 104 w 104" name="T44"/>
                <a:gd fmla="*/ 28 h 102" name="T45"/>
                <a:gd fmla="*/ 104 w 104" name="T46"/>
                <a:gd fmla="*/ 24 h 102" name="T47"/>
                <a:gd fmla="*/ 104 w 104" name="T48"/>
                <a:gd fmla="*/ 20 h 102" name="T49"/>
                <a:gd fmla="*/ 104 w 104" name="T50"/>
                <a:gd fmla="*/ 12 h 102" name="T51"/>
                <a:gd fmla="*/ 92 w 104" name="T52"/>
                <a:gd fmla="*/ 0 h 102" name="T53"/>
                <a:gd fmla="*/ 96 w 104" name="T54"/>
                <a:gd fmla="*/ 91 h 102" name="T55"/>
                <a:gd fmla="*/ 92 w 104" name="T56"/>
                <a:gd fmla="*/ 94 h 102" name="T57"/>
                <a:gd fmla="*/ 12 w 104" name="T58"/>
                <a:gd fmla="*/ 94 h 102" name="T59"/>
                <a:gd fmla="*/ 8 w 104" name="T60"/>
                <a:gd fmla="*/ 91 h 102" name="T61"/>
                <a:gd fmla="*/ 8 w 104" name="T62"/>
                <a:gd fmla="*/ 28 h 102" name="T63"/>
                <a:gd fmla="*/ 96 w 104" name="T64"/>
                <a:gd fmla="*/ 28 h 102" name="T65"/>
                <a:gd fmla="*/ 96 w 104" name="T66"/>
                <a:gd fmla="*/ 91 h 10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02" w="104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gdLst>
                <a:gd fmla="*/ 4 w 8" name="T0"/>
                <a:gd fmla="*/ 28 h 28" name="T1"/>
                <a:gd fmla="*/ 8 w 8" name="T2"/>
                <a:gd fmla="*/ 24 h 28" name="T3"/>
                <a:gd fmla="*/ 8 w 8" name="T4"/>
                <a:gd fmla="*/ 4 h 28" name="T5"/>
                <a:gd fmla="*/ 4 w 8" name="T6"/>
                <a:gd fmla="*/ 0 h 28" name="T7"/>
                <a:gd fmla="*/ 0 w 8" name="T8"/>
                <a:gd fmla="*/ 4 h 28" name="T9"/>
                <a:gd fmla="*/ 0 w 8" name="T10"/>
                <a:gd fmla="*/ 24 h 28" name="T11"/>
                <a:gd fmla="*/ 4 w 8" name="T12"/>
                <a:gd fmla="*/ 28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gdLst>
                <a:gd fmla="*/ 4 w 8" name="T0"/>
                <a:gd fmla="*/ 28 h 28" name="T1"/>
                <a:gd fmla="*/ 8 w 8" name="T2"/>
                <a:gd fmla="*/ 24 h 28" name="T3"/>
                <a:gd fmla="*/ 8 w 8" name="T4"/>
                <a:gd fmla="*/ 4 h 28" name="T5"/>
                <a:gd fmla="*/ 4 w 8" name="T6"/>
                <a:gd fmla="*/ 0 h 28" name="T7"/>
                <a:gd fmla="*/ 0 w 8" name="T8"/>
                <a:gd fmla="*/ 4 h 28" name="T9"/>
                <a:gd fmla="*/ 0 w 8" name="T10"/>
                <a:gd fmla="*/ 24 h 28" name="T11"/>
                <a:gd fmla="*/ 4 w 8" name="T12"/>
                <a:gd fmla="*/ 28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9" name="组合 8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0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9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993253003"/>
      </p:ext>
    </p:extLst>
  </p:cSld>
  <p:clrMapOvr>
    <a:masterClrMapping/>
  </p:clrMapOvr>
  <p:transition advTm="3068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6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7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2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7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2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7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2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6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7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5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6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6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92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6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97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3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6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07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3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6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1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8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22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3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6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27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8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3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32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3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36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37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8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42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3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6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4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5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52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3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5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5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6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62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3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66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67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8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7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72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3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76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77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8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8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82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83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86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07"/>
      <p:bldP grpId="0" spid="208"/>
      <p:bldP grpId="0" spid="209"/>
      <p:bldP grpId="0" spid="210"/>
      <p:bldP grpId="0" spid="211"/>
      <p:bldP grpId="0" spid="212"/>
      <p:bldP grpId="0" spid="213"/>
      <p:bldP grpId="0" spid="214"/>
      <p:bldP grpId="0" spid="215"/>
      <p:bldP grpId="0" spid="216"/>
      <p:bldP grpId="0" spid="217"/>
      <p:bldP grpId="0" spid="218"/>
      <p:bldP grpId="0" spid="219"/>
      <p:bldP grpId="0" spid="220"/>
      <p:bldP grpId="0" spid="221"/>
      <p:bldP grpId="0" spid="222"/>
      <p:bldP grpId="0" spid="223"/>
      <p:bldP grpId="0" spid="224"/>
      <p:bldP grpId="0" spid="225"/>
      <p:bldP grpId="0" spid="226"/>
      <p:bldP grpId="0" spid="227"/>
      <p:bldP grpId="0" spid="228"/>
      <p:bldP grpId="0" spid="229"/>
      <p:bldP grpId="0" spid="230"/>
      <p:bldP grpId="0" spid="231"/>
      <p:bldP grpId="0" spid="232"/>
      <p:bldP grpId="0" spid="233"/>
      <p:bldP grpId="0" spid="234"/>
      <p:bldP grpId="0" spid="235"/>
      <p:bldP grpId="0" spid="236"/>
      <p:bldP grpId="0" spid="237"/>
      <p:bldP grpId="0" spid="239"/>
      <p:bldP grpId="0" spid="76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541" y="2863635"/>
            <a:ext cx="3615903" cy="57925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此处添加详细文本描述，建议与标题相关并符合整体语言风格</a:t>
            </a:r>
          </a:p>
        </p:txBody>
      </p:sp>
      <p:grpSp>
        <p:nvGrpSpPr>
          <p:cNvPr id="13" name="Group 26"/>
          <p:cNvGrpSpPr/>
          <p:nvPr/>
        </p:nvGrpSpPr>
        <p:grpSpPr>
          <a:xfrm>
            <a:off x="1407136" y="3899809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gdLst>
                <a:gd fmla="*/ 55 w 63" name="T0"/>
                <a:gd fmla="*/ 0 h 127" name="T1"/>
                <a:gd fmla="*/ 8 w 63" name="T2"/>
                <a:gd fmla="*/ 0 h 127" name="T3"/>
                <a:gd fmla="*/ 0 w 63" name="T4"/>
                <a:gd fmla="*/ 8 h 127" name="T5"/>
                <a:gd fmla="*/ 0 w 63" name="T6"/>
                <a:gd fmla="*/ 119 h 127" name="T7"/>
                <a:gd fmla="*/ 8 w 63" name="T8"/>
                <a:gd fmla="*/ 127 h 127" name="T9"/>
                <a:gd fmla="*/ 55 w 63" name="T10"/>
                <a:gd fmla="*/ 127 h 127" name="T11"/>
                <a:gd fmla="*/ 63 w 63" name="T12"/>
                <a:gd fmla="*/ 119 h 127" name="T13"/>
                <a:gd fmla="*/ 63 w 63" name="T14"/>
                <a:gd fmla="*/ 8 h 127" name="T15"/>
                <a:gd fmla="*/ 55 w 63" name="T16"/>
                <a:gd fmla="*/ 0 h 127" name="T17"/>
                <a:gd fmla="*/ 26 w 63" name="T18"/>
                <a:gd fmla="*/ 7 h 127" name="T19"/>
                <a:gd fmla="*/ 37 w 63" name="T20"/>
                <a:gd fmla="*/ 7 h 127" name="T21"/>
                <a:gd fmla="*/ 39 w 63" name="T22"/>
                <a:gd fmla="*/ 9 h 127" name="T23"/>
                <a:gd fmla="*/ 37 w 63" name="T24"/>
                <a:gd fmla="*/ 11 h 127" name="T25"/>
                <a:gd fmla="*/ 26 w 63" name="T26"/>
                <a:gd fmla="*/ 11 h 127" name="T27"/>
                <a:gd fmla="*/ 23 w 63" name="T28"/>
                <a:gd fmla="*/ 9 h 127" name="T29"/>
                <a:gd fmla="*/ 26 w 63" name="T30"/>
                <a:gd fmla="*/ 7 h 127" name="T31"/>
                <a:gd fmla="*/ 31 w 63" name="T32"/>
                <a:gd fmla="*/ 123 h 127" name="T33"/>
                <a:gd fmla="*/ 27 w 63" name="T34"/>
                <a:gd fmla="*/ 119 h 127" name="T35"/>
                <a:gd fmla="*/ 31 w 63" name="T36"/>
                <a:gd fmla="*/ 115 h 127" name="T37"/>
                <a:gd fmla="*/ 35 w 63" name="T38"/>
                <a:gd fmla="*/ 119 h 127" name="T39"/>
                <a:gd fmla="*/ 31 w 63" name="T40"/>
                <a:gd fmla="*/ 123 h 127" name="T41"/>
                <a:gd fmla="*/ 56 w 63" name="T42"/>
                <a:gd fmla="*/ 110 h 127" name="T43"/>
                <a:gd fmla="*/ 7 w 63" name="T44"/>
                <a:gd fmla="*/ 110 h 127" name="T45"/>
                <a:gd fmla="*/ 7 w 63" name="T46"/>
                <a:gd fmla="*/ 18 h 127" name="T47"/>
                <a:gd fmla="*/ 56 w 63" name="T48"/>
                <a:gd fmla="*/ 18 h 127" name="T49"/>
                <a:gd fmla="*/ 56 w 63" name="T50"/>
                <a:gd fmla="*/ 110 h 12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7" w="62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5" y="5867211"/>
              <a:ext cx="2100647" cy="3055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14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cs charset="0" pitchFamily="34" typeface="Arial"/>
                </a:rPr>
                <a:t>123-123-123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1362976" y="3482453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3"/>
              <a:ext cx="2100648" cy="3055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charset="0" pitchFamily="34" typeface="Arial"/>
                </a:rPr>
                <a:t>邮箱地址</a:t>
              </a: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gdLst>
                <a:gd fmla="*/ 0 w 229" name="T0"/>
                <a:gd fmla="*/ 0 h 137" name="T1"/>
                <a:gd fmla="*/ 0 w 229" name="T2"/>
                <a:gd fmla="*/ 3 h 137" name="T3"/>
                <a:gd fmla="*/ 0 w 229" name="T4"/>
                <a:gd fmla="*/ 134 h 137" name="T5"/>
                <a:gd fmla="*/ 0 w 229" name="T6"/>
                <a:gd fmla="*/ 137 h 137" name="T7"/>
                <a:gd fmla="*/ 229 w 229" name="T8"/>
                <a:gd fmla="*/ 137 h 137" name="T9"/>
                <a:gd fmla="*/ 229 w 229" name="T10"/>
                <a:gd fmla="*/ 134 h 137" name="T11"/>
                <a:gd fmla="*/ 229 w 229" name="T12"/>
                <a:gd fmla="*/ 3 h 137" name="T13"/>
                <a:gd fmla="*/ 229 w 229" name="T14"/>
                <a:gd fmla="*/ 0 h 137" name="T15"/>
                <a:gd fmla="*/ 0 w 229" name="T16"/>
                <a:gd fmla="*/ 0 h 137" name="T17"/>
                <a:gd fmla="*/ 209 w 229" name="T18"/>
                <a:gd fmla="*/ 121 h 137" name="T19"/>
                <a:gd fmla="*/ 153 w 229" name="T20"/>
                <a:gd fmla="*/ 69 h 137" name="T21"/>
                <a:gd fmla="*/ 209 w 229" name="T22"/>
                <a:gd fmla="*/ 16 h 137" name="T23"/>
                <a:gd fmla="*/ 209 w 229" name="T24"/>
                <a:gd fmla="*/ 121 h 137" name="T25"/>
                <a:gd fmla="*/ 16 w 229" name="T26"/>
                <a:gd fmla="*/ 16 h 137" name="T27"/>
                <a:gd fmla="*/ 72 w 229" name="T28"/>
                <a:gd fmla="*/ 69 h 137" name="T29"/>
                <a:gd fmla="*/ 16 w 229" name="T30"/>
                <a:gd fmla="*/ 121 h 137" name="T31"/>
                <a:gd fmla="*/ 16 w 229" name="T32"/>
                <a:gd fmla="*/ 16 h 137" name="T33"/>
                <a:gd fmla="*/ 42 w 229" name="T34"/>
                <a:gd fmla="*/ 121 h 137" name="T35"/>
                <a:gd fmla="*/ 88 w 229" name="T36"/>
                <a:gd fmla="*/ 78 h 137" name="T37"/>
                <a:gd fmla="*/ 117 w 229" name="T38"/>
                <a:gd fmla="*/ 108 h 137" name="T39"/>
                <a:gd fmla="*/ 144 w 229" name="T40"/>
                <a:gd fmla="*/ 78 h 137" name="T41"/>
                <a:gd fmla="*/ 190 w 229" name="T42"/>
                <a:gd fmla="*/ 121 h 137" name="T43"/>
                <a:gd fmla="*/ 42 w 229" name="T44"/>
                <a:gd fmla="*/ 121 h 137" name="T45"/>
                <a:gd fmla="*/ 134 w 229" name="T46"/>
                <a:gd fmla="*/ 69 h 137" name="T47"/>
                <a:gd fmla="*/ 117 w 229" name="T48"/>
                <a:gd fmla="*/ 85 h 137" name="T49"/>
                <a:gd fmla="*/ 101 w 229" name="T50"/>
                <a:gd fmla="*/ 69 h 137" name="T51"/>
                <a:gd fmla="*/ 88 w 229" name="T52"/>
                <a:gd fmla="*/ 59 h 137" name="T53"/>
                <a:gd fmla="*/ 42 w 229" name="T54"/>
                <a:gd fmla="*/ 16 h 137" name="T55"/>
                <a:gd fmla="*/ 190 w 229" name="T56"/>
                <a:gd fmla="*/ 16 h 137" name="T57"/>
                <a:gd fmla="*/ 144 w 229" name="T58"/>
                <a:gd fmla="*/ 59 h 137" name="T59"/>
                <a:gd fmla="*/ 134 w 229" name="T60"/>
                <a:gd fmla="*/ 69 h 13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37" w="229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1345377" y="4346940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gdLst>
                <a:gd fmla="*/ 0 w 67" name="T0"/>
                <a:gd fmla="*/ 34 h 67" name="T1"/>
                <a:gd fmla="*/ 67 w 67" name="T2"/>
                <a:gd fmla="*/ 34 h 67" name="T3"/>
                <a:gd fmla="*/ 34 w 67" name="T4"/>
                <a:gd fmla="*/ 63 h 67" name="T5"/>
                <a:gd fmla="*/ 34 w 67" name="T6"/>
                <a:gd fmla="*/ 49 h 67" name="T7"/>
                <a:gd fmla="*/ 35 w 67" name="T8"/>
                <a:gd fmla="*/ 63 h 67" name="T9"/>
                <a:gd fmla="*/ 26 w 67" name="T10"/>
                <a:gd fmla="*/ 62 h 67" name="T11"/>
                <a:gd fmla="*/ 19 w 67" name="T12"/>
                <a:gd fmla="*/ 53 h 67" name="T13"/>
                <a:gd fmla="*/ 4 w 67" name="T14"/>
                <a:gd fmla="*/ 32 h 67" name="T15"/>
                <a:gd fmla="*/ 17 w 67" name="T16"/>
                <a:gd fmla="*/ 19 h 67" name="T17"/>
                <a:gd fmla="*/ 4 w 67" name="T18"/>
                <a:gd fmla="*/ 32 h 67" name="T19"/>
                <a:gd fmla="*/ 46 w 67" name="T20"/>
                <a:gd fmla="*/ 17 h 67" name="T21"/>
                <a:gd fmla="*/ 22 w 67" name="T22"/>
                <a:gd fmla="*/ 17 h 67" name="T23"/>
                <a:gd fmla="*/ 35 w 67" name="T24"/>
                <a:gd fmla="*/ 4 h 67" name="T25"/>
                <a:gd fmla="*/ 54 w 67" name="T26"/>
                <a:gd fmla="*/ 12 h 67" name="T27"/>
                <a:gd fmla="*/ 43 w 67" name="T28"/>
                <a:gd fmla="*/ 5 h 67" name="T29"/>
                <a:gd fmla="*/ 13 w 67" name="T30"/>
                <a:gd fmla="*/ 12 h 67" name="T31"/>
                <a:gd fmla="*/ 18 w 67" name="T32"/>
                <a:gd fmla="*/ 15 h 67" name="T33"/>
                <a:gd fmla="*/ 34 w 67" name="T34"/>
                <a:gd fmla="*/ 23 h 67" name="T35"/>
                <a:gd fmla="*/ 50 w 67" name="T36"/>
                <a:gd fmla="*/ 32 h 67" name="T37"/>
                <a:gd fmla="*/ 20 w 67" name="T38"/>
                <a:gd fmla="*/ 20 h 67" name="T39"/>
                <a:gd fmla="*/ 48 w 67" name="T40"/>
                <a:gd fmla="*/ 47 h 67" name="T41"/>
                <a:gd fmla="*/ 21 w 67" name="T42"/>
                <a:gd fmla="*/ 47 h 67" name="T43"/>
                <a:gd fmla="*/ 50 w 67" name="T44"/>
                <a:gd fmla="*/ 36 h 67" name="T45"/>
                <a:gd fmla="*/ 54 w 67" name="T46"/>
                <a:gd fmla="*/ 55 h 67" name="T47"/>
                <a:gd fmla="*/ 50 w 67" name="T48"/>
                <a:gd fmla="*/ 53 h 67" name="T49"/>
                <a:gd fmla="*/ 54 w 67" name="T50"/>
                <a:gd fmla="*/ 36 h 67" name="T51"/>
                <a:gd fmla="*/ 57 w 67" name="T52"/>
                <a:gd fmla="*/ 52 h 67" name="T53"/>
                <a:gd fmla="*/ 54 w 67" name="T54"/>
                <a:gd fmla="*/ 32 h 67" name="T55"/>
                <a:gd fmla="*/ 57 w 67" name="T56"/>
                <a:gd fmla="*/ 15 h 67" name="T57"/>
                <a:gd fmla="*/ 54 w 67" name="T58"/>
                <a:gd fmla="*/ 32 h 67" name="T59"/>
                <a:gd fmla="*/ 14 w 67" name="T60"/>
                <a:gd fmla="*/ 36 h 67" name="T61"/>
                <a:gd fmla="*/ 11 w 67" name="T62"/>
                <a:gd fmla="*/ 53 h 6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7" w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6" y="6281339"/>
              <a:ext cx="2448962" cy="3055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id-ID" noProof="0" normalizeH="0" smtClean="0" spc="0" strike="noStrike" sz="14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cs charset="0" pitchFamily="34" typeface="Arial"/>
                </a:rPr>
                <a:t>www.xxxXXXX.com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80169" y="1245108"/>
            <a:ext cx="4624884" cy="19431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75000"/>
              </a:lnSpc>
            </a:pPr>
            <a:r>
              <a:rPr altLang="zh-CN" b="1" lang="en-US" smtClean="0" sz="54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Thanks…</a:t>
            </a:r>
          </a:p>
          <a:p>
            <a:pPr>
              <a:lnSpc>
                <a:spcPct val="75000"/>
              </a:lnSpc>
            </a:pPr>
            <a:r>
              <a:rPr altLang="zh-CN" b="1" lang="en-US" smtClean="0" sz="54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期待加入贵公司团队</a:t>
            </a: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1384660" y="2779736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1" y="-379413"/>
            <a:ext cx="12194823" cy="6859588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2562135575"/>
      </p:ext>
    </p:extLst>
  </p:cSld>
  <p:clrMapOvr>
    <a:masterClrMapping/>
  </p:clrMapOvr>
  <p:transition advTm="2485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3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" name="Rectangle 5"/>
          <p:cNvSpPr/>
          <p:nvPr/>
        </p:nvSpPr>
        <p:spPr>
          <a:xfrm>
            <a:off x="737592" y="1910319"/>
            <a:ext cx="1824329" cy="17429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bIns="57607" lIns="115214" rIns="115214" rtlCol="0" tIns="57607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15214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35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j-cs"/>
              </a:rPr>
              <a:t>个人简历</a:t>
            </a: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0" lang="zh-CN" sz="1300">
                  <a:solidFill>
                    <a:srgbClr val="000000">
                      <a:lumMod val="50000"/>
                      <a:lumOff val="50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设计能力</a:t>
              </a: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algn="ctr" cap="flat" cmpd="sng" w="12700">
              <a:solidFill>
                <a:schemeClr val="accent1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0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80 %</a:t>
              </a: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0070C0"/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语言能力</a:t>
              </a: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algn="ctr" cap="flat" cmpd="sng" w="12700">
              <a:solidFill>
                <a:schemeClr val="accent2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0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90 %</a:t>
              </a: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00B0F0"/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市场能力</a:t>
              </a: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algn="ctr" cap="flat" cmpd="sng" w="12700">
              <a:solidFill>
                <a:schemeClr val="accent3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0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70 %</a:t>
              </a: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66CCFF"/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3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培训能力</a:t>
              </a: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algn="ctr" cap="flat" cmpd="sng" w="12700">
              <a:solidFill>
                <a:schemeClr val="accent3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0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60 %</a:t>
              </a: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CCECFF"/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00174"/>
          </a:xfrm>
          <a:prstGeom prst="rect">
            <a:avLst/>
          </a:prstGeom>
        </p:spPr>
        <p:txBody>
          <a:bodyPr bIns="57607" lIns="115214" numCol="1" rIns="115214" spcCol="345643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rgbClr val="0070C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gdLst>
                  <a:gd fmla="*/ 183 w 371" name="T0"/>
                  <a:gd fmla="*/ 1 h 370" name="T1"/>
                  <a:gd fmla="*/ 2 w 371" name="T2"/>
                  <a:gd fmla="*/ 187 h 370" name="T3"/>
                  <a:gd fmla="*/ 188 w 371" name="T4"/>
                  <a:gd fmla="*/ 369 h 370" name="T5"/>
                  <a:gd fmla="*/ 370 w 371" name="T6"/>
                  <a:gd fmla="*/ 182 h 370" name="T7"/>
                  <a:gd fmla="*/ 183 w 371" name="T8"/>
                  <a:gd fmla="*/ 1 h 370" name="T9"/>
                  <a:gd fmla="*/ 184 w 371" name="T10"/>
                  <a:gd fmla="*/ 25 h 370" name="T11"/>
                  <a:gd fmla="*/ 260 w 371" name="T12"/>
                  <a:gd fmla="*/ 43 h 370" name="T13"/>
                  <a:gd fmla="*/ 235 w 371" name="T14"/>
                  <a:gd fmla="*/ 84 h 370" name="T15"/>
                  <a:gd fmla="*/ 186 w 371" name="T16"/>
                  <a:gd fmla="*/ 73 h 370" name="T17"/>
                  <a:gd fmla="*/ 137 w 371" name="T18"/>
                  <a:gd fmla="*/ 84 h 370" name="T19"/>
                  <a:gd fmla="*/ 112 w 371" name="T20"/>
                  <a:gd fmla="*/ 43 h 370" name="T21"/>
                  <a:gd fmla="*/ 184 w 371" name="T22"/>
                  <a:gd fmla="*/ 25 h 370" name="T23"/>
                  <a:gd fmla="*/ 85 w 371" name="T24"/>
                  <a:gd fmla="*/ 234 h 370" name="T25"/>
                  <a:gd fmla="*/ 44 w 371" name="T26"/>
                  <a:gd fmla="*/ 259 h 370" name="T27"/>
                  <a:gd fmla="*/ 26 w 371" name="T28"/>
                  <a:gd fmla="*/ 187 h 370" name="T29"/>
                  <a:gd fmla="*/ 44 w 371" name="T30"/>
                  <a:gd fmla="*/ 111 h 370" name="T31"/>
                  <a:gd fmla="*/ 85 w 371" name="T32"/>
                  <a:gd fmla="*/ 136 h 370" name="T33"/>
                  <a:gd fmla="*/ 74 w 371" name="T34"/>
                  <a:gd fmla="*/ 185 h 370" name="T35"/>
                  <a:gd fmla="*/ 85 w 371" name="T36"/>
                  <a:gd fmla="*/ 234 h 370" name="T37"/>
                  <a:gd fmla="*/ 188 w 371" name="T38"/>
                  <a:gd fmla="*/ 345 h 370" name="T39"/>
                  <a:gd fmla="*/ 112 w 371" name="T40"/>
                  <a:gd fmla="*/ 327 h 370" name="T41"/>
                  <a:gd fmla="*/ 137 w 371" name="T42"/>
                  <a:gd fmla="*/ 286 h 370" name="T43"/>
                  <a:gd fmla="*/ 186 w 371" name="T44"/>
                  <a:gd fmla="*/ 297 h 370" name="T45"/>
                  <a:gd fmla="*/ 235 w 371" name="T46"/>
                  <a:gd fmla="*/ 286 h 370" name="T47"/>
                  <a:gd fmla="*/ 260 w 371" name="T48"/>
                  <a:gd fmla="*/ 327 h 370" name="T49"/>
                  <a:gd fmla="*/ 188 w 371" name="T50"/>
                  <a:gd fmla="*/ 345 h 370" name="T51"/>
                  <a:gd fmla="*/ 186 w 371" name="T52"/>
                  <a:gd fmla="*/ 273 h 370" name="T53"/>
                  <a:gd fmla="*/ 98 w 371" name="T54"/>
                  <a:gd fmla="*/ 185 h 370" name="T55"/>
                  <a:gd fmla="*/ 186 w 371" name="T56"/>
                  <a:gd fmla="*/ 97 h 370" name="T57"/>
                  <a:gd fmla="*/ 274 w 371" name="T58"/>
                  <a:gd fmla="*/ 185 h 370" name="T59"/>
                  <a:gd fmla="*/ 186 w 371" name="T60"/>
                  <a:gd fmla="*/ 273 h 370" name="T61"/>
                  <a:gd fmla="*/ 286 w 371" name="T62"/>
                  <a:gd fmla="*/ 234 h 370" name="T63"/>
                  <a:gd fmla="*/ 298 w 371" name="T64"/>
                  <a:gd fmla="*/ 185 h 370" name="T65"/>
                  <a:gd fmla="*/ 286 w 371" name="T66"/>
                  <a:gd fmla="*/ 136 h 370" name="T67"/>
                  <a:gd fmla="*/ 328 w 371" name="T68"/>
                  <a:gd fmla="*/ 111 h 370" name="T69"/>
                  <a:gd fmla="*/ 346 w 371" name="T70"/>
                  <a:gd fmla="*/ 183 h 370" name="T71"/>
                  <a:gd fmla="*/ 328 w 371" name="T72"/>
                  <a:gd fmla="*/ 259 h 370" name="T73"/>
                  <a:gd fmla="*/ 286 w 371" name="T74"/>
                  <a:gd fmla="*/ 234 h 37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70" w="371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rgbClr val="CCEC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lastClr="FFFFFF" val="window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rgbClr val="00B0F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gdLst>
                  <a:gd fmla="*/ 10510 w 21020" name="T0"/>
                  <a:gd fmla="*/ 10800 h 21600" name="T1"/>
                  <a:gd fmla="*/ 10510 w 21020" name="T2"/>
                  <a:gd fmla="*/ 10800 h 21600" name="T3"/>
                  <a:gd fmla="*/ 10510 w 21020" name="T4"/>
                  <a:gd fmla="*/ 10800 h 21600" name="T5"/>
                  <a:gd fmla="*/ 10510 w 2102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02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rgbClr val="66CC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lastClr="FFFFFF" val="window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gdLst>
                    <a:gd fmla="+- 0 10800 87" name="T0"/>
                    <a:gd fmla="*/ T0 w 21426" name="T1"/>
                    <a:gd fmla="+- 0 10799 73" name="T2"/>
                    <a:gd fmla="*/ 10799 h 21453" name="T3"/>
                    <a:gd fmla="+- 0 10800 87" name="T4"/>
                    <a:gd fmla="*/ T4 w 21426" name="T5"/>
                    <a:gd fmla="+- 0 10799 73" name="T6"/>
                    <a:gd fmla="*/ 10799 h 21453" name="T7"/>
                    <a:gd fmla="+- 0 10800 87" name="T8"/>
                    <a:gd fmla="*/ T8 w 21426" name="T9"/>
                    <a:gd fmla="+- 0 10799 73" name="T10"/>
                    <a:gd fmla="*/ 10799 h 21453" name="T11"/>
                    <a:gd fmla="+- 0 10800 87" name="T12"/>
                    <a:gd fmla="*/ T12 w 21426" name="T13"/>
                    <a:gd fmla="+- 0 10799 73" name="T14"/>
                    <a:gd fmla="*/ 10799 h 21453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1453" w="21426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gdLst>
                    <a:gd fmla="+- 0 10801 59" name="T0"/>
                    <a:gd fmla="*/ T0 w 21484" name="T1"/>
                    <a:gd fmla="+- 0 10799 41" name="T2"/>
                    <a:gd fmla="*/ 10799 h 21516" name="T3"/>
                    <a:gd fmla="+- 0 10801 59" name="T4"/>
                    <a:gd fmla="*/ T4 w 21484" name="T5"/>
                    <a:gd fmla="+- 0 10799 41" name="T6"/>
                    <a:gd fmla="*/ 10799 h 21516" name="T7"/>
                    <a:gd fmla="+- 0 10801 59" name="T8"/>
                    <a:gd fmla="*/ T8 w 21484" name="T9"/>
                    <a:gd fmla="+- 0 10799 41" name="T10"/>
                    <a:gd fmla="*/ 10799 h 21516" name="T11"/>
                    <a:gd fmla="+- 0 10801 59" name="T12"/>
                    <a:gd fmla="*/ T12 w 21484" name="T13"/>
                    <a:gd fmla="+- 0 10799 41" name="T14"/>
                    <a:gd fmla="*/ 10799 h 21516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1516" w="21484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gdLst>
                    <a:gd fmla="+- 0 10791 197" name="T0"/>
                    <a:gd fmla="*/ T0 w 21188" name="T1"/>
                    <a:gd fmla="+- 0 10794 193" name="T2"/>
                    <a:gd fmla="*/ 10794 h 21203" name="T3"/>
                    <a:gd fmla="+- 0 10791 197" name="T4"/>
                    <a:gd fmla="*/ T4 w 21188" name="T5"/>
                    <a:gd fmla="+- 0 10794 193" name="T6"/>
                    <a:gd fmla="*/ 10794 h 21203" name="T7"/>
                    <a:gd fmla="+- 0 10791 197" name="T8"/>
                    <a:gd fmla="*/ T8 w 21188" name="T9"/>
                    <a:gd fmla="+- 0 10794 193" name="T10"/>
                    <a:gd fmla="*/ 10794 h 21203" name="T11"/>
                    <a:gd fmla="+- 0 10791 197" name="T12"/>
                    <a:gd fmla="*/ T12 w 21188" name="T13"/>
                    <a:gd fmla="+- 0 10794 193" name="T14"/>
                    <a:gd fmla="*/ 10794 h 21203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1203" w="21188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gdLst>
                    <a:gd fmla="+- 0 10803 213" name="T0"/>
                    <a:gd fmla="*/ T0 w 21180" name="T1"/>
                    <a:gd fmla="+- 0 10801 203" name="T2"/>
                    <a:gd fmla="*/ 10801 h 21196" name="T3"/>
                    <a:gd fmla="+- 0 10803 213" name="T4"/>
                    <a:gd fmla="*/ T4 w 21180" name="T5"/>
                    <a:gd fmla="+- 0 10801 203" name="T6"/>
                    <a:gd fmla="*/ 10801 h 21196" name="T7"/>
                    <a:gd fmla="+- 0 10803 213" name="T8"/>
                    <a:gd fmla="*/ T8 w 21180" name="T9"/>
                    <a:gd fmla="+- 0 10801 203" name="T10"/>
                    <a:gd fmla="*/ 10801 h 21196" name="T11"/>
                    <a:gd fmla="+- 0 10803 213" name="T12"/>
                    <a:gd fmla="*/ T12 w 21180" name="T13"/>
                    <a:gd fmla="+- 0 10801 203" name="T14"/>
                    <a:gd fmla="*/ 10801 h 21196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1196" w="21180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38100" lIns="38100" rIns="38100" tIns="38100"/>
                <a:lstStyle/>
                <a:p>
                  <a:pPr defTabSz="576072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3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LnTx/>
                    <a:uFillTx/>
                    <a:latin charset="-122" pitchFamily="34" typeface="微软雅黑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07694"/>
          </a:xfrm>
          <a:prstGeom prst="rect">
            <a:avLst/>
          </a:prstGeom>
        </p:spPr>
        <p:txBody>
          <a:bodyPr bIns="57607" lIns="115214" numCol="1" rIns="115214" spcCol="345643" tIns="57607" wrap="square">
            <a:spAutoFit/>
          </a:bodyPr>
          <a:lstStyle/>
          <a:p>
            <a:pPr defTabSz="914400" eaLnBrk="1" fontAlgn="auto" hangingPunct="1" indent="-334122" latinLnBrk="0" lvl="0" marL="334122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altLang="en-US" b="0" baseline="0" cap="none" i="0" kern="0" kumimoji="0" lang="zh-CN" noProof="0" normalizeH="0" smtClean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单机此处添加描述</a:t>
            </a:r>
          </a:p>
          <a:p>
            <a:pPr defTabSz="914400" eaLnBrk="1" fontAlgn="auto" hangingPunct="1" indent="-334122" latinLnBrk="0" lvl="0" marL="334122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altLang="en-US" b="0" baseline="0" cap="none" i="0" kern="0" kumimoji="0" lang="zh-CN" noProof="0" normalizeH="0" smtClean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单机此处添加描述</a:t>
            </a:r>
          </a:p>
          <a:p>
            <a:pPr defTabSz="914400" eaLnBrk="1" fontAlgn="auto" hangingPunct="1" indent="-334122" latinLnBrk="0" lvl="0" marL="334122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altLang="en-US" b="0" baseline="0" cap="none" i="0" kern="0" kumimoji="0" lang="zh-CN" noProof="0" normalizeH="0" smtClean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单机此处添加描述</a:t>
            </a:r>
          </a:p>
          <a:p>
            <a:pPr defTabSz="914400" eaLnBrk="1" fontAlgn="auto" hangingPunct="1" indent="-334122" latinLnBrk="0" lvl="0" marL="334122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altLang="en-US" b="0" baseline="0" cap="none" i="0" kern="0" kumimoji="0" lang="zh-CN" noProof="0" normalizeH="0" smtClean="0" spc="0" strike="noStrike" sz="13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单机此处添加描述</a:t>
            </a: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bIns="57607" lIns="115214" rIns="115214" rtlCol="0" tIns="57607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教育经历</a:t>
            </a: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bIns="57607" lIns="115214" rIns="115214" rtlCol="0" tIns="57607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个人简介</a:t>
            </a: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algn="ctr" cap="flat" cmpd="sng" w="3175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algn="ctr" cap="flat" cmpd="sng" w="3175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algn="ctr" cap="flat" cmpd="sng" w="3175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rPr>
                  <a:t>无名氏</a:t>
                </a: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435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271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pc="0" strike="noStrike" sz="10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尽量将每页幻灯片的字数控制在200字以内，据统计每页幻灯片的最控制在5分钟之内。</a:t>
                </a: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algn="ctr" cap="flat" cmpd="sng" w="6350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algn="ctr" cap="flat" cmpd="sng" w="6350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gdLst>
                  <a:gd fmla="*/ 70 w 504" name="T0"/>
                  <a:gd fmla="*/ 215 h 516" name="T1"/>
                  <a:gd fmla="*/ 81 w 504" name="T2"/>
                  <a:gd fmla="*/ 187 h 516" name="T3"/>
                  <a:gd fmla="*/ 87 w 504" name="T4"/>
                  <a:gd fmla="*/ 165 h 516" name="T5"/>
                  <a:gd fmla="*/ 92 w 504" name="T6"/>
                  <a:gd fmla="*/ 131 h 516" name="T7"/>
                  <a:gd fmla="*/ 107 w 504" name="T8"/>
                  <a:gd fmla="*/ 94 h 516" name="T9"/>
                  <a:gd fmla="*/ 129 w 504" name="T10"/>
                  <a:gd fmla="*/ 60 h 516" name="T11"/>
                  <a:gd fmla="*/ 167 w 504" name="T12"/>
                  <a:gd fmla="*/ 26 h 516" name="T13"/>
                  <a:gd fmla="*/ 210 w 504" name="T14"/>
                  <a:gd fmla="*/ 7 h 516" name="T15"/>
                  <a:gd fmla="*/ 262 w 504" name="T16"/>
                  <a:gd fmla="*/ 0 h 516" name="T17"/>
                  <a:gd fmla="*/ 317 w 504" name="T18"/>
                  <a:gd fmla="*/ 6 h 516" name="T19"/>
                  <a:gd fmla="*/ 368 w 504" name="T20"/>
                  <a:gd fmla="*/ 26 h 516" name="T21"/>
                  <a:gd fmla="*/ 399 w 504" name="T22"/>
                  <a:gd fmla="*/ 51 h 516" name="T23"/>
                  <a:gd fmla="*/ 423 w 504" name="T24"/>
                  <a:gd fmla="*/ 87 h 516" name="T25"/>
                  <a:gd fmla="*/ 436 w 504" name="T26"/>
                  <a:gd fmla="*/ 126 h 516" name="T27"/>
                  <a:gd fmla="*/ 444 w 504" name="T28"/>
                  <a:gd fmla="*/ 168 h 516" name="T29"/>
                  <a:gd fmla="*/ 458 w 504" name="T30"/>
                  <a:gd fmla="*/ 197 h 516" name="T31"/>
                  <a:gd fmla="*/ 459 w 504" name="T32"/>
                  <a:gd fmla="*/ 219 h 516" name="T33"/>
                  <a:gd fmla="*/ 463 w 504" name="T34"/>
                  <a:gd fmla="*/ 246 h 516" name="T35"/>
                  <a:gd fmla="*/ 489 w 504" name="T36"/>
                  <a:gd fmla="*/ 293 h 516" name="T37"/>
                  <a:gd fmla="*/ 501 w 504" name="T38"/>
                  <a:gd fmla="*/ 331 h 516" name="T39"/>
                  <a:gd fmla="*/ 501 w 504" name="T40"/>
                  <a:gd fmla="*/ 372 h 516" name="T41"/>
                  <a:gd fmla="*/ 493 w 504" name="T42"/>
                  <a:gd fmla="*/ 396 h 516" name="T43"/>
                  <a:gd fmla="*/ 482 w 504" name="T44"/>
                  <a:gd fmla="*/ 403 h 516" name="T45"/>
                  <a:gd fmla="*/ 471 w 504" name="T46"/>
                  <a:gd fmla="*/ 397 h 516" name="T47"/>
                  <a:gd fmla="*/ 455 w 504" name="T48"/>
                  <a:gd fmla="*/ 368 h 516" name="T49"/>
                  <a:gd fmla="*/ 444 w 504" name="T50"/>
                  <a:gd fmla="*/ 388 h 516" name="T51"/>
                  <a:gd fmla="*/ 421 w 504" name="T52"/>
                  <a:gd fmla="*/ 427 h 516" name="T53"/>
                  <a:gd fmla="*/ 442 w 504" name="T54"/>
                  <a:gd fmla="*/ 448 h 516" name="T55"/>
                  <a:gd fmla="*/ 460 w 504" name="T56"/>
                  <a:gd fmla="*/ 467 h 516" name="T57"/>
                  <a:gd fmla="*/ 460 w 504" name="T58"/>
                  <a:gd fmla="*/ 481 h 516" name="T59"/>
                  <a:gd fmla="*/ 448 w 504" name="T60"/>
                  <a:gd fmla="*/ 496 h 516" name="T61"/>
                  <a:gd fmla="*/ 419 w 504" name="T62"/>
                  <a:gd fmla="*/ 508 h 516" name="T63"/>
                  <a:gd fmla="*/ 372 w 504" name="T64"/>
                  <a:gd fmla="*/ 513 h 516" name="T65"/>
                  <a:gd fmla="*/ 317 w 504" name="T66"/>
                  <a:gd fmla="*/ 506 h 516" name="T67"/>
                  <a:gd fmla="*/ 276 w 504" name="T68"/>
                  <a:gd fmla="*/ 494 h 516" name="T69"/>
                  <a:gd fmla="*/ 248 w 504" name="T70"/>
                  <a:gd fmla="*/ 495 h 516" name="T71"/>
                  <a:gd fmla="*/ 209 w 504" name="T72"/>
                  <a:gd fmla="*/ 512 h 516" name="T73"/>
                  <a:gd fmla="*/ 172 w 504" name="T74"/>
                  <a:gd fmla="*/ 516 h 516" name="T75"/>
                  <a:gd fmla="*/ 110 w 504" name="T76"/>
                  <a:gd fmla="*/ 512 h 516" name="T77"/>
                  <a:gd fmla="*/ 74 w 504" name="T78"/>
                  <a:gd fmla="*/ 499 h 516" name="T79"/>
                  <a:gd fmla="*/ 63 w 504" name="T80"/>
                  <a:gd fmla="*/ 487 h 516" name="T81"/>
                  <a:gd fmla="*/ 61 w 504" name="T82"/>
                  <a:gd fmla="*/ 471 h 516" name="T83"/>
                  <a:gd fmla="*/ 66 w 504" name="T84"/>
                  <a:gd fmla="*/ 454 h 516" name="T85"/>
                  <a:gd fmla="*/ 80 w 504" name="T86"/>
                  <a:gd fmla="*/ 444 h 516" name="T87"/>
                  <a:gd fmla="*/ 103 w 504" name="T88"/>
                  <a:gd fmla="*/ 439 h 516" name="T89"/>
                  <a:gd fmla="*/ 96 w 504" name="T90"/>
                  <a:gd fmla="*/ 430 h 516" name="T91"/>
                  <a:gd fmla="*/ 69 w 504" name="T92"/>
                  <a:gd fmla="*/ 400 h 516" name="T93"/>
                  <a:gd fmla="*/ 55 w 504" name="T94"/>
                  <a:gd fmla="*/ 368 h 516" name="T95"/>
                  <a:gd fmla="*/ 50 w 504" name="T96"/>
                  <a:gd fmla="*/ 361 h 516" name="T97"/>
                  <a:gd fmla="*/ 42 w 504" name="T98"/>
                  <a:gd fmla="*/ 376 h 516" name="T99"/>
                  <a:gd fmla="*/ 22 w 504" name="T100"/>
                  <a:gd fmla="*/ 395 h 516" name="T101"/>
                  <a:gd fmla="*/ 8 w 504" name="T102"/>
                  <a:gd fmla="*/ 396 h 516" name="T103"/>
                  <a:gd fmla="*/ 1 w 504" name="T104"/>
                  <a:gd fmla="*/ 374 h 516" name="T105"/>
                  <a:gd fmla="*/ 3 w 504" name="T106"/>
                  <a:gd fmla="*/ 332 h 516" name="T107"/>
                  <a:gd fmla="*/ 18 w 504" name="T108"/>
                  <a:gd fmla="*/ 293 h 516" name="T109"/>
                  <a:gd fmla="*/ 46 w 504" name="T110"/>
                  <a:gd fmla="*/ 254 h 516" name="T111"/>
                  <a:gd fmla="*/ 72 w 504" name="T112"/>
                  <a:gd fmla="*/ 232 h 51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516" w="503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lastClr="FFFFFF" val="window">
                  <a:lumMod val="65000"/>
                </a:sysClr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lastClr="FFFFFF" val="window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gdLst>
                    <a:gd fmla="*/ 145 w 289" name="T0"/>
                    <a:gd fmla="*/ 0 h 289" name="T1"/>
                    <a:gd fmla="*/ 0 w 289" name="T2"/>
                    <a:gd fmla="*/ 145 h 289" name="T3"/>
                    <a:gd fmla="*/ 16 w 289" name="T4"/>
                    <a:gd fmla="*/ 210 h 289" name="T5"/>
                    <a:gd fmla="*/ 33 w 289" name="T6"/>
                    <a:gd fmla="*/ 216 h 289" name="T7"/>
                    <a:gd fmla="*/ 39 w 289" name="T8"/>
                    <a:gd fmla="*/ 199 h 289" name="T9"/>
                    <a:gd fmla="*/ 26 w 289" name="T10"/>
                    <a:gd fmla="*/ 145 h 289" name="T11"/>
                    <a:gd fmla="*/ 145 w 289" name="T12"/>
                    <a:gd fmla="*/ 26 h 289" name="T13"/>
                    <a:gd fmla="*/ 263 w 289" name="T14"/>
                    <a:gd fmla="*/ 145 h 289" name="T15"/>
                    <a:gd fmla="*/ 145 w 289" name="T16"/>
                    <a:gd fmla="*/ 263 h 289" name="T17"/>
                    <a:gd fmla="*/ 118 w 289" name="T18"/>
                    <a:gd fmla="*/ 260 h 289" name="T19"/>
                    <a:gd fmla="*/ 103 w 289" name="T20"/>
                    <a:gd fmla="*/ 270 h 289" name="T21"/>
                    <a:gd fmla="*/ 112 w 289" name="T22"/>
                    <a:gd fmla="*/ 285 h 289" name="T23"/>
                    <a:gd fmla="*/ 145 w 289" name="T24"/>
                    <a:gd fmla="*/ 289 h 289" name="T25"/>
                    <a:gd fmla="*/ 289 w 289" name="T26"/>
                    <a:gd fmla="*/ 145 h 289" name="T27"/>
                    <a:gd fmla="*/ 145 w 289" name="T28"/>
                    <a:gd fmla="*/ 0 h 28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89" w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gdLst>
                    <a:gd fmla="*/ 113 w 189" name="T0"/>
                    <a:gd fmla="*/ 87 h 358" name="T1"/>
                    <a:gd fmla="*/ 141 w 189" name="T2"/>
                    <a:gd fmla="*/ 96 h 358" name="T3"/>
                    <a:gd fmla="*/ 189 w 189" name="T4"/>
                    <a:gd fmla="*/ 48 h 358" name="T5"/>
                    <a:gd fmla="*/ 141 w 189" name="T6"/>
                    <a:gd fmla="*/ 0 h 358" name="T7"/>
                    <a:gd fmla="*/ 93 w 189" name="T8"/>
                    <a:gd fmla="*/ 48 h 358" name="T9"/>
                    <a:gd fmla="*/ 97 w 189" name="T10"/>
                    <a:gd fmla="*/ 67 h 358" name="T11"/>
                    <a:gd fmla="*/ 64 w 189" name="T12"/>
                    <a:gd fmla="*/ 108 h 358" name="T13"/>
                    <a:gd fmla="*/ 9 w 189" name="T14"/>
                    <a:gd fmla="*/ 342 h 358" name="T15"/>
                    <a:gd fmla="*/ 22 w 189" name="T16"/>
                    <a:gd fmla="*/ 358 h 358" name="T17"/>
                    <a:gd fmla="*/ 23 w 189" name="T18"/>
                    <a:gd fmla="*/ 358 h 358" name="T19"/>
                    <a:gd fmla="*/ 35 w 189" name="T20"/>
                    <a:gd fmla="*/ 340 h 358" name="T21"/>
                    <a:gd fmla="*/ 85 w 189" name="T22"/>
                    <a:gd fmla="*/ 125 h 358" name="T23"/>
                    <a:gd fmla="*/ 113 w 189" name="T24"/>
                    <a:gd fmla="*/ 87 h 35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58" w="189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gdLst>
                    <a:gd fmla="*/ 96 w 187" name="T0"/>
                    <a:gd fmla="*/ 160 h 175" name="T1"/>
                    <a:gd fmla="*/ 65 w 187" name="T2"/>
                    <a:gd fmla="*/ 154 h 175" name="T3"/>
                    <a:gd fmla="*/ 33 w 187" name="T4"/>
                    <a:gd fmla="*/ 64 h 175" name="T5"/>
                    <a:gd fmla="*/ 122 w 187" name="T6"/>
                    <a:gd fmla="*/ 32 h 175" name="T7"/>
                    <a:gd fmla="*/ 154 w 187" name="T8"/>
                    <a:gd fmla="*/ 122 h 175" name="T9"/>
                    <a:gd fmla="*/ 146 w 187" name="T10"/>
                    <a:gd fmla="*/ 135 h 175" name="T11"/>
                    <a:gd fmla="*/ 147 w 187" name="T12"/>
                    <a:gd fmla="*/ 145 h 175" name="T13"/>
                    <a:gd fmla="*/ 158 w 187" name="T14"/>
                    <a:gd fmla="*/ 144 h 175" name="T15"/>
                    <a:gd fmla="*/ 167 w 187" name="T16"/>
                    <a:gd fmla="*/ 128 h 175" name="T17"/>
                    <a:gd fmla="*/ 129 w 187" name="T18"/>
                    <a:gd fmla="*/ 19 h 175" name="T19"/>
                    <a:gd fmla="*/ 20 w 187" name="T20"/>
                    <a:gd fmla="*/ 58 h 175" name="T21"/>
                    <a:gd fmla="*/ 58 w 187" name="T22"/>
                    <a:gd fmla="*/ 167 h 175" name="T23"/>
                    <a:gd fmla="*/ 96 w 187" name="T24"/>
                    <a:gd fmla="*/ 175 h 175" name="T25"/>
                    <a:gd fmla="*/ 103 w 187" name="T26"/>
                    <a:gd fmla="*/ 167 h 175" name="T27"/>
                    <a:gd fmla="*/ 96 w 187" name="T28"/>
                    <a:gd fmla="*/ 160 h 17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75" w="187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gdLst>
                    <a:gd fmla="*/ 152 w 158" name="T0"/>
                    <a:gd fmla="*/ 156 h 171" name="T1"/>
                    <a:gd fmla="*/ 56 w 158" name="T2"/>
                    <a:gd fmla="*/ 78 h 171" name="T3"/>
                    <a:gd fmla="*/ 44 w 158" name="T4"/>
                    <a:gd fmla="*/ 55 h 171" name="T5"/>
                    <a:gd fmla="*/ 55 w 158" name="T6"/>
                    <a:gd fmla="*/ 43 h 171" name="T7"/>
                    <a:gd fmla="*/ 42 w 158" name="T8"/>
                    <a:gd fmla="*/ 7 h 171" name="T9"/>
                    <a:gd fmla="*/ 6 w 158" name="T10"/>
                    <a:gd fmla="*/ 20 h 171" name="T11"/>
                    <a:gd fmla="*/ 19 w 158" name="T12"/>
                    <a:gd fmla="*/ 56 h 171" name="T13"/>
                    <a:gd fmla="*/ 30 w 158" name="T14"/>
                    <a:gd fmla="*/ 58 h 171" name="T15"/>
                    <a:gd fmla="*/ 43 w 158" name="T16"/>
                    <a:gd fmla="*/ 85 h 171" name="T17"/>
                    <a:gd fmla="*/ 147 w 158" name="T18"/>
                    <a:gd fmla="*/ 169 h 171" name="T19"/>
                    <a:gd fmla="*/ 157 w 158" name="T20"/>
                    <a:gd fmla="*/ 166 h 171" name="T21"/>
                    <a:gd fmla="*/ 157 w 158" name="T22"/>
                    <a:gd fmla="*/ 165 h 171" name="T23"/>
                    <a:gd fmla="*/ 152 w 158" name="T24"/>
                    <a:gd fmla="*/ 156 h 17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71" w="158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lastClr="FFFFFF" val="window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gdLst>
                    <a:gd fmla="*/ 412 w 432" name="T0"/>
                    <a:gd fmla="*/ 150 h 393" name="T1"/>
                    <a:gd fmla="*/ 432 w 432" name="T2"/>
                    <a:gd fmla="*/ 151 h 393" name="T3"/>
                    <a:gd fmla="*/ 215 w 432" name="T4"/>
                    <a:gd fmla="*/ 0 h 393" name="T5"/>
                    <a:gd fmla="*/ 0 w 432" name="T6"/>
                    <a:gd fmla="*/ 183 h 393" name="T7"/>
                    <a:gd fmla="*/ 86 w 432" name="T8"/>
                    <a:gd fmla="*/ 328 h 393" name="T9"/>
                    <a:gd fmla="*/ 65 w 432" name="T10"/>
                    <a:gd fmla="*/ 393 h 393" name="T11"/>
                    <a:gd fmla="*/ 140 w 432" name="T12"/>
                    <a:gd fmla="*/ 355 h 393" name="T13"/>
                    <a:gd fmla="*/ 215 w 432" name="T14"/>
                    <a:gd fmla="*/ 366 h 393" name="T15"/>
                    <a:gd fmla="*/ 235 w 432" name="T16"/>
                    <a:gd fmla="*/ 365 h 393" name="T17"/>
                    <a:gd fmla="*/ 229 w 432" name="T18"/>
                    <a:gd fmla="*/ 320 h 393" name="T19"/>
                    <a:gd fmla="*/ 412 w 432" name="T20"/>
                    <a:gd fmla="*/ 150 h 393" name="T21"/>
                    <a:gd fmla="*/ 296 w 432" name="T22"/>
                    <a:gd fmla="*/ 91 h 393" name="T23"/>
                    <a:gd fmla="*/ 323 w 432" name="T24"/>
                    <a:gd fmla="*/ 118 h 393" name="T25"/>
                    <a:gd fmla="*/ 296 w 432" name="T26"/>
                    <a:gd fmla="*/ 145 h 393" name="T27"/>
                    <a:gd fmla="*/ 264 w 432" name="T28"/>
                    <a:gd fmla="*/ 118 h 393" name="T29"/>
                    <a:gd fmla="*/ 296 w 432" name="T30"/>
                    <a:gd fmla="*/ 91 h 393" name="T31"/>
                    <a:gd fmla="*/ 145 w 432" name="T32"/>
                    <a:gd fmla="*/ 145 h 393" name="T33"/>
                    <a:gd fmla="*/ 113 w 432" name="T34"/>
                    <a:gd fmla="*/ 118 h 393" name="T35"/>
                    <a:gd fmla="*/ 145 w 432" name="T36"/>
                    <a:gd fmla="*/ 91 h 393" name="T37"/>
                    <a:gd fmla="*/ 172 w 432" name="T38"/>
                    <a:gd fmla="*/ 118 h 393" name="T39"/>
                    <a:gd fmla="*/ 145 w 432" name="T40"/>
                    <a:gd fmla="*/ 145 h 39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93" w="432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gdLst>
                    <a:gd fmla="*/ 366 w 366" name="T0"/>
                    <a:gd fmla="*/ 156 h 334" name="T1"/>
                    <a:gd fmla="*/ 183 w 366" name="T2"/>
                    <a:gd fmla="*/ 0 h 334" name="T3"/>
                    <a:gd fmla="*/ 0 w 366" name="T4"/>
                    <a:gd fmla="*/ 156 h 334" name="T5"/>
                    <a:gd fmla="*/ 183 w 366" name="T6"/>
                    <a:gd fmla="*/ 312 h 334" name="T7"/>
                    <a:gd fmla="*/ 248 w 366" name="T8"/>
                    <a:gd fmla="*/ 302 h 334" name="T9"/>
                    <a:gd fmla="*/ 307 w 366" name="T10"/>
                    <a:gd fmla="*/ 334 h 334" name="T11"/>
                    <a:gd fmla="*/ 291 w 366" name="T12"/>
                    <a:gd fmla="*/ 280 h 334" name="T13"/>
                    <a:gd fmla="*/ 366 w 366" name="T14"/>
                    <a:gd fmla="*/ 156 h 334" name="T15"/>
                    <a:gd fmla="*/ 124 w 366" name="T16"/>
                    <a:gd fmla="*/ 129 h 334" name="T17"/>
                    <a:gd fmla="*/ 102 w 366" name="T18"/>
                    <a:gd fmla="*/ 108 h 334" name="T19"/>
                    <a:gd fmla="*/ 124 w 366" name="T20"/>
                    <a:gd fmla="*/ 86 h 334" name="T21"/>
                    <a:gd fmla="*/ 151 w 366" name="T22"/>
                    <a:gd fmla="*/ 108 h 334" name="T23"/>
                    <a:gd fmla="*/ 124 w 366" name="T24"/>
                    <a:gd fmla="*/ 129 h 334" name="T25"/>
                    <a:gd fmla="*/ 242 w 366" name="T26"/>
                    <a:gd fmla="*/ 129 h 334" name="T27"/>
                    <a:gd fmla="*/ 221 w 366" name="T28"/>
                    <a:gd fmla="*/ 108 h 334" name="T29"/>
                    <a:gd fmla="*/ 242 w 366" name="T30"/>
                    <a:gd fmla="*/ 86 h 334" name="T31"/>
                    <a:gd fmla="*/ 269 w 366" name="T32"/>
                    <a:gd fmla="*/ 108 h 334" name="T33"/>
                    <a:gd fmla="*/ 242 w 366" name="T34"/>
                    <a:gd fmla="*/ 129 h 33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34" w="366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703572815"/>
      </p:ext>
    </p:extLst>
  </p:cSld>
  <p:clrMapOvr>
    <a:masterClrMapping/>
  </p:clrMapOvr>
  <p:transition advTm="4705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5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9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decel="50000" fill="hold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5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decel="50000" fill="hold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decel="50000" fill="hold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4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50000" fill="hold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decel="50000" fill="hold" id="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decel="50000" fill="hold" id="7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grpId="0" spid="95"/>
      <p:bldP grpId="0" spid="96"/>
      <p:bldP grpId="0" spid="121"/>
      <p:bldP grpId="0" spid="143"/>
      <p:bldP grpId="0" spid="144"/>
      <p:bldP grpId="0" spid="14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工作经历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20354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2011年设计助理</a:t>
            </a:r>
          </a:p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20354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algn="r" defTabSz="914400" lvl="0">
              <a:defRPr/>
            </a:pPr>
            <a:r>
              <a:rPr altLang="zh-CN" kern="0" lang="en-US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2013年资深设计师</a:t>
            </a:r>
          </a:p>
          <a:p>
            <a:pPr algn="r" defTabSz="914400" lvl="0">
              <a:defRPr/>
            </a:pPr>
            <a:r>
              <a:rPr altLang="zh-CN" kern="0" lang="en-US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37" name="Rectangle 23"/>
          <p:cNvSpPr/>
          <p:nvPr/>
        </p:nvSpPr>
        <p:spPr>
          <a:xfrm>
            <a:off x="2784501" y="4104112"/>
            <a:ext cx="2496450" cy="20354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lvl="0">
              <a:defRPr/>
            </a:pPr>
            <a:r>
              <a:rPr altLang="zh-CN" kern="0" lang="en-US" smtClean="0" sz="18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2012年设计师</a:t>
            </a:r>
          </a:p>
          <a:p>
            <a:pPr defTabSz="914400" lvl="0">
              <a:defRPr/>
            </a:pPr>
            <a:r>
              <a:rPr altLang="zh-CN" kern="0" lang="en-US" smtClean="0" sz="18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sp>
        <p:nvSpPr>
          <p:cNvPr id="38" name="Rectangle 24"/>
          <p:cNvSpPr/>
          <p:nvPr/>
        </p:nvSpPr>
        <p:spPr>
          <a:xfrm>
            <a:off x="8545540" y="4104112"/>
            <a:ext cx="2400432" cy="20354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lvl="0">
              <a:defRPr/>
            </a:pPr>
            <a:r>
              <a:rPr altLang="zh-CN" kern="0" lang="en-US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2014年资深设计师</a:t>
            </a:r>
          </a:p>
          <a:p>
            <a:pPr defTabSz="914400" lvl="0">
              <a:defRPr/>
            </a:pPr>
            <a:r>
              <a:rPr altLang="zh-CN" kern="0" lang="en-US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</a:t>
            </a: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rgbClr val="00B0F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rgbClr val="00B0F0"/>
              </a:solidFill>
              <a:ln algn="ctr" cap="flat" cmpd="sng" w="38100">
                <a:solidFill>
                  <a:sysClr lastClr="FFFFFF" val="window"/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lastClr="FFFFFF" val="window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rgbClr val="CCEC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rgbClr val="CCECFF"/>
              </a:solidFill>
              <a:ln algn="ctr" cap="flat" cmpd="sng" w="38100">
                <a:solidFill>
                  <a:sysClr lastClr="FFFFFF" val="window"/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gdLst>
                <a:gd fmla="*/ 393 w 400" name="T0"/>
                <a:gd fmla="*/ 61 h 322" name="T1"/>
                <a:gd fmla="*/ 300 w 400" name="T2"/>
                <a:gd fmla="*/ 3 h 322" name="T3"/>
                <a:gd fmla="*/ 286 w 400" name="T4"/>
                <a:gd fmla="*/ 3 h 322" name="T5"/>
                <a:gd fmla="*/ 200 w 400" name="T6"/>
                <a:gd fmla="*/ 57 h 322" name="T7"/>
                <a:gd fmla="*/ 113 w 400" name="T8"/>
                <a:gd fmla="*/ 3 h 322" name="T9"/>
                <a:gd fmla="*/ 100 w 400" name="T10"/>
                <a:gd fmla="*/ 3 h 322" name="T11"/>
                <a:gd fmla="*/ 6 w 400" name="T12"/>
                <a:gd fmla="*/ 61 h 322" name="T13"/>
                <a:gd fmla="*/ 0 w 400" name="T14"/>
                <a:gd fmla="*/ 73 h 322" name="T15"/>
                <a:gd fmla="*/ 0 w 400" name="T16"/>
                <a:gd fmla="*/ 307 h 322" name="T17"/>
                <a:gd fmla="*/ 6 w 400" name="T18"/>
                <a:gd fmla="*/ 319 h 322" name="T19"/>
                <a:gd fmla="*/ 20 w 400" name="T20"/>
                <a:gd fmla="*/ 319 h 322" name="T21"/>
                <a:gd fmla="*/ 106 w 400" name="T22"/>
                <a:gd fmla="*/ 265 h 322" name="T23"/>
                <a:gd fmla="*/ 193 w 400" name="T24"/>
                <a:gd fmla="*/ 319 h 322" name="T25"/>
                <a:gd fmla="*/ 207 w 400" name="T26"/>
                <a:gd fmla="*/ 319 h 322" name="T27"/>
                <a:gd fmla="*/ 293 w 400" name="T28"/>
                <a:gd fmla="*/ 265 h 322" name="T29"/>
                <a:gd fmla="*/ 380 w 400" name="T30"/>
                <a:gd fmla="*/ 319 h 322" name="T31"/>
                <a:gd fmla="*/ 387 w 400" name="T32"/>
                <a:gd fmla="*/ 321 h 322" name="T33"/>
                <a:gd fmla="*/ 393 w 400" name="T34"/>
                <a:gd fmla="*/ 319 h 322" name="T35"/>
                <a:gd fmla="*/ 400 w 400" name="T36"/>
                <a:gd fmla="*/ 307 h 322" name="T37"/>
                <a:gd fmla="*/ 400 w 400" name="T38"/>
                <a:gd fmla="*/ 73 h 322" name="T39"/>
                <a:gd fmla="*/ 393 w 400" name="T40"/>
                <a:gd fmla="*/ 61 h 322" name="T41"/>
                <a:gd fmla="*/ 93 w 400" name="T42"/>
                <a:gd fmla="*/ 241 h 322" name="T43"/>
                <a:gd fmla="*/ 26 w 400" name="T44"/>
                <a:gd fmla="*/ 283 h 322" name="T45"/>
                <a:gd fmla="*/ 26 w 400" name="T46"/>
                <a:gd fmla="*/ 81 h 322" name="T47"/>
                <a:gd fmla="*/ 93 w 400" name="T48"/>
                <a:gd fmla="*/ 39 h 322" name="T49"/>
                <a:gd fmla="*/ 93 w 400" name="T50"/>
                <a:gd fmla="*/ 241 h 322" name="T51"/>
                <a:gd fmla="*/ 187 w 400" name="T52"/>
                <a:gd fmla="*/ 283 h 322" name="T53"/>
                <a:gd fmla="*/ 119 w 400" name="T54"/>
                <a:gd fmla="*/ 241 h 322" name="T55"/>
                <a:gd fmla="*/ 119 w 400" name="T56"/>
                <a:gd fmla="*/ 39 h 322" name="T57"/>
                <a:gd fmla="*/ 187 w 400" name="T58"/>
                <a:gd fmla="*/ 81 h 322" name="T59"/>
                <a:gd fmla="*/ 187 w 400" name="T60"/>
                <a:gd fmla="*/ 283 h 322" name="T61"/>
                <a:gd fmla="*/ 280 w 400" name="T62"/>
                <a:gd fmla="*/ 241 h 322" name="T63"/>
                <a:gd fmla="*/ 213 w 400" name="T64"/>
                <a:gd fmla="*/ 283 h 322" name="T65"/>
                <a:gd fmla="*/ 213 w 400" name="T66"/>
                <a:gd fmla="*/ 81 h 322" name="T67"/>
                <a:gd fmla="*/ 280 w 400" name="T68"/>
                <a:gd fmla="*/ 39 h 322" name="T69"/>
                <a:gd fmla="*/ 280 w 400" name="T70"/>
                <a:gd fmla="*/ 241 h 322" name="T71"/>
                <a:gd fmla="*/ 374 w 400" name="T72"/>
                <a:gd fmla="*/ 283 h 322" name="T73"/>
                <a:gd fmla="*/ 306 w 400" name="T74"/>
                <a:gd fmla="*/ 241 h 322" name="T75"/>
                <a:gd fmla="*/ 306 w 400" name="T76"/>
                <a:gd fmla="*/ 39 h 322" name="T77"/>
                <a:gd fmla="*/ 374 w 400" name="T78"/>
                <a:gd fmla="*/ 81 h 322" name="T79"/>
                <a:gd fmla="*/ 374 w 400" name="T80"/>
                <a:gd fmla="*/ 283 h 3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2" w="400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rgbClr val="0070C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rgbClr val="0070C0"/>
              </a:solidFill>
              <a:ln algn="ctr" cap="flat" cmpd="sng" w="38100">
                <a:solidFill>
                  <a:sysClr lastClr="FFFFFF" val="window"/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gdLst>
                <a:gd fmla="+- 0 10800 104" name="T0"/>
                <a:gd fmla="*/ T0 w 21392" name="T1"/>
                <a:gd fmla="*/ 10800 h 21600" name="T2"/>
                <a:gd fmla="+- 0 10800 104" name="T3"/>
                <a:gd fmla="*/ T3 w 21392" name="T4"/>
                <a:gd fmla="*/ 10800 h 21600" name="T5"/>
                <a:gd fmla="+- 0 10800 104" name="T6"/>
                <a:gd fmla="*/ T6 w 21392" name="T7"/>
                <a:gd fmla="*/ 10800 h 21600" name="T8"/>
                <a:gd fmla="+- 0 10800 104" name="T9"/>
                <a:gd fmla="*/ T9 w 2139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92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lastClr="FFFFFF" val="window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57607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rgbClr val="66CC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rgbClr val="66CCFF"/>
              </a:solidFill>
              <a:ln algn="ctr" cap="flat" cmpd="sng" w="38100">
                <a:solidFill>
                  <a:sysClr lastClr="FFFFFF" val="window"/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lastClr="FFFFFF" val="window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gdLst>
                  <a:gd fmla="+- 0 10800 87" name="T0"/>
                  <a:gd fmla="*/ T0 w 21426" name="T1"/>
                  <a:gd fmla="+- 0 10799 73" name="T2"/>
                  <a:gd fmla="*/ 10799 h 21453" name="T3"/>
                  <a:gd fmla="+- 0 10800 87" name="T4"/>
                  <a:gd fmla="*/ T4 w 21426" name="T5"/>
                  <a:gd fmla="+- 0 10799 73" name="T6"/>
                  <a:gd fmla="*/ 10799 h 21453" name="T7"/>
                  <a:gd fmla="+- 0 10800 87" name="T8"/>
                  <a:gd fmla="*/ T8 w 21426" name="T9"/>
                  <a:gd fmla="+- 0 10799 73" name="T10"/>
                  <a:gd fmla="*/ 10799 h 21453" name="T11"/>
                  <a:gd fmla="+- 0 10800 87" name="T12"/>
                  <a:gd fmla="*/ T12 w 21426" name="T13"/>
                  <a:gd fmla="+- 0 10799 73" name="T14"/>
                  <a:gd fmla="*/ 10799 h 21453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453" w="21426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gdLst>
                  <a:gd fmla="+- 0 10801 59" name="T0"/>
                  <a:gd fmla="*/ T0 w 21484" name="T1"/>
                  <a:gd fmla="+- 0 10799 41" name="T2"/>
                  <a:gd fmla="*/ 10799 h 21516" name="T3"/>
                  <a:gd fmla="+- 0 10801 59" name="T4"/>
                  <a:gd fmla="*/ T4 w 21484" name="T5"/>
                  <a:gd fmla="+- 0 10799 41" name="T6"/>
                  <a:gd fmla="*/ 10799 h 21516" name="T7"/>
                  <a:gd fmla="+- 0 10801 59" name="T8"/>
                  <a:gd fmla="*/ T8 w 21484" name="T9"/>
                  <a:gd fmla="+- 0 10799 41" name="T10"/>
                  <a:gd fmla="*/ 10799 h 21516" name="T11"/>
                  <a:gd fmla="+- 0 10801 59" name="T12"/>
                  <a:gd fmla="*/ T12 w 21484" name="T13"/>
                  <a:gd fmla="+- 0 10799 41" name="T14"/>
                  <a:gd fmla="*/ 10799 h 21516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516" w="21484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gdLst>
                  <a:gd fmla="+- 0 10791 197" name="T0"/>
                  <a:gd fmla="*/ T0 w 21188" name="T1"/>
                  <a:gd fmla="+- 0 10794 193" name="T2"/>
                  <a:gd fmla="*/ 10794 h 21203" name="T3"/>
                  <a:gd fmla="+- 0 10791 197" name="T4"/>
                  <a:gd fmla="*/ T4 w 21188" name="T5"/>
                  <a:gd fmla="+- 0 10794 193" name="T6"/>
                  <a:gd fmla="*/ 10794 h 21203" name="T7"/>
                  <a:gd fmla="+- 0 10791 197" name="T8"/>
                  <a:gd fmla="*/ T8 w 21188" name="T9"/>
                  <a:gd fmla="+- 0 10794 193" name="T10"/>
                  <a:gd fmla="*/ 10794 h 21203" name="T11"/>
                  <a:gd fmla="+- 0 10791 197" name="T12"/>
                  <a:gd fmla="*/ T12 w 21188" name="T13"/>
                  <a:gd fmla="+- 0 10794 193" name="T14"/>
                  <a:gd fmla="*/ 10794 h 21203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3" w="21188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gdLst>
                  <a:gd fmla="+- 0 10803 213" name="T0"/>
                  <a:gd fmla="*/ T0 w 21180" name="T1"/>
                  <a:gd fmla="+- 0 10801 203" name="T2"/>
                  <a:gd fmla="*/ 10801 h 21196" name="T3"/>
                  <a:gd fmla="+- 0 10803 213" name="T4"/>
                  <a:gd fmla="*/ T4 w 21180" name="T5"/>
                  <a:gd fmla="+- 0 10801 203" name="T6"/>
                  <a:gd fmla="*/ 10801 h 21196" name="T7"/>
                  <a:gd fmla="+- 0 10803 213" name="T8"/>
                  <a:gd fmla="*/ T8 w 21180" name="T9"/>
                  <a:gd fmla="+- 0 10801 203" name="T10"/>
                  <a:gd fmla="*/ 10801 h 21196" name="T11"/>
                  <a:gd fmla="+- 0 10803 213" name="T12"/>
                  <a:gd fmla="*/ T12 w 21180" name="T13"/>
                  <a:gd fmla="+- 0 10801 203" name="T14"/>
                  <a:gd fmla="*/ 10801 h 21196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96" w="21180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576072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3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charset="-122" pitchFamily="34" typeface="微软雅黑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993253003"/>
      </p:ext>
    </p:extLst>
  </p:cSld>
  <p:clrMapOvr>
    <a:masterClrMapping/>
  </p:clrMapOvr>
  <p:transition advTm="3633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decel="50000"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id="2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grpId="0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decel="50000"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decel="50000"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35"/>
      <p:bldP grpId="0" spid="36"/>
      <p:bldP grpId="0" spid="37"/>
      <p:bldP grpId="0" spid="3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4501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782699" y="2357261"/>
            <a:ext cx="1199154" cy="396376"/>
          </a:xfrm>
          <a:prstGeom prst="rect">
            <a:avLst/>
          </a:prstGeom>
          <a:noFill/>
        </p:spPr>
        <p:txBody>
          <a:bodyPr bIns="45788" lIns="91577" rIns="91577" rtlCol="0" tIns="45788" wrap="none">
            <a:spAutoFit/>
          </a:bodyPr>
          <a:lstStyle/>
          <a:p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头脑风暴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0216"/>
          </a:xfrm>
          <a:prstGeom prst="rect">
            <a:avLst/>
          </a:prstGeom>
          <a:noFill/>
        </p:spPr>
        <p:txBody>
          <a:bodyPr bIns="45788" lIns="91577" rIns="91577" rtlCol="0" tIns="45788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gdLst>
              <a:gd fmla="*/ 175 w 349" name="T0"/>
              <a:gd fmla="*/ 0 h 349" name="T1"/>
              <a:gd fmla="*/ 0 w 349" name="T2"/>
              <a:gd fmla="*/ 174 h 349" name="T3"/>
              <a:gd fmla="*/ 175 w 349" name="T4"/>
              <a:gd fmla="*/ 349 h 349" name="T5"/>
              <a:gd fmla="*/ 349 w 349" name="T6"/>
              <a:gd fmla="*/ 174 h 349" name="T7"/>
              <a:gd fmla="*/ 175 w 349" name="T8"/>
              <a:gd fmla="*/ 0 h 349" name="T9"/>
              <a:gd fmla="*/ 178 w 349" name="T10"/>
              <a:gd fmla="*/ 289 h 349" name="T11"/>
              <a:gd fmla="*/ 178 w 349" name="T12"/>
              <a:gd fmla="*/ 289 h 349" name="T13"/>
              <a:gd fmla="*/ 178 w 349" name="T14"/>
              <a:gd fmla="*/ 289 h 349" name="T15"/>
              <a:gd fmla="*/ 178 w 349" name="T16"/>
              <a:gd fmla="*/ 289 h 349" name="T17"/>
              <a:gd fmla="*/ 178 w 349" name="T18"/>
              <a:gd fmla="*/ 289 h 349" name="T19"/>
              <a:gd fmla="*/ 72 w 349" name="T20"/>
              <a:gd fmla="*/ 165 h 349" name="T21"/>
              <a:gd fmla="*/ 173 w 349" name="T22"/>
              <a:gd fmla="*/ 151 h 349" name="T23"/>
              <a:gd fmla="*/ 176 w 349" name="T24"/>
              <a:gd fmla="*/ 161 h 349" name="T25"/>
              <a:gd fmla="*/ 178 w 349" name="T26"/>
              <a:gd fmla="*/ 151 h 349" name="T27"/>
              <a:gd fmla="*/ 280 w 349" name="T28"/>
              <a:gd fmla="*/ 162 h 349" name="T29"/>
              <a:gd fmla="*/ 178 w 349" name="T30"/>
              <a:gd fmla="*/ 289 h 34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349" w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gdLst>
              <a:gd fmla="*/ 176 w 352" name="T0"/>
              <a:gd fmla="*/ 0 h 352" name="T1"/>
              <a:gd fmla="*/ 0 w 352" name="T2"/>
              <a:gd fmla="*/ 176 h 352" name="T3"/>
              <a:gd fmla="*/ 176 w 352" name="T4"/>
              <a:gd fmla="*/ 352 h 352" name="T5"/>
              <a:gd fmla="*/ 352 w 352" name="T6"/>
              <a:gd fmla="*/ 176 h 352" name="T7"/>
              <a:gd fmla="*/ 176 w 352" name="T8"/>
              <a:gd fmla="*/ 0 h 352" name="T9"/>
              <a:gd fmla="*/ 89 w 352" name="T10"/>
              <a:gd fmla="*/ 90 h 352" name="T11"/>
              <a:gd fmla="*/ 263 w 352" name="T12"/>
              <a:gd fmla="*/ 90 h 352" name="T13"/>
              <a:gd fmla="*/ 276 w 352" name="T14"/>
              <a:gd fmla="*/ 93 h 352" name="T15"/>
              <a:gd fmla="*/ 176 w 352" name="T16"/>
              <a:gd fmla="*/ 182 h 352" name="T17"/>
              <a:gd fmla="*/ 75 w 352" name="T18"/>
              <a:gd fmla="*/ 93 h 352" name="T19"/>
              <a:gd fmla="*/ 89 w 352" name="T20"/>
              <a:gd fmla="*/ 90 h 352" name="T21"/>
              <a:gd fmla="*/ 60 w 352" name="T22"/>
              <a:gd fmla="*/ 235 h 352" name="T23"/>
              <a:gd fmla="*/ 60 w 352" name="T24"/>
              <a:gd fmla="*/ 119 h 352" name="T25"/>
              <a:gd fmla="*/ 65 w 352" name="T26"/>
              <a:gd fmla="*/ 103 h 352" name="T27"/>
              <a:gd fmla="*/ 137 w 352" name="T28"/>
              <a:gd fmla="*/ 167 h 352" name="T29"/>
              <a:gd fmla="*/ 64 w 352" name="T30"/>
              <a:gd fmla="*/ 248 h 352" name="T31"/>
              <a:gd fmla="*/ 60 w 352" name="T32"/>
              <a:gd fmla="*/ 235 h 352" name="T33"/>
              <a:gd fmla="*/ 263 w 352" name="T34"/>
              <a:gd fmla="*/ 263 h 352" name="T35"/>
              <a:gd fmla="*/ 89 w 352" name="T36"/>
              <a:gd fmla="*/ 263 h 352" name="T37"/>
              <a:gd fmla="*/ 74 w 352" name="T38"/>
              <a:gd fmla="*/ 259 h 352" name="T39"/>
              <a:gd fmla="*/ 148 w 352" name="T40"/>
              <a:gd fmla="*/ 176 h 352" name="T41"/>
              <a:gd fmla="*/ 171 w 352" name="T42"/>
              <a:gd fmla="*/ 197 h 352" name="T43"/>
              <a:gd fmla="*/ 176 w 352" name="T44"/>
              <a:gd fmla="*/ 198 h 352" name="T45"/>
              <a:gd fmla="*/ 181 w 352" name="T46"/>
              <a:gd fmla="*/ 197 h 352" name="T47"/>
              <a:gd fmla="*/ 204 w 352" name="T48"/>
              <a:gd fmla="*/ 176 h 352" name="T49"/>
              <a:gd fmla="*/ 278 w 352" name="T50"/>
              <a:gd fmla="*/ 259 h 352" name="T51"/>
              <a:gd fmla="*/ 263 w 352" name="T52"/>
              <a:gd fmla="*/ 263 h 352" name="T53"/>
              <a:gd fmla="*/ 286 w 352" name="T54"/>
              <a:gd fmla="*/ 233 h 352" name="T55"/>
              <a:gd fmla="*/ 283 w 352" name="T56"/>
              <a:gd fmla="*/ 247 h 352" name="T57"/>
              <a:gd fmla="*/ 211 w 352" name="T58"/>
              <a:gd fmla="*/ 167 h 352" name="T59"/>
              <a:gd fmla="*/ 282 w 352" name="T60"/>
              <a:gd fmla="*/ 105 h 352" name="T61"/>
              <a:gd fmla="*/ 286 w 352" name="T62"/>
              <a:gd fmla="*/ 120 h 352" name="T63"/>
              <a:gd fmla="*/ 286 w 352" name="T64"/>
              <a:gd fmla="*/ 233 h 35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352" w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gdLst>
                <a:gd fmla="*/ 143 w 286" name="T0"/>
                <a:gd fmla="*/ 0 h 287" name="T1"/>
                <a:gd fmla="*/ 0 w 286" name="T2"/>
                <a:gd fmla="*/ 143 h 287" name="T3"/>
                <a:gd fmla="*/ 143 w 286" name="T4"/>
                <a:gd fmla="*/ 287 h 287" name="T5"/>
                <a:gd fmla="*/ 286 w 286" name="T6"/>
                <a:gd fmla="*/ 143 h 287" name="T7"/>
                <a:gd fmla="*/ 143 w 286" name="T8"/>
                <a:gd fmla="*/ 0 h 287" name="T9"/>
                <a:gd fmla="*/ 201 w 286" name="T10"/>
                <a:gd fmla="*/ 234 h 287" name="T11"/>
                <a:gd fmla="*/ 187 w 286" name="T12"/>
                <a:gd fmla="*/ 248 h 287" name="T13"/>
                <a:gd fmla="*/ 101 w 286" name="T14"/>
                <a:gd fmla="*/ 248 h 287" name="T15"/>
                <a:gd fmla="*/ 87 w 286" name="T16"/>
                <a:gd fmla="*/ 234 h 287" name="T17"/>
                <a:gd fmla="*/ 87 w 286" name="T18"/>
                <a:gd fmla="*/ 60 h 287" name="T19"/>
                <a:gd fmla="*/ 101 w 286" name="T20"/>
                <a:gd fmla="*/ 46 h 287" name="T21"/>
                <a:gd fmla="*/ 187 w 286" name="T22"/>
                <a:gd fmla="*/ 46 h 287" name="T23"/>
                <a:gd fmla="*/ 201 w 286" name="T24"/>
                <a:gd fmla="*/ 60 h 287" name="T25"/>
                <a:gd fmla="*/ 201 w 286" name="T26"/>
                <a:gd fmla="*/ 234 h 2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7" w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gdLst>
              <a:gd fmla="*/ 178 w 356" name="T0"/>
              <a:gd fmla="*/ 0 h 355" name="T1"/>
              <a:gd fmla="*/ 0 w 356" name="T2"/>
              <a:gd fmla="*/ 177 h 355" name="T3"/>
              <a:gd fmla="*/ 178 w 356" name="T4"/>
              <a:gd fmla="*/ 355 h 355" name="T5"/>
              <a:gd fmla="*/ 356 w 356" name="T6"/>
              <a:gd fmla="*/ 177 h 355" name="T7"/>
              <a:gd fmla="*/ 178 w 356" name="T8"/>
              <a:gd fmla="*/ 0 h 355" name="T9"/>
              <a:gd fmla="*/ 186 w 356" name="T10"/>
              <a:gd fmla="*/ 124 h 355" name="T11"/>
              <a:gd fmla="*/ 186 w 356" name="T12"/>
              <a:gd fmla="*/ 246 h 355" name="T13"/>
              <a:gd fmla="*/ 140 w 356" name="T14"/>
              <a:gd fmla="*/ 276 h 355" name="T15"/>
              <a:gd fmla="*/ 94 w 356" name="T16"/>
              <a:gd fmla="*/ 246 h 355" name="T17"/>
              <a:gd fmla="*/ 140 w 356" name="T18"/>
              <a:gd fmla="*/ 215 h 355" name="T19"/>
              <a:gd fmla="*/ 170 w 356" name="T20"/>
              <a:gd fmla="*/ 223 h 355" name="T21"/>
              <a:gd fmla="*/ 170 w 356" name="T22"/>
              <a:gd fmla="*/ 78 h 355" name="T23"/>
              <a:gd fmla="*/ 186 w 356" name="T24"/>
              <a:gd fmla="*/ 78 h 355" name="T25"/>
              <a:gd fmla="*/ 262 w 356" name="T26"/>
              <a:gd fmla="*/ 185 h 355" name="T27"/>
              <a:gd fmla="*/ 186 w 356" name="T28"/>
              <a:gd fmla="*/ 124 h 35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55" w="356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gdLst>
                <a:gd fmla="*/ 178 w 356" name="T0"/>
                <a:gd fmla="*/ 0 h 357" name="T1"/>
                <a:gd fmla="*/ 0 w 356" name="T2"/>
                <a:gd fmla="*/ 179 h 357" name="T3"/>
                <a:gd fmla="*/ 178 w 356" name="T4"/>
                <a:gd fmla="*/ 357 h 357" name="T5"/>
                <a:gd fmla="*/ 356 w 356" name="T6"/>
                <a:gd fmla="*/ 179 h 357" name="T7"/>
                <a:gd fmla="*/ 178 w 356" name="T8"/>
                <a:gd fmla="*/ 0 h 357" name="T9"/>
                <a:gd fmla="*/ 276 w 356" name="T10"/>
                <a:gd fmla="*/ 268 h 357" name="T11"/>
                <a:gd fmla="*/ 80 w 356" name="T12"/>
                <a:gd fmla="*/ 268 h 357" name="T13"/>
                <a:gd fmla="*/ 80 w 356" name="T14"/>
                <a:gd fmla="*/ 190 h 357" name="T15"/>
                <a:gd fmla="*/ 148 w 356" name="T16"/>
                <a:gd fmla="*/ 190 h 357" name="T17"/>
                <a:gd fmla="*/ 148 w 356" name="T18"/>
                <a:gd fmla="*/ 210 h 357" name="T19"/>
                <a:gd fmla="*/ 148 w 356" name="T20"/>
                <a:gd fmla="*/ 224 h 357" name="T21"/>
                <a:gd fmla="*/ 208 w 356" name="T22"/>
                <a:gd fmla="*/ 224 h 357" name="T23"/>
                <a:gd fmla="*/ 208 w 356" name="T24"/>
                <a:gd fmla="*/ 224 h 357" name="T25"/>
                <a:gd fmla="*/ 208 w 356" name="T26"/>
                <a:gd fmla="*/ 210 h 357" name="T27"/>
                <a:gd fmla="*/ 208 w 356" name="T28"/>
                <a:gd fmla="*/ 190 h 357" name="T29"/>
                <a:gd fmla="*/ 276 w 356" name="T30"/>
                <a:gd fmla="*/ 190 h 357" name="T31"/>
                <a:gd fmla="*/ 276 w 356" name="T32"/>
                <a:gd fmla="*/ 268 h 357" name="T33"/>
                <a:gd fmla="*/ 276 w 356" name="T34"/>
                <a:gd fmla="*/ 176 h 357" name="T35"/>
                <a:gd fmla="*/ 194 w 356" name="T36"/>
                <a:gd fmla="*/ 176 h 357" name="T37"/>
                <a:gd fmla="*/ 194 w 356" name="T38"/>
                <a:gd fmla="*/ 176 h 357" name="T39"/>
                <a:gd fmla="*/ 194 w 356" name="T40"/>
                <a:gd fmla="*/ 176 h 357" name="T41"/>
                <a:gd fmla="*/ 194 w 356" name="T42"/>
                <a:gd fmla="*/ 210 h 357" name="T43"/>
                <a:gd fmla="*/ 162 w 356" name="T44"/>
                <a:gd fmla="*/ 210 h 357" name="T45"/>
                <a:gd fmla="*/ 162 w 356" name="T46"/>
                <a:gd fmla="*/ 176 h 357" name="T47"/>
                <a:gd fmla="*/ 162 w 356" name="T48"/>
                <a:gd fmla="*/ 176 h 357" name="T49"/>
                <a:gd fmla="*/ 80 w 356" name="T50"/>
                <a:gd fmla="*/ 176 h 357" name="T51"/>
                <a:gd fmla="*/ 80 w 356" name="T52"/>
                <a:gd fmla="*/ 121 h 357" name="T53"/>
                <a:gd fmla="*/ 139 w 356" name="T54"/>
                <a:gd fmla="*/ 121 h 357" name="T55"/>
                <a:gd fmla="*/ 139 w 356" name="T56"/>
                <a:gd fmla="*/ 121 h 357" name="T57"/>
                <a:gd fmla="*/ 139 w 356" name="T58"/>
                <a:gd fmla="*/ 83 h 357" name="T59"/>
                <a:gd fmla="*/ 217 w 356" name="T60"/>
                <a:gd fmla="*/ 83 h 357" name="T61"/>
                <a:gd fmla="*/ 217 w 356" name="T62"/>
                <a:gd fmla="*/ 121 h 357" name="T63"/>
                <a:gd fmla="*/ 217 w 356" name="T64"/>
                <a:gd fmla="*/ 121 h 357" name="T65"/>
                <a:gd fmla="*/ 276 w 356" name="T66"/>
                <a:gd fmla="*/ 121 h 357" name="T67"/>
                <a:gd fmla="*/ 276 w 356" name="T68"/>
                <a:gd fmla="*/ 176 h 35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57" w="356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gdLst>
                <a:gd fmla="*/ 0 w 65" name="T0"/>
                <a:gd fmla="*/ 0 h 24" name="T1"/>
                <a:gd fmla="*/ 0 w 65" name="T2"/>
                <a:gd fmla="*/ 24 h 24" name="T3"/>
                <a:gd fmla="*/ 0 w 65" name="T4"/>
                <a:gd fmla="*/ 24 h 24" name="T5"/>
                <a:gd fmla="*/ 65 w 65" name="T6"/>
                <a:gd fmla="*/ 24 h 24" name="T7"/>
                <a:gd fmla="*/ 65 w 65" name="T8"/>
                <a:gd fmla="*/ 24 h 24" name="T9"/>
                <a:gd fmla="*/ 65 w 65" name="T10"/>
                <a:gd fmla="*/ 0 h 24" name="T11"/>
                <a:gd fmla="*/ 0 w 65" name="T12"/>
                <a:gd fmla="*/ 0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65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gdLst>
              <a:gd fmla="*/ 140 w 280" name="T0"/>
              <a:gd fmla="*/ 0 h 280" name="T1"/>
              <a:gd fmla="*/ 0 w 280" name="T2"/>
              <a:gd fmla="*/ 140 h 280" name="T3"/>
              <a:gd fmla="*/ 140 w 280" name="T4"/>
              <a:gd fmla="*/ 280 h 280" name="T5"/>
              <a:gd fmla="*/ 280 w 280" name="T6"/>
              <a:gd fmla="*/ 140 h 280" name="T7"/>
              <a:gd fmla="*/ 140 w 280" name="T8"/>
              <a:gd fmla="*/ 0 h 280" name="T9"/>
              <a:gd fmla="*/ 185 w 280" name="T10"/>
              <a:gd fmla="*/ 69 h 280" name="T11"/>
              <a:gd fmla="*/ 211 w 280" name="T12"/>
              <a:gd fmla="*/ 95 h 280" name="T13"/>
              <a:gd fmla="*/ 185 w 280" name="T14"/>
              <a:gd fmla="*/ 122 h 280" name="T15"/>
              <a:gd fmla="*/ 174 w 280" name="T16"/>
              <a:gd fmla="*/ 119 h 280" name="T17"/>
              <a:gd fmla="*/ 158 w 280" name="T18"/>
              <a:gd fmla="*/ 95 h 280" name="T19"/>
              <a:gd fmla="*/ 185 w 280" name="T20"/>
              <a:gd fmla="*/ 69 h 280" name="T21"/>
              <a:gd fmla="*/ 141 w 280" name="T22"/>
              <a:gd fmla="*/ 96 h 280" name="T23"/>
              <a:gd fmla="*/ 167 w 280" name="T24"/>
              <a:gd fmla="*/ 123 h 280" name="T25"/>
              <a:gd fmla="*/ 141 w 280" name="T26"/>
              <a:gd fmla="*/ 149 h 280" name="T27"/>
              <a:gd fmla="*/ 115 w 280" name="T28"/>
              <a:gd fmla="*/ 123 h 280" name="T29"/>
              <a:gd fmla="*/ 141 w 280" name="T30"/>
              <a:gd fmla="*/ 96 h 280" name="T31"/>
              <a:gd fmla="*/ 95 w 280" name="T32"/>
              <a:gd fmla="*/ 69 h 280" name="T33"/>
              <a:gd fmla="*/ 121 w 280" name="T34"/>
              <a:gd fmla="*/ 95 h 280" name="T35"/>
              <a:gd fmla="*/ 121 w 280" name="T36"/>
              <a:gd fmla="*/ 97 h 280" name="T37"/>
              <a:gd fmla="*/ 109 w 280" name="T38"/>
              <a:gd fmla="*/ 118 h 280" name="T39"/>
              <a:gd fmla="*/ 95 w 280" name="T40"/>
              <a:gd fmla="*/ 122 h 280" name="T41"/>
              <a:gd fmla="*/ 68 w 280" name="T42"/>
              <a:gd fmla="*/ 95 h 280" name="T43"/>
              <a:gd fmla="*/ 95 w 280" name="T44"/>
              <a:gd fmla="*/ 69 h 280" name="T45"/>
              <a:gd fmla="*/ 90 w 280" name="T46"/>
              <a:gd fmla="*/ 193 h 280" name="T47"/>
              <a:gd fmla="*/ 52 w 280" name="T48"/>
              <a:gd fmla="*/ 186 h 280" name="T49"/>
              <a:gd fmla="*/ 50 w 280" name="T50"/>
              <a:gd fmla="*/ 185 h 280" name="T51"/>
              <a:gd fmla="*/ 50 w 280" name="T52"/>
              <a:gd fmla="*/ 185 h 280" name="T53"/>
              <a:gd fmla="*/ 50 w 280" name="T54"/>
              <a:gd fmla="*/ 157 h 280" name="T55"/>
              <a:gd fmla="*/ 84 w 280" name="T56"/>
              <a:gd fmla="*/ 124 h 280" name="T57"/>
              <a:gd fmla="*/ 106 w 280" name="T58"/>
              <a:gd fmla="*/ 124 h 280" name="T59"/>
              <a:gd fmla="*/ 108 w 280" name="T60"/>
              <a:gd fmla="*/ 124 h 280" name="T61"/>
              <a:gd fmla="*/ 118 w 280" name="T62"/>
              <a:gd fmla="*/ 146 h 280" name="T63"/>
              <a:gd fmla="*/ 90 w 280" name="T64"/>
              <a:gd fmla="*/ 185 h 280" name="T65"/>
              <a:gd fmla="*/ 90 w 280" name="T66"/>
              <a:gd fmla="*/ 193 h 280" name="T67"/>
              <a:gd fmla="*/ 186 w 280" name="T68"/>
              <a:gd fmla="*/ 212 h 280" name="T69"/>
              <a:gd fmla="*/ 186 w 280" name="T70"/>
              <a:gd fmla="*/ 212 h 280" name="T71"/>
              <a:gd fmla="*/ 184 w 280" name="T72"/>
              <a:gd fmla="*/ 213 h 280" name="T73"/>
              <a:gd fmla="*/ 144 w 280" name="T74"/>
              <a:gd fmla="*/ 220 h 280" name="T75"/>
              <a:gd fmla="*/ 98 w 280" name="T76"/>
              <a:gd fmla="*/ 213 h 280" name="T77"/>
              <a:gd fmla="*/ 96 w 280" name="T78"/>
              <a:gd fmla="*/ 212 h 280" name="T79"/>
              <a:gd fmla="*/ 96 w 280" name="T80"/>
              <a:gd fmla="*/ 212 h 280" name="T81"/>
              <a:gd fmla="*/ 96 w 280" name="T82"/>
              <a:gd fmla="*/ 185 h 280" name="T83"/>
              <a:gd fmla="*/ 130 w 280" name="T84"/>
              <a:gd fmla="*/ 151 h 280" name="T85"/>
              <a:gd fmla="*/ 152 w 280" name="T86"/>
              <a:gd fmla="*/ 151 h 280" name="T87"/>
              <a:gd fmla="*/ 186 w 280" name="T88"/>
              <a:gd fmla="*/ 185 h 280" name="T89"/>
              <a:gd fmla="*/ 186 w 280" name="T90"/>
              <a:gd fmla="*/ 212 h 280" name="T91"/>
              <a:gd fmla="*/ 230 w 280" name="T92"/>
              <a:gd fmla="*/ 185 h 280" name="T93"/>
              <a:gd fmla="*/ 230 w 280" name="T94"/>
              <a:gd fmla="*/ 185 h 280" name="T95"/>
              <a:gd fmla="*/ 228 w 280" name="T96"/>
              <a:gd fmla="*/ 186 h 280" name="T97"/>
              <a:gd fmla="*/ 192 w 280" name="T98"/>
              <a:gd fmla="*/ 193 h 280" name="T99"/>
              <a:gd fmla="*/ 192 w 280" name="T100"/>
              <a:gd fmla="*/ 185 h 280" name="T101"/>
              <a:gd fmla="*/ 164 w 280" name="T102"/>
              <a:gd fmla="*/ 146 h 280" name="T103"/>
              <a:gd fmla="*/ 174 w 280" name="T104"/>
              <a:gd fmla="*/ 124 h 280" name="T105"/>
              <a:gd fmla="*/ 196 w 280" name="T106"/>
              <a:gd fmla="*/ 124 h 280" name="T107"/>
              <a:gd fmla="*/ 230 w 280" name="T108"/>
              <a:gd fmla="*/ 157 h 280" name="T109"/>
              <a:gd fmla="*/ 230 w 280" name="T110"/>
              <a:gd fmla="*/ 185 h 28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80" w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gdLst>
                <a:gd fmla="*/ 94 w 188" name="T0"/>
                <a:gd fmla="*/ 0 h 188" name="T1"/>
                <a:gd fmla="*/ 0 w 188" name="T2"/>
                <a:gd fmla="*/ 94 h 188" name="T3"/>
                <a:gd fmla="*/ 94 w 188" name="T4"/>
                <a:gd fmla="*/ 188 h 188" name="T5"/>
                <a:gd fmla="*/ 188 w 188" name="T6"/>
                <a:gd fmla="*/ 94 h 188" name="T7"/>
                <a:gd fmla="*/ 94 w 188" name="T8"/>
                <a:gd fmla="*/ 0 h 188" name="T9"/>
                <a:gd fmla="*/ 138 w 188" name="T10"/>
                <a:gd fmla="*/ 36 h 188" name="T11"/>
                <a:gd fmla="*/ 152 w 188" name="T12"/>
                <a:gd fmla="*/ 58 h 188" name="T13"/>
                <a:gd fmla="*/ 138 w 188" name="T14"/>
                <a:gd fmla="*/ 80 h 188" name="T15"/>
                <a:gd fmla="*/ 123 w 188" name="T16"/>
                <a:gd fmla="*/ 58 h 188" name="T17"/>
                <a:gd fmla="*/ 138 w 188" name="T18"/>
                <a:gd fmla="*/ 36 h 188" name="T19"/>
                <a:gd fmla="*/ 51 w 188" name="T20"/>
                <a:gd fmla="*/ 36 h 188" name="T21"/>
                <a:gd fmla="*/ 65 w 188" name="T22"/>
                <a:gd fmla="*/ 58 h 188" name="T23"/>
                <a:gd fmla="*/ 51 w 188" name="T24"/>
                <a:gd fmla="*/ 80 h 188" name="T25"/>
                <a:gd fmla="*/ 36 w 188" name="T26"/>
                <a:gd fmla="*/ 58 h 188" name="T27"/>
                <a:gd fmla="*/ 51 w 188" name="T28"/>
                <a:gd fmla="*/ 36 h 188" name="T29"/>
                <a:gd fmla="*/ 94 w 188" name="T30"/>
                <a:gd fmla="*/ 167 h 188" name="T31"/>
                <a:gd fmla="*/ 22 w 188" name="T32"/>
                <a:gd fmla="*/ 95 h 188" name="T33"/>
                <a:gd fmla="*/ 94 w 188" name="T34"/>
                <a:gd fmla="*/ 114 h 188" name="T35"/>
                <a:gd fmla="*/ 167 w 188" name="T36"/>
                <a:gd fmla="*/ 95 h 188" name="T37"/>
                <a:gd fmla="*/ 94 w 188" name="T38"/>
                <a:gd fmla="*/ 167 h 18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8" w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gdLst>
                <a:gd fmla="*/ 173 w 347" name="T0"/>
                <a:gd fmla="*/ 0 h 347" name="T1"/>
                <a:gd fmla="*/ 0 w 347" name="T2"/>
                <a:gd fmla="*/ 173 h 347" name="T3"/>
                <a:gd fmla="*/ 173 w 347" name="T4"/>
                <a:gd fmla="*/ 347 h 347" name="T5"/>
                <a:gd fmla="*/ 347 w 347" name="T6"/>
                <a:gd fmla="*/ 173 h 347" name="T7"/>
                <a:gd fmla="*/ 173 w 347" name="T8"/>
                <a:gd fmla="*/ 0 h 347" name="T9"/>
                <a:gd fmla="*/ 173 w 347" name="T10"/>
                <a:gd fmla="*/ 289 h 347" name="T11"/>
                <a:gd fmla="*/ 57 w 347" name="T12"/>
                <a:gd fmla="*/ 173 h 347" name="T13"/>
                <a:gd fmla="*/ 173 w 347" name="T14"/>
                <a:gd fmla="*/ 57 h 347" name="T15"/>
                <a:gd fmla="*/ 289 w 347" name="T16"/>
                <a:gd fmla="*/ 173 h 347" name="T17"/>
                <a:gd fmla="*/ 173 w 347" name="T18"/>
                <a:gd fmla="*/ 289 h 3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7" w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0070C0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gdLst>
                <a:gd fmla="*/ 189 w 211" name="T0"/>
                <a:gd fmla="*/ 85 h 211" name="T1"/>
                <a:gd fmla="*/ 187 w 211" name="T2"/>
                <a:gd fmla="*/ 64 h 211" name="T3"/>
                <a:gd fmla="*/ 192 w 211" name="T4"/>
                <a:gd fmla="*/ 41 h 211" name="T5"/>
                <a:gd fmla="*/ 179 w 211" name="T6"/>
                <a:gd fmla="*/ 31 h 211" name="T7"/>
                <a:gd fmla="*/ 170 w 211" name="T8"/>
                <a:gd fmla="*/ 36 h 211" name="T9"/>
                <a:gd fmla="*/ 164 w 211" name="T10"/>
                <a:gd fmla="*/ 34 h 211" name="T11"/>
                <a:gd fmla="*/ 155 w 211" name="T12"/>
                <a:gd fmla="*/ 26 h 211" name="T13"/>
                <a:gd fmla="*/ 148 w 211" name="T14"/>
                <a:gd fmla="*/ 20 h 211" name="T15"/>
                <a:gd fmla="*/ 149 w 211" name="T16"/>
                <a:gd fmla="*/ 11 h 211" name="T17"/>
                <a:gd fmla="*/ 125 w 211" name="T18"/>
                <a:gd fmla="*/ 5 h 211" name="T19"/>
                <a:gd fmla="*/ 106 w 211" name="T20"/>
                <a:gd fmla="*/ 1 h 211" name="T21"/>
                <a:gd fmla="*/ 89 w 211" name="T22"/>
                <a:gd fmla="*/ 2 h 211" name="T23"/>
                <a:gd fmla="*/ 88 w 211" name="T24"/>
                <a:gd fmla="*/ 7 h 211" name="T25"/>
                <a:gd fmla="*/ 99 w 211" name="T26"/>
                <a:gd fmla="*/ 3 h 211" name="T27"/>
                <a:gd fmla="*/ 101 w 211" name="T28"/>
                <a:gd fmla="*/ 13 h 211" name="T29"/>
                <a:gd fmla="*/ 83 w 211" name="T30"/>
                <a:gd fmla="*/ 23 h 211" name="T31"/>
                <a:gd fmla="*/ 87 w 211" name="T32"/>
                <a:gd fmla="*/ 31 h 211" name="T33"/>
                <a:gd fmla="*/ 96 w 211" name="T34"/>
                <a:gd fmla="*/ 25 h 211" name="T35"/>
                <a:gd fmla="*/ 108 w 211" name="T36"/>
                <a:gd fmla="*/ 30 h 211" name="T37"/>
                <a:gd fmla="*/ 118 w 211" name="T38"/>
                <a:gd fmla="*/ 29 h 211" name="T39"/>
                <a:gd fmla="*/ 130 w 211" name="T40"/>
                <a:gd fmla="*/ 32 h 211" name="T41"/>
                <a:gd fmla="*/ 128 w 211" name="T42"/>
                <a:gd fmla="*/ 37 h 211" name="T43"/>
                <a:gd fmla="*/ 116 w 211" name="T44"/>
                <a:gd fmla="*/ 43 h 211" name="T45"/>
                <a:gd fmla="*/ 117 w 211" name="T46"/>
                <a:gd fmla="*/ 50 h 211" name="T47"/>
                <a:gd fmla="*/ 113 w 211" name="T48"/>
                <a:gd fmla="*/ 58 h 211" name="T49"/>
                <a:gd fmla="*/ 110 w 211" name="T50"/>
                <a:gd fmla="*/ 91 h 211" name="T51"/>
                <a:gd fmla="*/ 104 w 211" name="T52"/>
                <a:gd fmla="*/ 97 h 211" name="T53"/>
                <a:gd fmla="*/ 88 w 211" name="T54"/>
                <a:gd fmla="*/ 77 h 211" name="T55"/>
                <a:gd fmla="*/ 57 w 211" name="T56"/>
                <a:gd fmla="*/ 83 h 211" name="T57"/>
                <a:gd fmla="*/ 73 w 211" name="T58"/>
                <a:gd fmla="*/ 89 h 211" name="T59"/>
                <a:gd fmla="*/ 75 w 211" name="T60"/>
                <a:gd fmla="*/ 94 h 211" name="T61"/>
                <a:gd fmla="*/ 63 w 211" name="T62"/>
                <a:gd fmla="*/ 97 h 211" name="T63"/>
                <a:gd fmla="*/ 62 w 211" name="T64"/>
                <a:gd fmla="*/ 105 h 211" name="T65"/>
                <a:gd fmla="*/ 70 w 211" name="T66"/>
                <a:gd fmla="*/ 110 h 211" name="T67"/>
                <a:gd fmla="*/ 84 w 211" name="T68"/>
                <a:gd fmla="*/ 107 h 211" name="T69"/>
                <a:gd fmla="*/ 99 w 211" name="T70"/>
                <a:gd fmla="*/ 114 h 211" name="T71"/>
                <a:gd fmla="*/ 116 w 211" name="T72"/>
                <a:gd fmla="*/ 109 h 211" name="T73"/>
                <a:gd fmla="*/ 118 w 211" name="T74"/>
                <a:gd fmla="*/ 131 h 211" name="T75"/>
                <a:gd fmla="*/ 109 w 211" name="T76"/>
                <a:gd fmla="*/ 159 h 211" name="T77"/>
                <a:gd fmla="*/ 90 w 211" name="T78"/>
                <a:gd fmla="*/ 189 h 211" name="T79"/>
                <a:gd fmla="*/ 82 w 211" name="T80"/>
                <a:gd fmla="*/ 197 h 211" name="T81"/>
                <a:gd fmla="*/ 79 w 211" name="T82"/>
                <a:gd fmla="*/ 181 h 211" name="T83"/>
                <a:gd fmla="*/ 78 w 211" name="T84"/>
                <a:gd fmla="*/ 159 h 211" name="T85"/>
                <a:gd fmla="*/ 63 w 211" name="T86"/>
                <a:gd fmla="*/ 132 h 211" name="T87"/>
                <a:gd fmla="*/ 72 w 211" name="T88"/>
                <a:gd fmla="*/ 125 h 211" name="T89"/>
                <a:gd fmla="*/ 60 w 211" name="T90"/>
                <a:gd fmla="*/ 115 h 211" name="T91"/>
                <a:gd fmla="*/ 55 w 211" name="T92"/>
                <a:gd fmla="*/ 102 h 211" name="T93"/>
                <a:gd fmla="*/ 50 w 211" name="T94"/>
                <a:gd fmla="*/ 89 h 211" name="T95"/>
                <a:gd fmla="*/ 38 w 211" name="T96"/>
                <a:gd fmla="*/ 78 h 211" name="T97"/>
                <a:gd fmla="*/ 37 w 211" name="T98"/>
                <a:gd fmla="*/ 91 h 211" name="T99"/>
                <a:gd fmla="*/ 30 w 211" name="T100"/>
                <a:gd fmla="*/ 91 h 211" name="T101"/>
                <a:gd fmla="*/ 32 w 211" name="T102"/>
                <a:gd fmla="*/ 52 h 211" name="T103"/>
                <a:gd fmla="*/ 20 w 211" name="T104"/>
                <a:gd fmla="*/ 148 h 211" name="T105"/>
                <a:gd fmla="*/ 167 w 211" name="T106"/>
                <a:gd fmla="*/ 185 h 211" name="T107"/>
                <a:gd fmla="*/ 160 w 211" name="T108"/>
                <a:gd fmla="*/ 127 h 211" name="T109"/>
                <a:gd fmla="*/ 184 w 211" name="T110"/>
                <a:gd fmla="*/ 133 h 211" name="T111"/>
                <a:gd fmla="*/ 201 w 211" name="T112"/>
                <a:gd fmla="*/ 146 h 211" name="T113"/>
                <a:gd fmla="*/ 206 w 211" name="T114"/>
                <a:gd fmla="*/ 109 h 21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1" w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1050" compatLnSpc="1" lIns="122101" numCol="1" rIns="122101" tIns="61050" vert="horz" wrap="square">
              <a:prstTxWarp prst="textNoShape">
                <a:avLst/>
              </a:prstTxWarp>
            </a:bodyPr>
            <a:lstStyle/>
            <a:p>
              <a:pPr defTabSz="914400"/>
              <a:endParaRPr kern="0" lang="id-ID" sz="2400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gdLst>
                <a:gd fmla="*/ 176 w 352" name="T0"/>
                <a:gd fmla="*/ 0 h 352" name="T1"/>
                <a:gd fmla="*/ 0 w 352" name="T2"/>
                <a:gd fmla="*/ 176 h 352" name="T3"/>
                <a:gd fmla="*/ 176 w 352" name="T4"/>
                <a:gd fmla="*/ 352 h 352" name="T5"/>
                <a:gd fmla="*/ 352 w 352" name="T6"/>
                <a:gd fmla="*/ 176 h 352" name="T7"/>
                <a:gd fmla="*/ 176 w 352" name="T8"/>
                <a:gd fmla="*/ 0 h 352" name="T9"/>
                <a:gd fmla="*/ 258 w 352" name="T10"/>
                <a:gd fmla="*/ 261 h 352" name="T11"/>
                <a:gd fmla="*/ 188 w 352" name="T12"/>
                <a:gd fmla="*/ 294 h 352" name="T13"/>
                <a:gd fmla="*/ 96 w 352" name="T14"/>
                <a:gd fmla="*/ 263 h 352" name="T15"/>
                <a:gd fmla="*/ 59 w 352" name="T16"/>
                <a:gd fmla="*/ 189 h 352" name="T17"/>
                <a:gd fmla="*/ 157 w 352" name="T18"/>
                <a:gd fmla="*/ 60 h 352" name="T19"/>
                <a:gd fmla="*/ 175 w 352" name="T20"/>
                <a:gd fmla="*/ 58 h 352" name="T21"/>
                <a:gd fmla="*/ 176 w 352" name="T22"/>
                <a:gd fmla="*/ 58 h 352" name="T23"/>
                <a:gd fmla="*/ 196 w 352" name="T24"/>
                <a:gd fmla="*/ 60 h 352" name="T25"/>
                <a:gd fmla="*/ 272 w 352" name="T26"/>
                <a:gd fmla="*/ 108 h 352" name="T27"/>
                <a:gd fmla="*/ 293 w 352" name="T28"/>
                <a:gd fmla="*/ 162 h 352" name="T29"/>
                <a:gd fmla="*/ 258 w 352" name="T30"/>
                <a:gd fmla="*/ 261 h 3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52" w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1050" compatLnSpc="1" lIns="122101" numCol="1" rIns="122101" tIns="61050" vert="horz" wrap="square">
              <a:prstTxWarp prst="textNoShape">
                <a:avLst/>
              </a:prstTxWarp>
            </a:bodyPr>
            <a:lstStyle/>
            <a:p>
              <a:pPr defTabSz="914400"/>
              <a:endParaRPr kern="0" lang="id-ID" sz="2400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gdLst>
              <a:gd fmla="*/ 178 w 357" name="T0"/>
              <a:gd fmla="*/ 0 h 356" name="T1"/>
              <a:gd fmla="*/ 0 w 357" name="T2"/>
              <a:gd fmla="*/ 178 h 356" name="T3"/>
              <a:gd fmla="*/ 178 w 357" name="T4"/>
              <a:gd fmla="*/ 356 h 356" name="T5"/>
              <a:gd fmla="*/ 357 w 357" name="T6"/>
              <a:gd fmla="*/ 178 h 356" name="T7"/>
              <a:gd fmla="*/ 178 w 357" name="T8"/>
              <a:gd fmla="*/ 0 h 356" name="T9"/>
              <a:gd fmla="*/ 220 w 357" name="T10"/>
              <a:gd fmla="*/ 77 h 356" name="T11"/>
              <a:gd fmla="*/ 258 w 357" name="T12"/>
              <a:gd fmla="*/ 77 h 356" name="T13"/>
              <a:gd fmla="*/ 258 w 357" name="T14"/>
              <a:gd fmla="*/ 125 h 356" name="T15"/>
              <a:gd fmla="*/ 220 w 357" name="T16"/>
              <a:gd fmla="*/ 94 h 356" name="T17"/>
              <a:gd fmla="*/ 220 w 357" name="T18"/>
              <a:gd fmla="*/ 77 h 356" name="T19"/>
              <a:gd fmla="*/ 258 w 357" name="T20"/>
              <a:gd fmla="*/ 200 h 356" name="T21"/>
              <a:gd fmla="*/ 258 w 357" name="T22"/>
              <a:gd fmla="*/ 272 h 356" name="T23"/>
              <a:gd fmla="*/ 208 w 357" name="T24"/>
              <a:gd fmla="*/ 272 h 356" name="T25"/>
              <a:gd fmla="*/ 208 w 357" name="T26"/>
              <a:gd fmla="*/ 185 h 356" name="T27"/>
              <a:gd fmla="*/ 149 w 357" name="T28"/>
              <a:gd fmla="*/ 185 h 356" name="T29"/>
              <a:gd fmla="*/ 149 w 357" name="T30"/>
              <a:gd fmla="*/ 272 h 356" name="T31"/>
              <a:gd fmla="*/ 98 w 357" name="T32"/>
              <a:gd fmla="*/ 272 h 356" name="T33"/>
              <a:gd fmla="*/ 98 w 357" name="T34"/>
              <a:gd fmla="*/ 184 h 356" name="T35"/>
              <a:gd fmla="*/ 178 w 357" name="T36"/>
              <a:gd fmla="*/ 118 h 356" name="T37"/>
              <a:gd fmla="*/ 220 w 357" name="T38"/>
              <a:gd fmla="*/ 152 h 356" name="T39"/>
              <a:gd fmla="*/ 258 w 357" name="T40"/>
              <a:gd fmla="*/ 184 h 356" name="T41"/>
              <a:gd fmla="*/ 258 w 357" name="T42"/>
              <a:gd fmla="*/ 200 h 356" name="T43"/>
              <a:gd fmla="*/ 276 w 357" name="T44"/>
              <a:gd fmla="*/ 190 h 356" name="T45"/>
              <a:gd fmla="*/ 258 w 357" name="T46"/>
              <a:gd fmla="*/ 175 h 356" name="T47"/>
              <a:gd fmla="*/ 220 w 357" name="T48"/>
              <a:gd fmla="*/ 144 h 356" name="T49"/>
              <a:gd fmla="*/ 178 w 357" name="T50"/>
              <a:gd fmla="*/ 110 h 356" name="T51"/>
              <a:gd fmla="*/ 98 w 357" name="T52"/>
              <a:gd fmla="*/ 175 h 356" name="T53"/>
              <a:gd fmla="*/ 81 w 357" name="T54"/>
              <a:gd fmla="*/ 190 h 356" name="T55"/>
              <a:gd fmla="*/ 60 w 357" name="T56"/>
              <a:gd fmla="*/ 165 h 356" name="T57"/>
              <a:gd fmla="*/ 178 w 357" name="T58"/>
              <a:gd fmla="*/ 69 h 356" name="T59"/>
              <a:gd fmla="*/ 220 w 357" name="T60"/>
              <a:gd fmla="*/ 102 h 356" name="T61"/>
              <a:gd fmla="*/ 258 w 357" name="T62"/>
              <a:gd fmla="*/ 134 h 356" name="T63"/>
              <a:gd fmla="*/ 296 w 357" name="T64"/>
              <a:gd fmla="*/ 165 h 356" name="T65"/>
              <a:gd fmla="*/ 276 w 357" name="T66"/>
              <a:gd fmla="*/ 190 h 356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56" w="357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gdLst>
                <a:gd fmla="*/ 14 w 29" name="T0"/>
                <a:gd fmla="*/ 29 h 29" name="T1"/>
                <a:gd fmla="*/ 15 w 29" name="T2"/>
                <a:gd fmla="*/ 29 h 29" name="T3"/>
                <a:gd fmla="*/ 29 w 29" name="T4"/>
                <a:gd fmla="*/ 14 h 29" name="T5"/>
                <a:gd fmla="*/ 15 w 29" name="T6"/>
                <a:gd fmla="*/ 0 h 29" name="T7"/>
                <a:gd fmla="*/ 14 w 29" name="T8"/>
                <a:gd fmla="*/ 0 h 29" name="T9"/>
                <a:gd fmla="*/ 0 w 29" name="T10"/>
                <a:gd fmla="*/ 14 h 29" name="T11"/>
                <a:gd fmla="*/ 14 w 29" name="T12"/>
                <a:gd fmla="*/ 29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gdLst>
                <a:gd fmla="*/ 176 w 352" name="T0"/>
                <a:gd fmla="*/ 0 h 352" name="T1"/>
                <a:gd fmla="*/ 0 w 352" name="T2"/>
                <a:gd fmla="*/ 176 h 352" name="T3"/>
                <a:gd fmla="*/ 176 w 352" name="T4"/>
                <a:gd fmla="*/ 352 h 352" name="T5"/>
                <a:gd fmla="*/ 352 w 352" name="T6"/>
                <a:gd fmla="*/ 176 h 352" name="T7"/>
                <a:gd fmla="*/ 176 w 352" name="T8"/>
                <a:gd fmla="*/ 0 h 352" name="T9"/>
                <a:gd fmla="*/ 230 w 352" name="T10"/>
                <a:gd fmla="*/ 249 h 352" name="T11"/>
                <a:gd fmla="*/ 102 w 352" name="T12"/>
                <a:gd fmla="*/ 249 h 352" name="T13"/>
                <a:gd fmla="*/ 71 w 352" name="T14"/>
                <a:gd fmla="*/ 282 h 352" name="T15"/>
                <a:gd fmla="*/ 71 w 352" name="T16"/>
                <a:gd fmla="*/ 249 h 352" name="T17"/>
                <a:gd fmla="*/ 52 w 352" name="T18"/>
                <a:gd fmla="*/ 249 h 352" name="T19"/>
                <a:gd fmla="*/ 52 w 352" name="T20"/>
                <a:gd fmla="*/ 129 h 352" name="T21"/>
                <a:gd fmla="*/ 108 w 352" name="T22"/>
                <a:gd fmla="*/ 129 h 352" name="T23"/>
                <a:gd fmla="*/ 108 w 352" name="T24"/>
                <a:gd fmla="*/ 206 h 352" name="T25"/>
                <a:gd fmla="*/ 108 w 352" name="T26"/>
                <a:gd fmla="*/ 213 h 352" name="T27"/>
                <a:gd fmla="*/ 114 w 352" name="T28"/>
                <a:gd fmla="*/ 213 h 352" name="T29"/>
                <a:gd fmla="*/ 230 w 352" name="T30"/>
                <a:gd fmla="*/ 213 h 352" name="T31"/>
                <a:gd fmla="*/ 230 w 352" name="T32"/>
                <a:gd fmla="*/ 249 h 352" name="T33"/>
                <a:gd fmla="*/ 299 w 352" name="T34"/>
                <a:gd fmla="*/ 206 h 352" name="T35"/>
                <a:gd fmla="*/ 279 w 352" name="T36"/>
                <a:gd fmla="*/ 206 h 352" name="T37"/>
                <a:gd fmla="*/ 279 w 352" name="T38"/>
                <a:gd fmla="*/ 242 h 352" name="T39"/>
                <a:gd fmla="*/ 247 w 352" name="T40"/>
                <a:gd fmla="*/ 206 h 352" name="T41"/>
                <a:gd fmla="*/ 230 w 352" name="T42"/>
                <a:gd fmla="*/ 206 h 352" name="T43"/>
                <a:gd fmla="*/ 115 w 352" name="T44"/>
                <a:gd fmla="*/ 206 h 352" name="T45"/>
                <a:gd fmla="*/ 115 w 352" name="T46"/>
                <a:gd fmla="*/ 129 h 352" name="T47"/>
                <a:gd fmla="*/ 115 w 352" name="T48"/>
                <a:gd fmla="*/ 82 h 352" name="T49"/>
                <a:gd fmla="*/ 299 w 352" name="T50"/>
                <a:gd fmla="*/ 82 h 352" name="T51"/>
                <a:gd fmla="*/ 299 w 352" name="T52"/>
                <a:gd fmla="*/ 206 h 35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52" w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gdLst>
                <a:gd fmla="*/ 5 w 82" name="T0"/>
                <a:gd fmla="*/ 60 h 82" name="T1"/>
                <a:gd fmla="*/ 7 w 82" name="T2"/>
                <a:gd fmla="*/ 64 h 82" name="T3"/>
                <a:gd fmla="*/ 9 w 82" name="T4"/>
                <a:gd fmla="*/ 66 h 82" name="T5"/>
                <a:gd fmla="*/ 10 w 82" name="T6"/>
                <a:gd fmla="*/ 68 h 82" name="T7"/>
                <a:gd fmla="*/ 12 w 82" name="T8"/>
                <a:gd fmla="*/ 70 h 82" name="T9"/>
                <a:gd fmla="*/ 15 w 82" name="T10"/>
                <a:gd fmla="*/ 72 h 82" name="T11"/>
                <a:gd fmla="*/ 17 w 82" name="T12"/>
                <a:gd fmla="*/ 74 h 82" name="T13"/>
                <a:gd fmla="*/ 20 w 82" name="T14"/>
                <a:gd fmla="*/ 76 h 82" name="T15"/>
                <a:gd fmla="*/ 29 w 82" name="T16"/>
                <a:gd fmla="*/ 80 h 82" name="T17"/>
                <a:gd fmla="*/ 41 w 82" name="T18"/>
                <a:gd fmla="*/ 82 h 82" name="T19"/>
                <a:gd fmla="*/ 71 w 82" name="T20"/>
                <a:gd fmla="*/ 68 h 82" name="T21"/>
                <a:gd fmla="*/ 75 w 82" name="T22"/>
                <a:gd fmla="*/ 64 h 82" name="T23"/>
                <a:gd fmla="*/ 79 w 82" name="T24"/>
                <a:gd fmla="*/ 55 h 82" name="T25"/>
                <a:gd fmla="*/ 82 w 82" name="T26"/>
                <a:gd fmla="*/ 41 h 82" name="T27"/>
                <a:gd fmla="*/ 82 w 82" name="T28"/>
                <a:gd fmla="*/ 37 h 82" name="T29"/>
                <a:gd fmla="*/ 81 w 82" name="T30"/>
                <a:gd fmla="*/ 33 h 82" name="T31"/>
                <a:gd fmla="*/ 79 w 82" name="T32"/>
                <a:gd fmla="*/ 25 h 82" name="T33"/>
                <a:gd fmla="*/ 77 w 82" name="T34"/>
                <a:gd fmla="*/ 22 h 82" name="T35"/>
                <a:gd fmla="*/ 75 w 82" name="T36"/>
                <a:gd fmla="*/ 18 h 82" name="T37"/>
                <a:gd fmla="*/ 71 w 82" name="T38"/>
                <a:gd fmla="*/ 14 h 82" name="T39"/>
                <a:gd fmla="*/ 41 w 82" name="T40"/>
                <a:gd fmla="*/ 0 h 82" name="T41"/>
                <a:gd fmla="*/ 12 w 82" name="T42"/>
                <a:gd fmla="*/ 13 h 82" name="T43"/>
                <a:gd fmla="*/ 10 w 82" name="T44"/>
                <a:gd fmla="*/ 15 h 82" name="T45"/>
                <a:gd fmla="*/ 7 w 82" name="T46"/>
                <a:gd fmla="*/ 18 h 82" name="T47"/>
                <a:gd fmla="*/ 5 w 82" name="T48"/>
                <a:gd fmla="*/ 22 h 82" name="T49"/>
                <a:gd fmla="*/ 4 w 82" name="T50"/>
                <a:gd fmla="*/ 25 h 82" name="T51"/>
                <a:gd fmla="*/ 1 w 82" name="T52"/>
                <a:gd fmla="*/ 33 h 82" name="T53"/>
                <a:gd fmla="*/ 1 w 82" name="T54"/>
                <a:gd fmla="*/ 37 h 82" name="T55"/>
                <a:gd fmla="*/ 0 w 82" name="T56"/>
                <a:gd fmla="*/ 41 h 82" name="T57"/>
                <a:gd fmla="*/ 3 w 82" name="T58"/>
                <a:gd fmla="*/ 55 h 82" name="T59"/>
                <a:gd fmla="*/ 5 w 82" name="T60"/>
                <a:gd fmla="*/ 60 h 82" name="T61"/>
                <a:gd fmla="*/ 41 w 82" name="T62"/>
                <a:gd fmla="*/ 12 h 82" name="T63"/>
                <a:gd fmla="*/ 70 w 82" name="T64"/>
                <a:gd fmla="*/ 41 h 82" name="T65"/>
                <a:gd fmla="*/ 41 w 82" name="T66"/>
                <a:gd fmla="*/ 70 h 82" name="T67"/>
                <a:gd fmla="*/ 12 w 82" name="T68"/>
                <a:gd fmla="*/ 41 h 82" name="T69"/>
                <a:gd fmla="*/ 41 w 82" name="T70"/>
                <a:gd fmla="*/ 12 h 8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82" w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gdLst>
                <a:gd fmla="*/ 119 w 238" name="T0"/>
                <a:gd fmla="*/ 0 h 239" name="T1"/>
                <a:gd fmla="*/ 0 w 238" name="T2"/>
                <a:gd fmla="*/ 119 h 239" name="T3"/>
                <a:gd fmla="*/ 119 w 238" name="T4"/>
                <a:gd fmla="*/ 239 h 239" name="T5"/>
                <a:gd fmla="*/ 238 w 238" name="T6"/>
                <a:gd fmla="*/ 119 h 239" name="T7"/>
                <a:gd fmla="*/ 119 w 238" name="T8"/>
                <a:gd fmla="*/ 0 h 239" name="T9"/>
                <a:gd fmla="*/ 139 w 238" name="T10"/>
                <a:gd fmla="*/ 66 h 239" name="T11"/>
                <a:gd fmla="*/ 166 w 238" name="T12"/>
                <a:gd fmla="*/ 66 h 239" name="T13"/>
                <a:gd fmla="*/ 166 w 238" name="T14"/>
                <a:gd fmla="*/ 78 h 239" name="T15"/>
                <a:gd fmla="*/ 139 w 238" name="T16"/>
                <a:gd fmla="*/ 78 h 239" name="T17"/>
                <a:gd fmla="*/ 139 w 238" name="T18"/>
                <a:gd fmla="*/ 66 h 239" name="T19"/>
                <a:gd fmla="*/ 182 w 238" name="T20"/>
                <a:gd fmla="*/ 186 h 239" name="T21"/>
                <a:gd fmla="*/ 40 w 238" name="T22"/>
                <a:gd fmla="*/ 186 h 239" name="T23"/>
                <a:gd fmla="*/ 40 w 238" name="T24"/>
                <a:gd fmla="*/ 82 h 239" name="T25"/>
                <a:gd fmla="*/ 182 w 238" name="T26"/>
                <a:gd fmla="*/ 82 h 239" name="T27"/>
                <a:gd fmla="*/ 182 w 238" name="T28"/>
                <a:gd fmla="*/ 186 h 23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9" w="238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gdLst>
              <a:gd fmla="*/ 0 w 342" name="T0"/>
              <a:gd fmla="*/ 171 h 342" name="T1"/>
              <a:gd fmla="*/ 342 w 342" name="T2"/>
              <a:gd fmla="*/ 171 h 342" name="T3"/>
              <a:gd fmla="*/ 48 w 342" name="T4"/>
              <a:gd fmla="*/ 140 h 342" name="T5"/>
              <a:gd fmla="*/ 108 w 342" name="T6"/>
              <a:gd fmla="*/ 164 h 342" name="T7"/>
              <a:gd fmla="*/ 48 w 342" name="T8"/>
              <a:gd fmla="*/ 140 h 342" name="T9"/>
              <a:gd fmla="*/ 109 w 342" name="T10"/>
              <a:gd fmla="*/ 171 h 342" name="T11"/>
              <a:gd fmla="*/ 66 w 342" name="T12"/>
              <a:gd fmla="*/ 209 h 342" name="T13"/>
              <a:gd fmla="*/ 95 w 342" name="T14"/>
              <a:gd fmla="*/ 283 h 342" name="T15"/>
              <a:gd fmla="*/ 95 w 342" name="T16"/>
              <a:gd fmla="*/ 245 h 342" name="T17"/>
              <a:gd fmla="*/ 95 w 342" name="T18"/>
              <a:gd fmla="*/ 283 h 342" name="T19"/>
              <a:gd fmla="*/ 67 w 342" name="T20"/>
              <a:gd fmla="*/ 216 h 342" name="T21"/>
              <a:gd fmla="*/ 114 w 342" name="T22"/>
              <a:gd fmla="*/ 239 h 342" name="T23"/>
              <a:gd fmla="*/ 169 w 342" name="T24"/>
              <a:gd fmla="*/ 239 h 342" name="T25"/>
              <a:gd fmla="*/ 120 w 342" name="T26"/>
              <a:gd fmla="*/ 216 h 342" name="T27"/>
              <a:gd fmla="*/ 169 w 342" name="T28"/>
              <a:gd fmla="*/ 239 h 342" name="T29"/>
              <a:gd fmla="*/ 119 w 342" name="T30"/>
              <a:gd fmla="*/ 209 h 342" name="T31"/>
              <a:gd fmla="*/ 175 w 342" name="T32"/>
              <a:gd fmla="*/ 171 h 342" name="T33"/>
              <a:gd fmla="*/ 116 w 342" name="T34"/>
              <a:gd fmla="*/ 164 h 342" name="T35"/>
              <a:gd fmla="*/ 177 w 342" name="T36"/>
              <a:gd fmla="*/ 140 h 342" name="T37"/>
              <a:gd fmla="*/ 116 w 342" name="T38"/>
              <a:gd fmla="*/ 164 h 342" name="T39"/>
              <a:gd fmla="*/ 177 w 342" name="T40"/>
              <a:gd fmla="*/ 264 h 342" name="T41"/>
              <a:gd fmla="*/ 215 w 342" name="T42"/>
              <a:gd fmla="*/ 264 h 342" name="T43"/>
              <a:gd fmla="*/ 217 w 342" name="T44"/>
              <a:gd fmla="*/ 239 h 342" name="T45"/>
              <a:gd fmla="*/ 178 w 342" name="T46"/>
              <a:gd fmla="*/ 216 h 342" name="T47"/>
              <a:gd fmla="*/ 217 w 342" name="T48"/>
              <a:gd fmla="*/ 239 h 342" name="T49"/>
              <a:gd fmla="*/ 179 w 342" name="T50"/>
              <a:gd fmla="*/ 209 h 342" name="T51"/>
              <a:gd fmla="*/ 235 w 342" name="T52"/>
              <a:gd fmla="*/ 171 h 342" name="T53"/>
              <a:gd fmla="*/ 283 w 342" name="T54"/>
              <a:gd fmla="*/ 126 h 342" name="T55"/>
              <a:gd fmla="*/ 241 w 342" name="T56"/>
              <a:gd fmla="*/ 149 h 342" name="T57"/>
              <a:gd fmla="*/ 182 w 342" name="T58"/>
              <a:gd fmla="*/ 164 h 342" name="T59"/>
              <a:gd fmla="*/ 220 w 342" name="T60"/>
              <a:gd fmla="*/ 140 h 342" name="T61"/>
              <a:gd fmla="*/ 252 w 342" name="T62"/>
              <a:gd fmla="*/ 107 h 342" name="T63"/>
              <a:gd fmla="*/ 260 w 342" name="T64"/>
              <a:gd fmla="*/ 103 h 342" name="T65"/>
              <a:gd fmla="*/ 283 w 342" name="T66"/>
              <a:gd fmla="*/ 126 h 34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42" w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gdLst>
                <a:gd fmla="*/ 176 w 353" name="T0"/>
                <a:gd fmla="*/ 0 h 353" name="T1"/>
                <a:gd fmla="*/ 0 w 353" name="T2"/>
                <a:gd fmla="*/ 176 h 353" name="T3"/>
                <a:gd fmla="*/ 176 w 353" name="T4"/>
                <a:gd fmla="*/ 353 h 353" name="T5"/>
                <a:gd fmla="*/ 353 w 353" name="T6"/>
                <a:gd fmla="*/ 176 h 353" name="T7"/>
                <a:gd fmla="*/ 176 w 353" name="T8"/>
                <a:gd fmla="*/ 0 h 353" name="T9"/>
                <a:gd fmla="*/ 271 w 353" name="T10"/>
                <a:gd fmla="*/ 280 h 353" name="T11"/>
                <a:gd fmla="*/ 107 w 353" name="T12"/>
                <a:gd fmla="*/ 280 h 353" name="T13"/>
                <a:gd fmla="*/ 107 w 353" name="T14"/>
                <a:gd fmla="*/ 257 h 353" name="T15"/>
                <a:gd fmla="*/ 98 w 353" name="T16"/>
                <a:gd fmla="*/ 259 h 353" name="T17"/>
                <a:gd fmla="*/ 93 w 353" name="T18"/>
                <a:gd fmla="*/ 278 h 353" name="T19"/>
                <a:gd fmla="*/ 82 w 353" name="T20"/>
                <a:gd fmla="*/ 278 h 353" name="T21"/>
                <a:gd fmla="*/ 89 w 353" name="T22"/>
                <a:gd fmla="*/ 251 h 353" name="T23"/>
                <a:gd fmla="*/ 107 w 353" name="T24"/>
                <a:gd fmla="*/ 245 h 353" name="T25"/>
                <a:gd fmla="*/ 107 w 353" name="T26"/>
                <a:gd fmla="*/ 213 h 353" name="T27"/>
                <a:gd fmla="*/ 98 w 353" name="T28"/>
                <a:gd fmla="*/ 215 h 353" name="T29"/>
                <a:gd fmla="*/ 93 w 353" name="T30"/>
                <a:gd fmla="*/ 234 h 353" name="T31"/>
                <a:gd fmla="*/ 82 w 353" name="T32"/>
                <a:gd fmla="*/ 234 h 353" name="T33"/>
                <a:gd fmla="*/ 89 w 353" name="T34"/>
                <a:gd fmla="*/ 207 h 353" name="T35"/>
                <a:gd fmla="*/ 107 w 353" name="T36"/>
                <a:gd fmla="*/ 201 h 353" name="T37"/>
                <a:gd fmla="*/ 107 w 353" name="T38"/>
                <a:gd fmla="*/ 169 h 353" name="T39"/>
                <a:gd fmla="*/ 98 w 353" name="T40"/>
                <a:gd fmla="*/ 171 h 353" name="T41"/>
                <a:gd fmla="*/ 93 w 353" name="T42"/>
                <a:gd fmla="*/ 190 h 353" name="T43"/>
                <a:gd fmla="*/ 82 w 353" name="T44"/>
                <a:gd fmla="*/ 190 h 353" name="T45"/>
                <a:gd fmla="*/ 89 w 353" name="T46"/>
                <a:gd fmla="*/ 163 h 353" name="T47"/>
                <a:gd fmla="*/ 107 w 353" name="T48"/>
                <a:gd fmla="*/ 157 h 353" name="T49"/>
                <a:gd fmla="*/ 107 w 353" name="T50"/>
                <a:gd fmla="*/ 125 h 353" name="T51"/>
                <a:gd fmla="*/ 98 w 353" name="T52"/>
                <a:gd fmla="*/ 127 h 353" name="T53"/>
                <a:gd fmla="*/ 93 w 353" name="T54"/>
                <a:gd fmla="*/ 146 h 353" name="T55"/>
                <a:gd fmla="*/ 82 w 353" name="T56"/>
                <a:gd fmla="*/ 146 h 353" name="T57"/>
                <a:gd fmla="*/ 89 w 353" name="T58"/>
                <a:gd fmla="*/ 119 h 353" name="T59"/>
                <a:gd fmla="*/ 107 w 353" name="T60"/>
                <a:gd fmla="*/ 113 h 353" name="T61"/>
                <a:gd fmla="*/ 107 w 353" name="T62"/>
                <a:gd fmla="*/ 81 h 353" name="T63"/>
                <a:gd fmla="*/ 98 w 353" name="T64"/>
                <a:gd fmla="*/ 83 h 353" name="T65"/>
                <a:gd fmla="*/ 93 w 353" name="T66"/>
                <a:gd fmla="*/ 102 h 353" name="T67"/>
                <a:gd fmla="*/ 82 w 353" name="T68"/>
                <a:gd fmla="*/ 102 h 353" name="T69"/>
                <a:gd fmla="*/ 89 w 353" name="T70"/>
                <a:gd fmla="*/ 75 h 353" name="T71"/>
                <a:gd fmla="*/ 107 w 353" name="T72"/>
                <a:gd fmla="*/ 69 h 353" name="T73"/>
                <a:gd fmla="*/ 107 w 353" name="T74"/>
                <a:gd fmla="*/ 69 h 353" name="T75"/>
                <a:gd fmla="*/ 271 w 353" name="T76"/>
                <a:gd fmla="*/ 69 h 353" name="T77"/>
                <a:gd fmla="*/ 271 w 353" name="T78"/>
                <a:gd fmla="*/ 280 h 35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53" w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gdLst>
                <a:gd fmla="*/ 0 w 25" name="T0"/>
                <a:gd fmla="*/ 32 h 34" name="T1"/>
                <a:gd fmla="*/ 3 w 25" name="T2"/>
                <a:gd fmla="*/ 34 h 34" name="T3"/>
                <a:gd fmla="*/ 25 w 25" name="T4"/>
                <a:gd fmla="*/ 0 h 34" name="T5"/>
                <a:gd fmla="*/ 13 w 25" name="T6"/>
                <a:gd fmla="*/ 4 h 34" name="T7"/>
                <a:gd fmla="*/ 0 w 25" name="T8"/>
                <a:gd fmla="*/ 32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25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gdLst>
                <a:gd fmla="*/ 143 w 287" name="T0"/>
                <a:gd fmla="*/ 0 h 286" name="T1"/>
                <a:gd fmla="*/ 0 w 287" name="T2"/>
                <a:gd fmla="*/ 143 h 286" name="T3"/>
                <a:gd fmla="*/ 143 w 287" name="T4"/>
                <a:gd fmla="*/ 286 h 286" name="T5"/>
                <a:gd fmla="*/ 287 w 287" name="T6"/>
                <a:gd fmla="*/ 143 h 286" name="T7"/>
                <a:gd fmla="*/ 143 w 287" name="T8"/>
                <a:gd fmla="*/ 0 h 286" name="T9"/>
                <a:gd fmla="*/ 222 w 287" name="T10"/>
                <a:gd fmla="*/ 171 h 286" name="T11"/>
                <a:gd fmla="*/ 180 w 287" name="T12"/>
                <a:gd fmla="*/ 194 h 286" name="T13"/>
                <a:gd fmla="*/ 154 w 287" name="T14"/>
                <a:gd fmla="*/ 184 h 286" name="T15"/>
                <a:gd fmla="*/ 125 w 287" name="T16"/>
                <a:gd fmla="*/ 194 h 286" name="T17"/>
                <a:gd fmla="*/ 91 w 287" name="T18"/>
                <a:gd fmla="*/ 165 h 286" name="T19"/>
                <a:gd fmla="*/ 110 w 287" name="T20"/>
                <a:gd fmla="*/ 120 h 286" name="T21"/>
                <a:gd fmla="*/ 170 w 287" name="T22"/>
                <a:gd fmla="*/ 103 h 286" name="T23"/>
                <a:gd fmla="*/ 180 w 287" name="T24"/>
                <a:gd fmla="*/ 103 h 286" name="T25"/>
                <a:gd fmla="*/ 187 w 287" name="T26"/>
                <a:gd fmla="*/ 104 h 286" name="T27"/>
                <a:gd fmla="*/ 185 w 287" name="T28"/>
                <a:gd fmla="*/ 110 h 286" name="T29"/>
                <a:gd fmla="*/ 178 w 287" name="T30"/>
                <a:gd fmla="*/ 149 h 286" name="T31"/>
                <a:gd fmla="*/ 177 w 287" name="T32"/>
                <a:gd fmla="*/ 151 h 286" name="T33"/>
                <a:gd fmla="*/ 175 w 287" name="T34"/>
                <a:gd fmla="*/ 162 h 286" name="T35"/>
                <a:gd fmla="*/ 181 w 287" name="T36"/>
                <a:gd fmla="*/ 166 h 286" name="T37"/>
                <a:gd fmla="*/ 196 w 287" name="T38"/>
                <a:gd fmla="*/ 154 h 286" name="T39"/>
                <a:gd fmla="*/ 201 w 287" name="T40"/>
                <a:gd fmla="*/ 131 h 286" name="T41"/>
                <a:gd fmla="*/ 186 w 287" name="T42"/>
                <a:gd fmla="*/ 94 h 286" name="T43"/>
                <a:gd fmla="*/ 146 w 287" name="T44"/>
                <a:gd fmla="*/ 80 h 286" name="T45"/>
                <a:gd fmla="*/ 79 w 287" name="T46"/>
                <a:gd fmla="*/ 161 h 286" name="T47"/>
                <a:gd fmla="*/ 94 w 287" name="T48"/>
                <a:gd fmla="*/ 199 h 286" name="T49"/>
                <a:gd fmla="*/ 135 w 287" name="T50"/>
                <a:gd fmla="*/ 213 h 286" name="T51"/>
                <a:gd fmla="*/ 201 w 287" name="T52"/>
                <a:gd fmla="*/ 193 h 286" name="T53"/>
                <a:gd fmla="*/ 206 w 287" name="T54"/>
                <a:gd fmla="*/ 191 h 286" name="T55"/>
                <a:gd fmla="*/ 208 w 287" name="T56"/>
                <a:gd fmla="*/ 196 h 286" name="T57"/>
                <a:gd fmla="*/ 216 w 287" name="T58"/>
                <a:gd fmla="*/ 212 h 286" name="T59"/>
                <a:gd fmla="*/ 218 w 287" name="T60"/>
                <a:gd fmla="*/ 217 h 286" name="T61"/>
                <a:gd fmla="*/ 214 w 287" name="T62"/>
                <a:gd fmla="*/ 219 h 286" name="T63"/>
                <a:gd fmla="*/ 133 w 287" name="T64"/>
                <a:gd fmla="*/ 240 h 286" name="T65"/>
                <a:gd fmla="*/ 74 w 287" name="T66"/>
                <a:gd fmla="*/ 221 h 286" name="T67"/>
                <a:gd fmla="*/ 46 w 287" name="T68"/>
                <a:gd fmla="*/ 160 h 286" name="T69"/>
                <a:gd fmla="*/ 71 w 287" name="T70"/>
                <a:gd fmla="*/ 88 h 286" name="T71"/>
                <a:gd fmla="*/ 148 w 287" name="T72"/>
                <a:gd fmla="*/ 52 h 286" name="T73"/>
                <a:gd fmla="*/ 204 w 287" name="T74"/>
                <a:gd fmla="*/ 70 h 286" name="T75"/>
                <a:gd fmla="*/ 234 w 287" name="T76"/>
                <a:gd fmla="*/ 129 h 286" name="T77"/>
                <a:gd fmla="*/ 222 w 287" name="T78"/>
                <a:gd fmla="*/ 171 h 28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86" w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gdLst>
              <a:gd fmla="*/ 145 w 290" name="T0"/>
              <a:gd fmla="*/ 0 h 289" name="T1"/>
              <a:gd fmla="*/ 0 w 290" name="T2"/>
              <a:gd fmla="*/ 144 h 289" name="T3"/>
              <a:gd fmla="*/ 145 w 290" name="T4"/>
              <a:gd fmla="*/ 289 h 289" name="T5"/>
              <a:gd fmla="*/ 290 w 290" name="T6"/>
              <a:gd fmla="*/ 144 h 289" name="T7"/>
              <a:gd fmla="*/ 145 w 290" name="T8"/>
              <a:gd fmla="*/ 0 h 289" name="T9"/>
              <a:gd fmla="*/ 173 w 290" name="T10"/>
              <a:gd fmla="*/ 144 h 289" name="T11"/>
              <a:gd fmla="*/ 173 w 290" name="T12"/>
              <a:gd fmla="*/ 236 h 289" name="T13"/>
              <a:gd fmla="*/ 79 w 290" name="T14"/>
              <a:gd fmla="*/ 197 h 289" name="T15"/>
              <a:gd fmla="*/ 79 w 290" name="T16"/>
              <a:gd fmla="*/ 183 h 289" name="T17"/>
              <a:gd fmla="*/ 46 w 290" name="T18"/>
              <a:gd fmla="*/ 183 h 289" name="T19"/>
              <a:gd fmla="*/ 46 w 290" name="T20"/>
              <a:gd fmla="*/ 106 h 289" name="T21"/>
              <a:gd fmla="*/ 79 w 290" name="T22"/>
              <a:gd fmla="*/ 106 h 289" name="T23"/>
              <a:gd fmla="*/ 79 w 290" name="T24"/>
              <a:gd fmla="*/ 91 h 289" name="T25"/>
              <a:gd fmla="*/ 173 w 290" name="T26"/>
              <a:gd fmla="*/ 53 h 289" name="T27"/>
              <a:gd fmla="*/ 173 w 290" name="T28"/>
              <a:gd fmla="*/ 144 h 289" name="T29"/>
              <a:gd fmla="*/ 182 w 290" name="T30"/>
              <a:gd fmla="*/ 196 h 289" name="T31"/>
              <a:gd fmla="*/ 194 w 290" name="T32"/>
              <a:gd fmla="*/ 144 h 289" name="T33"/>
              <a:gd fmla="*/ 182 w 290" name="T34"/>
              <a:gd fmla="*/ 93 h 289" name="T35"/>
              <a:gd fmla="*/ 197 w 290" name="T36"/>
              <a:gd fmla="*/ 84 h 289" name="T37"/>
              <a:gd fmla="*/ 211 w 290" name="T38"/>
              <a:gd fmla="*/ 144 h 289" name="T39"/>
              <a:gd fmla="*/ 197 w 290" name="T40"/>
              <a:gd fmla="*/ 204 h 289" name="T41"/>
              <a:gd fmla="*/ 182 w 290" name="T42"/>
              <a:gd fmla="*/ 196 h 289" name="T43"/>
              <a:gd fmla="*/ 225 w 290" name="T44"/>
              <a:gd fmla="*/ 225 h 289" name="T45"/>
              <a:gd fmla="*/ 210 w 290" name="T46"/>
              <a:gd fmla="*/ 216 h 289" name="T47"/>
              <a:gd fmla="*/ 227 w 290" name="T48"/>
              <a:gd fmla="*/ 144 h 289" name="T49"/>
              <a:gd fmla="*/ 210 w 290" name="T50"/>
              <a:gd fmla="*/ 72 h 289" name="T51"/>
              <a:gd fmla="*/ 225 w 290" name="T52"/>
              <a:gd fmla="*/ 64 h 289" name="T53"/>
              <a:gd fmla="*/ 244 w 290" name="T54"/>
              <a:gd fmla="*/ 144 h 289" name="T55"/>
              <a:gd fmla="*/ 225 w 290" name="T56"/>
              <a:gd fmla="*/ 225 h 289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9" w="290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gdLst>
                <a:gd fmla="*/ 176 w 353" name="T0"/>
                <a:gd fmla="*/ 0 h 352" name="T1"/>
                <a:gd fmla="*/ 0 w 353" name="T2"/>
                <a:gd fmla="*/ 176 h 352" name="T3"/>
                <a:gd fmla="*/ 176 w 353" name="T4"/>
                <a:gd fmla="*/ 352 h 352" name="T5"/>
                <a:gd fmla="*/ 353 w 353" name="T6"/>
                <a:gd fmla="*/ 176 h 352" name="T7"/>
                <a:gd fmla="*/ 176 w 353" name="T8"/>
                <a:gd fmla="*/ 0 h 352" name="T9"/>
                <a:gd fmla="*/ 287 w 353" name="T10"/>
                <a:gd fmla="*/ 162 h 352" name="T11"/>
                <a:gd fmla="*/ 268 w 353" name="T12"/>
                <a:gd fmla="*/ 183 h 352" name="T13"/>
                <a:gd fmla="*/ 160 w 353" name="T14"/>
                <a:gd fmla="*/ 289 h 352" name="T15"/>
                <a:gd fmla="*/ 63 w 353" name="T16"/>
                <a:gd fmla="*/ 191 h 352" name="T17"/>
                <a:gd fmla="*/ 84 w 353" name="T18"/>
                <a:gd fmla="*/ 202 h 352" name="T19"/>
                <a:gd fmla="*/ 140 w 353" name="T20"/>
                <a:gd fmla="*/ 175 h 352" name="T21"/>
                <a:gd fmla="*/ 139 w 353" name="T22"/>
                <a:gd fmla="*/ 164 h 352" name="T23"/>
                <a:gd fmla="*/ 197 w 353" name="T24"/>
                <a:gd fmla="*/ 97 h 352" name="T25"/>
                <a:gd fmla="*/ 259 w 353" name="T26"/>
                <a:gd fmla="*/ 137 h 352" name="T27"/>
                <a:gd fmla="*/ 287 w 353" name="T28"/>
                <a:gd fmla="*/ 150 h 352" name="T29"/>
                <a:gd fmla="*/ 290 w 353" name="T30"/>
                <a:gd fmla="*/ 156 h 352" name="T31"/>
                <a:gd fmla="*/ 287 w 353" name="T32"/>
                <a:gd fmla="*/ 162 h 35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52" w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gdLst>
              <a:gd fmla="*/ 175 w 350" name="T0"/>
              <a:gd fmla="*/ 0 h 350" name="T1"/>
              <a:gd fmla="*/ 0 w 350" name="T2"/>
              <a:gd fmla="*/ 175 h 350" name="T3"/>
              <a:gd fmla="*/ 175 w 350" name="T4"/>
              <a:gd fmla="*/ 350 h 350" name="T5"/>
              <a:gd fmla="*/ 350 w 350" name="T6"/>
              <a:gd fmla="*/ 175 h 350" name="T7"/>
              <a:gd fmla="*/ 175 w 350" name="T8"/>
              <a:gd fmla="*/ 0 h 350" name="T9"/>
              <a:gd fmla="*/ 277 w 350" name="T10"/>
              <a:gd fmla="*/ 257 h 350" name="T11"/>
              <a:gd fmla="*/ 268 w 350" name="T12"/>
              <a:gd fmla="*/ 261 h 350" name="T13"/>
              <a:gd fmla="*/ 255 w 350" name="T14"/>
              <a:gd fmla="*/ 264 h 350" name="T15"/>
              <a:gd fmla="*/ 248 w 350" name="T16"/>
              <a:gd fmla="*/ 270 h 350" name="T17"/>
              <a:gd fmla="*/ 230 w 350" name="T18"/>
              <a:gd fmla="*/ 270 h 350" name="T19"/>
              <a:gd fmla="*/ 223 w 350" name="T20"/>
              <a:gd fmla="*/ 264 h 350" name="T21"/>
              <a:gd fmla="*/ 223 w 350" name="T22"/>
              <a:gd fmla="*/ 175 h 350" name="T23"/>
              <a:gd fmla="*/ 230 w 350" name="T24"/>
              <a:gd fmla="*/ 169 h 350" name="T25"/>
              <a:gd fmla="*/ 248 w 350" name="T26"/>
              <a:gd fmla="*/ 169 h 350" name="T27"/>
              <a:gd fmla="*/ 255 w 350" name="T28"/>
              <a:gd fmla="*/ 175 h 350" name="T29"/>
              <a:gd fmla="*/ 262 w 350" name="T30"/>
              <a:gd fmla="*/ 176 h 350" name="T31"/>
              <a:gd fmla="*/ 175 w 350" name="T32"/>
              <a:gd fmla="*/ 96 h 350" name="T33"/>
              <a:gd fmla="*/ 88 w 350" name="T34"/>
              <a:gd fmla="*/ 176 h 350" name="T35"/>
              <a:gd fmla="*/ 95 w 350" name="T36"/>
              <a:gd fmla="*/ 175 h 350" name="T37"/>
              <a:gd fmla="*/ 101 w 350" name="T38"/>
              <a:gd fmla="*/ 169 h 350" name="T39"/>
              <a:gd fmla="*/ 120 w 350" name="T40"/>
              <a:gd fmla="*/ 169 h 350" name="T41"/>
              <a:gd fmla="*/ 126 w 350" name="T42"/>
              <a:gd fmla="*/ 175 h 350" name="T43"/>
              <a:gd fmla="*/ 126 w 350" name="T44"/>
              <a:gd fmla="*/ 264 h 350" name="T45"/>
              <a:gd fmla="*/ 120 w 350" name="T46"/>
              <a:gd fmla="*/ 270 h 350" name="T47"/>
              <a:gd fmla="*/ 101 w 350" name="T48"/>
              <a:gd fmla="*/ 270 h 350" name="T49"/>
              <a:gd fmla="*/ 95 w 350" name="T50"/>
              <a:gd fmla="*/ 264 h 350" name="T51"/>
              <a:gd fmla="*/ 52 w 350" name="T52"/>
              <a:gd fmla="*/ 219 h 350" name="T53"/>
              <a:gd fmla="*/ 71 w 350" name="T54"/>
              <a:gd fmla="*/ 183 h 350" name="T55"/>
              <a:gd fmla="*/ 175 w 350" name="T56"/>
              <a:gd fmla="*/ 80 h 350" name="T57"/>
              <a:gd fmla="*/ 279 w 350" name="T58"/>
              <a:gd fmla="*/ 183 h 350" name="T59"/>
              <a:gd fmla="*/ 298 w 350" name="T60"/>
              <a:gd fmla="*/ 219 h 350" name="T61"/>
              <a:gd fmla="*/ 277 w 350" name="T62"/>
              <a:gd fmla="*/ 257 h 35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50" w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gdLst>
              <a:gd fmla="*/ 145 w 289" name="T0"/>
              <a:gd fmla="*/ 0 h 289" name="T1"/>
              <a:gd fmla="*/ 0 w 289" name="T2"/>
              <a:gd fmla="*/ 145 h 289" name="T3"/>
              <a:gd fmla="*/ 145 w 289" name="T4"/>
              <a:gd fmla="*/ 289 h 289" name="T5"/>
              <a:gd fmla="*/ 289 w 289" name="T6"/>
              <a:gd fmla="*/ 145 h 289" name="T7"/>
              <a:gd fmla="*/ 145 w 289" name="T8"/>
              <a:gd fmla="*/ 0 h 289" name="T9"/>
              <a:gd fmla="*/ 145 w 289" name="T10"/>
              <a:gd fmla="*/ 227 h 289" name="T11"/>
              <a:gd fmla="*/ 121 w 289" name="T12"/>
              <a:gd fmla="*/ 204 h 289" name="T13"/>
              <a:gd fmla="*/ 145 w 289" name="T14"/>
              <a:gd fmla="*/ 181 h 289" name="T15"/>
              <a:gd fmla="*/ 168 w 289" name="T16"/>
              <a:gd fmla="*/ 204 h 289" name="T17"/>
              <a:gd fmla="*/ 145 w 289" name="T18"/>
              <a:gd fmla="*/ 227 h 289" name="T19"/>
              <a:gd fmla="*/ 206 w 289" name="T20"/>
              <a:gd fmla="*/ 174 h 289" name="T21"/>
              <a:gd fmla="*/ 185 w 289" name="T22"/>
              <a:gd fmla="*/ 174 h 289" name="T23"/>
              <a:gd fmla="*/ 180 w 289" name="T24"/>
              <a:gd fmla="*/ 168 h 289" name="T25"/>
              <a:gd fmla="*/ 113 w 289" name="T26"/>
              <a:gd fmla="*/ 168 h 289" name="T27"/>
              <a:gd fmla="*/ 105 w 289" name="T28"/>
              <a:gd fmla="*/ 176 h 289" name="T29"/>
              <a:gd fmla="*/ 85 w 289" name="T30"/>
              <a:gd fmla="*/ 176 h 289" name="T31"/>
              <a:gd fmla="*/ 85 w 289" name="T32"/>
              <a:gd fmla="*/ 156 h 289" name="T33"/>
              <a:gd fmla="*/ 89 w 289" name="T34"/>
              <a:gd fmla="*/ 151 h 289" name="T35"/>
              <a:gd fmla="*/ 93 w 289" name="T36"/>
              <a:gd fmla="*/ 148 h 289" name="T37"/>
              <a:gd fmla="*/ 198 w 289" name="T38"/>
              <a:gd fmla="*/ 145 h 289" name="T39"/>
              <a:gd fmla="*/ 198 w 289" name="T40"/>
              <a:gd fmla="*/ 146 h 289" name="T41"/>
              <a:gd fmla="*/ 199 w 289" name="T42"/>
              <a:gd fmla="*/ 147 h 289" name="T43"/>
              <a:gd fmla="*/ 200 w 289" name="T44"/>
              <a:gd fmla="*/ 148 h 289" name="T45"/>
              <a:gd fmla="*/ 206 w 289" name="T46"/>
              <a:gd fmla="*/ 154 h 289" name="T47"/>
              <a:gd fmla="*/ 210 w 289" name="T48"/>
              <a:gd fmla="*/ 164 h 289" name="T49"/>
              <a:gd fmla="*/ 206 w 289" name="T50"/>
              <a:gd fmla="*/ 174 h 289" name="T51"/>
              <a:gd fmla="*/ 240 w 289" name="T52"/>
              <a:gd fmla="*/ 138 h 289" name="T53"/>
              <a:gd fmla="*/ 221 w 289" name="T54"/>
              <a:gd fmla="*/ 138 h 289" name="T55"/>
              <a:gd fmla="*/ 214 w 289" name="T56"/>
              <a:gd fmla="*/ 131 h 289" name="T57"/>
              <a:gd fmla="*/ 76 w 289" name="T58"/>
              <a:gd fmla="*/ 132 h 289" name="T59"/>
              <a:gd fmla="*/ 76 w 289" name="T60"/>
              <a:gd fmla="*/ 132 h 289" name="T61"/>
              <a:gd fmla="*/ 67 w 289" name="T62"/>
              <a:gd fmla="*/ 141 h 289" name="T63"/>
              <a:gd fmla="*/ 49 w 289" name="T64"/>
              <a:gd fmla="*/ 141 h 289" name="T65"/>
              <a:gd fmla="*/ 48 w 289" name="T66"/>
              <a:gd fmla="*/ 122 h 289" name="T67"/>
              <a:gd fmla="*/ 57 w 289" name="T68"/>
              <a:gd fmla="*/ 113 h 289" name="T69"/>
              <a:gd fmla="*/ 58 w 289" name="T70"/>
              <a:gd fmla="*/ 112 h 289" name="T71"/>
              <a:gd fmla="*/ 229 w 289" name="T72"/>
              <a:gd fmla="*/ 109 h 289" name="T73"/>
              <a:gd fmla="*/ 231 w 289" name="T74"/>
              <a:gd fmla="*/ 110 h 289" name="T75"/>
              <a:gd fmla="*/ 235 w 289" name="T76"/>
              <a:gd fmla="*/ 114 h 289" name="T77"/>
              <a:gd fmla="*/ 235 w 289" name="T78"/>
              <a:gd fmla="*/ 114 h 289" name="T79"/>
              <a:gd fmla="*/ 240 w 289" name="T80"/>
              <a:gd fmla="*/ 119 h 289" name="T81"/>
              <a:gd fmla="*/ 240 w 289" name="T82"/>
              <a:gd fmla="*/ 138 h 289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89" w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gdLst>
                <a:gd fmla="*/ 0 w 48" name="T0"/>
                <a:gd fmla="*/ 33 h 48" name="T1"/>
                <a:gd fmla="*/ 14 w 48" name="T2"/>
                <a:gd fmla="*/ 48 h 48" name="T3"/>
                <a:gd fmla="*/ 48 w 48" name="T4"/>
                <a:gd fmla="*/ 15 h 48" name="T5"/>
                <a:gd fmla="*/ 34 w 48" name="T6"/>
                <a:gd fmla="*/ 0 h 48" name="T7"/>
                <a:gd fmla="*/ 0 w 48" name="T8"/>
                <a:gd fmla="*/ 33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gdLst>
                <a:gd fmla="*/ 0 w 48" name="T0"/>
                <a:gd fmla="*/ 14 h 49" name="T1"/>
                <a:gd fmla="*/ 34 w 48" name="T2"/>
                <a:gd fmla="*/ 49 h 49" name="T3"/>
                <a:gd fmla="*/ 48 w 48" name="T4"/>
                <a:gd fmla="*/ 34 h 49" name="T5"/>
                <a:gd fmla="*/ 14 w 48" name="T6"/>
                <a:gd fmla="*/ 0 h 49" name="T7"/>
                <a:gd fmla="*/ 0 w 48" name="T8"/>
                <a:gd fmla="*/ 14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48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gdLst>
                <a:gd fmla="*/ 47 w 47" name="T0"/>
                <a:gd fmla="*/ 14 h 49" name="T1"/>
                <a:gd fmla="*/ 33 w 47" name="T2"/>
                <a:gd fmla="*/ 0 h 49" name="T3"/>
                <a:gd fmla="*/ 0 w 47" name="T4"/>
                <a:gd fmla="*/ 34 h 49" name="T5"/>
                <a:gd fmla="*/ 15 w 47" name="T6"/>
                <a:gd fmla="*/ 49 h 49" name="T7"/>
                <a:gd fmla="*/ 47 w 47" name="T8"/>
                <a:gd fmla="*/ 14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47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gdLst>
                <a:gd fmla="*/ 0 w 47" name="T0"/>
                <a:gd fmla="*/ 15 h 48" name="T1"/>
                <a:gd fmla="*/ 33 w 47" name="T2"/>
                <a:gd fmla="*/ 48 h 48" name="T3"/>
                <a:gd fmla="*/ 47 w 47" name="T4"/>
                <a:gd fmla="*/ 33 h 48" name="T5"/>
                <a:gd fmla="*/ 15 w 47" name="T6"/>
                <a:gd fmla="*/ 0 h 48" name="T7"/>
                <a:gd fmla="*/ 0 w 47" name="T8"/>
                <a:gd fmla="*/ 15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47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gdLst>
                <a:gd fmla="*/ 155 w 309" name="T0"/>
                <a:gd fmla="*/ 0 h 309" name="T1"/>
                <a:gd fmla="*/ 0 w 309" name="T2"/>
                <a:gd fmla="*/ 155 h 309" name="T3"/>
                <a:gd fmla="*/ 155 w 309" name="T4"/>
                <a:gd fmla="*/ 309 h 309" name="T5"/>
                <a:gd fmla="*/ 309 w 309" name="T6"/>
                <a:gd fmla="*/ 155 h 309" name="T7"/>
                <a:gd fmla="*/ 155 w 309" name="T8"/>
                <a:gd fmla="*/ 0 h 309" name="T9"/>
                <a:gd fmla="*/ 155 w 309" name="T10"/>
                <a:gd fmla="*/ 253 h 309" name="T11"/>
                <a:gd fmla="*/ 56 w 309" name="T12"/>
                <a:gd fmla="*/ 155 h 309" name="T13"/>
                <a:gd fmla="*/ 155 w 309" name="T14"/>
                <a:gd fmla="*/ 57 h 309" name="T15"/>
                <a:gd fmla="*/ 253 w 309" name="T16"/>
                <a:gd fmla="*/ 155 h 309" name="T17"/>
                <a:gd fmla="*/ 155 w 309" name="T18"/>
                <a:gd fmla="*/ 253 h 30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9" w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gdLst>
                <a:gd fmla="*/ 46 w 115" name="T0"/>
                <a:gd fmla="*/ 54 h 83" name="T1"/>
                <a:gd fmla="*/ 15 w 115" name="T2"/>
                <a:gd fmla="*/ 25 h 83" name="T3"/>
                <a:gd fmla="*/ 0 w 115" name="T4"/>
                <a:gd fmla="*/ 40 h 83" name="T5"/>
                <a:gd fmla="*/ 46 w 115" name="T6"/>
                <a:gd fmla="*/ 83 h 83" name="T7"/>
                <a:gd fmla="*/ 115 w 115" name="T8"/>
                <a:gd fmla="*/ 15 h 83" name="T9"/>
                <a:gd fmla="*/ 100 w 115" name="T10"/>
                <a:gd fmla="*/ 0 h 83" name="T11"/>
                <a:gd fmla="*/ 46 w 115" name="T12"/>
                <a:gd fmla="*/ 54 h 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3" w="115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rgbClr val="0070C0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gdLst>
                <a:gd fmla="*/ 9 w 27" name="T0"/>
                <a:gd fmla="*/ 0 h 40" name="T1"/>
                <a:gd fmla="*/ 9 w 27" name="T2"/>
                <a:gd fmla="*/ 0 h 40" name="T3"/>
                <a:gd fmla="*/ 0 w 27" name="T4"/>
                <a:gd fmla="*/ 39 h 40" name="T5"/>
                <a:gd fmla="*/ 6 w 27" name="T6"/>
                <a:gd fmla="*/ 40 h 40" name="T7"/>
                <a:gd fmla="*/ 27 w 27" name="T8"/>
                <a:gd fmla="*/ 20 h 40" name="T9"/>
                <a:gd fmla="*/ 9 w 27" name="T10"/>
                <a:gd fmla="*/ 0 h 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" w="27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gdLst>
                <a:gd fmla="*/ 154 w 308" name="T0"/>
                <a:gd fmla="*/ 0 h 308" name="T1"/>
                <a:gd fmla="*/ 0 w 308" name="T2"/>
                <a:gd fmla="*/ 154 h 308" name="T3"/>
                <a:gd fmla="*/ 154 w 308" name="T4"/>
                <a:gd fmla="*/ 308 h 308" name="T5"/>
                <a:gd fmla="*/ 308 w 308" name="T6"/>
                <a:gd fmla="*/ 154 h 308" name="T7"/>
                <a:gd fmla="*/ 154 w 308" name="T8"/>
                <a:gd fmla="*/ 0 h 308" name="T9"/>
                <a:gd fmla="*/ 165 w 308" name="T10"/>
                <a:gd fmla="*/ 62 h 308" name="T11"/>
                <a:gd fmla="*/ 174 w 308" name="T12"/>
                <a:gd fmla="*/ 77 h 308" name="T13"/>
                <a:gd fmla="*/ 174 w 308" name="T14"/>
                <a:gd fmla="*/ 90 h 308" name="T15"/>
                <a:gd fmla="*/ 182 w 308" name="T16"/>
                <a:gd fmla="*/ 107 h 308" name="T17"/>
                <a:gd fmla="*/ 169 w 308" name="T18"/>
                <a:gd fmla="*/ 136 h 308" name="T19"/>
                <a:gd fmla="*/ 164 w 308" name="T20"/>
                <a:gd fmla="*/ 120 h 308" name="T21"/>
                <a:gd fmla="*/ 156 w 308" name="T22"/>
                <a:gd fmla="*/ 91 h 308" name="T23"/>
                <a:gd fmla="*/ 165 w 308" name="T24"/>
                <a:gd fmla="*/ 62 h 308" name="T25"/>
                <a:gd fmla="*/ 117 w 308" name="T26"/>
                <a:gd fmla="*/ 62 h 308" name="T27"/>
                <a:gd fmla="*/ 125 w 308" name="T28"/>
                <a:gd fmla="*/ 77 h 308" name="T29"/>
                <a:gd fmla="*/ 126 w 308" name="T30"/>
                <a:gd fmla="*/ 90 h 308" name="T31"/>
                <a:gd fmla="*/ 134 w 308" name="T32"/>
                <a:gd fmla="*/ 107 h 308" name="T33"/>
                <a:gd fmla="*/ 120 w 308" name="T34"/>
                <a:gd fmla="*/ 136 h 308" name="T35"/>
                <a:gd fmla="*/ 116 w 308" name="T36"/>
                <a:gd fmla="*/ 120 h 308" name="T37"/>
                <a:gd fmla="*/ 108 w 308" name="T38"/>
                <a:gd fmla="*/ 91 h 308" name="T39"/>
                <a:gd fmla="*/ 117 w 308" name="T40"/>
                <a:gd fmla="*/ 62 h 308" name="T41"/>
                <a:gd fmla="*/ 230 w 308" name="T42"/>
                <a:gd fmla="*/ 218 h 308" name="T43"/>
                <a:gd fmla="*/ 215 w 308" name="T44"/>
                <a:gd fmla="*/ 215 h 308" name="T45"/>
                <a:gd fmla="*/ 147 w 308" name="T46"/>
                <a:gd fmla="*/ 247 h 308" name="T47"/>
                <a:gd fmla="*/ 62 w 308" name="T48"/>
                <a:gd fmla="*/ 162 h 308" name="T49"/>
                <a:gd fmla="*/ 63 w 308" name="T50"/>
                <a:gd fmla="*/ 146 h 308" name="T51"/>
                <a:gd fmla="*/ 232 w 308" name="T52"/>
                <a:gd fmla="*/ 146 h 308" name="T53"/>
                <a:gd fmla="*/ 232 w 308" name="T54"/>
                <a:gd fmla="*/ 146 h 308" name="T55"/>
                <a:gd fmla="*/ 266 w 308" name="T56"/>
                <a:gd fmla="*/ 182 h 308" name="T57"/>
                <a:gd fmla="*/ 230 w 308" name="T58"/>
                <a:gd fmla="*/ 218 h 3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08" w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0070C0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gdLst>
                <a:gd fmla="*/ 36 w 36" name="T0"/>
                <a:gd fmla="*/ 2 h 23" name="T1"/>
                <a:gd fmla="*/ 34 w 36" name="T2"/>
                <a:gd fmla="*/ 1 h 23" name="T3"/>
                <a:gd fmla="*/ 0 w 36" name="T4"/>
                <a:gd fmla="*/ 23 h 23" name="T5"/>
                <a:gd fmla="*/ 22 w 36" name="T6"/>
                <a:gd fmla="*/ 15 h 23" name="T7"/>
                <a:gd fmla="*/ 32 w 36" name="T8"/>
                <a:gd fmla="*/ 6 h 23" name="T9"/>
                <a:gd fmla="*/ 36 w 36" name="T10"/>
                <a:gd fmla="*/ 2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36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1050" compatLnSpc="1" lIns="122101" numCol="1" rIns="122101" tIns="61050" vert="horz" wrap="square">
              <a:prstTxWarp prst="textNoShape">
                <a:avLst/>
              </a:prstTxWarp>
            </a:bodyPr>
            <a:lstStyle/>
            <a:p>
              <a:pPr defTabSz="914400"/>
              <a:endParaRPr kern="0" lang="id-ID" sz="2400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gdLst>
                <a:gd fmla="*/ 4 w 36" name="T0"/>
                <a:gd fmla="*/ 6 h 23" name="T1"/>
                <a:gd fmla="*/ 14 w 36" name="T2"/>
                <a:gd fmla="*/ 15 h 23" name="T3"/>
                <a:gd fmla="*/ 36 w 36" name="T4"/>
                <a:gd fmla="*/ 23 h 23" name="T5"/>
                <a:gd fmla="*/ 2 w 36" name="T6"/>
                <a:gd fmla="*/ 1 h 23" name="T7"/>
                <a:gd fmla="*/ 0 w 36" name="T8"/>
                <a:gd fmla="*/ 2 h 23" name="T9"/>
                <a:gd fmla="*/ 4 w 36" name="T10"/>
                <a:gd fmla="*/ 6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36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1050" compatLnSpc="1" lIns="122101" numCol="1" rIns="122101" tIns="61050" vert="horz" wrap="square">
              <a:prstTxWarp prst="textNoShape">
                <a:avLst/>
              </a:prstTxWarp>
            </a:bodyPr>
            <a:lstStyle/>
            <a:p>
              <a:pPr defTabSz="914400"/>
              <a:endParaRPr kern="0" lang="id-ID" sz="2400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gdLst>
                <a:gd fmla="*/ 155 w 311" name="T0"/>
                <a:gd fmla="*/ 0 h 310" name="T1"/>
                <a:gd fmla="*/ 0 w 311" name="T2"/>
                <a:gd fmla="*/ 155 h 310" name="T3"/>
                <a:gd fmla="*/ 155 w 311" name="T4"/>
                <a:gd fmla="*/ 310 h 310" name="T5"/>
                <a:gd fmla="*/ 311 w 311" name="T6"/>
                <a:gd fmla="*/ 155 h 310" name="T7"/>
                <a:gd fmla="*/ 155 w 311" name="T8"/>
                <a:gd fmla="*/ 0 h 310" name="T9"/>
                <a:gd fmla="*/ 187 w 311" name="T10"/>
                <a:gd fmla="*/ 73 h 310" name="T11"/>
                <a:gd fmla="*/ 208 w 311" name="T12"/>
                <a:gd fmla="*/ 65 h 310" name="T13"/>
                <a:gd fmla="*/ 227 w 311" name="T14"/>
                <a:gd fmla="*/ 67 h 310" name="T15"/>
                <a:gd fmla="*/ 217 w 311" name="T16"/>
                <a:gd fmla="*/ 102 h 310" name="T17"/>
                <a:gd fmla="*/ 208 w 311" name="T18"/>
                <a:gd fmla="*/ 108 h 310" name="T19"/>
                <a:gd fmla="*/ 166 w 311" name="T20"/>
                <a:gd fmla="*/ 108 h 310" name="T21"/>
                <a:gd fmla="*/ 187 w 311" name="T22"/>
                <a:gd fmla="*/ 73 h 310" name="T23"/>
                <a:gd fmla="*/ 148 w 311" name="T24"/>
                <a:gd fmla="*/ 92 h 310" name="T25"/>
                <a:gd fmla="*/ 163 w 311" name="T26"/>
                <a:gd fmla="*/ 92 h 310" name="T27"/>
                <a:gd fmla="*/ 163 w 311" name="T28"/>
                <a:gd fmla="*/ 108 h 310" name="T29"/>
                <a:gd fmla="*/ 148 w 311" name="T30"/>
                <a:gd fmla="*/ 108 h 310" name="T31"/>
                <a:gd fmla="*/ 148 w 311" name="T32"/>
                <a:gd fmla="*/ 92 h 310" name="T33"/>
                <a:gd fmla="*/ 83 w 311" name="T34"/>
                <a:gd fmla="*/ 67 h 310" name="T35"/>
                <a:gd fmla="*/ 102 w 311" name="T36"/>
                <a:gd fmla="*/ 65 h 310" name="T37"/>
                <a:gd fmla="*/ 123 w 311" name="T38"/>
                <a:gd fmla="*/ 73 h 310" name="T39"/>
                <a:gd fmla="*/ 143 w 311" name="T40"/>
                <a:gd fmla="*/ 108 h 310" name="T41"/>
                <a:gd fmla="*/ 102 w 311" name="T42"/>
                <a:gd fmla="*/ 108 h 310" name="T43"/>
                <a:gd fmla="*/ 92 w 311" name="T44"/>
                <a:gd fmla="*/ 102 h 310" name="T45"/>
                <a:gd fmla="*/ 83 w 311" name="T46"/>
                <a:gd fmla="*/ 67 h 310" name="T47"/>
                <a:gd fmla="*/ 238 w 311" name="T48"/>
                <a:gd fmla="*/ 245 h 310" name="T49"/>
                <a:gd fmla="*/ 73 w 311" name="T50"/>
                <a:gd fmla="*/ 245 h 310" name="T51"/>
                <a:gd fmla="*/ 73 w 311" name="T52"/>
                <a:gd fmla="*/ 114 h 310" name="T53"/>
                <a:gd fmla="*/ 116 w 311" name="T54"/>
                <a:gd fmla="*/ 114 h 310" name="T55"/>
                <a:gd fmla="*/ 137 w 311" name="T56"/>
                <a:gd fmla="*/ 114 h 310" name="T57"/>
                <a:gd fmla="*/ 137 w 311" name="T58"/>
                <a:gd fmla="*/ 118 h 310" name="T59"/>
                <a:gd fmla="*/ 137 w 311" name="T60"/>
                <a:gd fmla="*/ 183 h 310" name="T61"/>
                <a:gd fmla="*/ 156 w 311" name="T62"/>
                <a:gd fmla="*/ 167 h 310" name="T63"/>
                <a:gd fmla="*/ 175 w 311" name="T64"/>
                <a:gd fmla="*/ 183 h 310" name="T65"/>
                <a:gd fmla="*/ 175 w 311" name="T66"/>
                <a:gd fmla="*/ 117 h 310" name="T67"/>
                <a:gd fmla="*/ 175 w 311" name="T68"/>
                <a:gd fmla="*/ 114 h 310" name="T69"/>
                <a:gd fmla="*/ 194 w 311" name="T70"/>
                <a:gd fmla="*/ 114 h 310" name="T71"/>
                <a:gd fmla="*/ 238 w 311" name="T72"/>
                <a:gd fmla="*/ 114 h 310" name="T73"/>
                <a:gd fmla="*/ 238 w 311" name="T74"/>
                <a:gd fmla="*/ 245 h 31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10" w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1050" compatLnSpc="1" lIns="122101" numCol="1" rIns="122101" tIns="61050" vert="horz" wrap="square">
              <a:prstTxWarp prst="textNoShape">
                <a:avLst/>
              </a:prstTxWarp>
            </a:bodyPr>
            <a:lstStyle/>
            <a:p>
              <a:pPr defTabSz="914400"/>
              <a:endParaRPr kern="0" lang="id-ID" sz="2400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gdLst>
              <a:gd fmla="*/ 141 w 141" name="T0"/>
              <a:gd fmla="*/ 41 h 112" name="T1"/>
              <a:gd fmla="*/ 127 w 141" name="T2"/>
              <a:gd fmla="*/ 26 h 112" name="T3"/>
              <a:gd fmla="*/ 114 w 141" name="T4"/>
              <a:gd fmla="*/ 0 h 112" name="T5"/>
              <a:gd fmla="*/ 28 w 141" name="T6"/>
              <a:gd fmla="*/ 0 h 112" name="T7"/>
              <a:gd fmla="*/ 14 w 141" name="T8"/>
              <a:gd fmla="*/ 26 h 112" name="T9"/>
              <a:gd fmla="*/ 0 w 141" name="T10"/>
              <a:gd fmla="*/ 41 h 112" name="T11"/>
              <a:gd fmla="*/ 0 w 141" name="T12"/>
              <a:gd fmla="*/ 86 h 112" name="T13"/>
              <a:gd fmla="*/ 0 w 141" name="T14"/>
              <a:gd fmla="*/ 90 h 112" name="T15"/>
              <a:gd fmla="*/ 0 w 141" name="T16"/>
              <a:gd fmla="*/ 106 h 112" name="T17"/>
              <a:gd fmla="*/ 7 w 141" name="T18"/>
              <a:gd fmla="*/ 112 h 112" name="T19"/>
              <a:gd fmla="*/ 27 w 141" name="T20"/>
              <a:gd fmla="*/ 112 h 112" name="T21"/>
              <a:gd fmla="*/ 34 w 141" name="T22"/>
              <a:gd fmla="*/ 106 h 112" name="T23"/>
              <a:gd fmla="*/ 34 w 141" name="T24"/>
              <a:gd fmla="*/ 90 h 112" name="T25"/>
              <a:gd fmla="*/ 108 w 141" name="T26"/>
              <a:gd fmla="*/ 90 h 112" name="T27"/>
              <a:gd fmla="*/ 108 w 141" name="T28"/>
              <a:gd fmla="*/ 106 h 112" name="T29"/>
              <a:gd fmla="*/ 114 w 141" name="T30"/>
              <a:gd fmla="*/ 112 h 112" name="T31"/>
              <a:gd fmla="*/ 135 w 141" name="T32"/>
              <a:gd fmla="*/ 112 h 112" name="T33"/>
              <a:gd fmla="*/ 141 w 141" name="T34"/>
              <a:gd fmla="*/ 106 h 112" name="T35"/>
              <a:gd fmla="*/ 141 w 141" name="T36"/>
              <a:gd fmla="*/ 90 h 112" name="T37"/>
              <a:gd fmla="*/ 141 w 141" name="T38"/>
              <a:gd fmla="*/ 41 h 112" name="T39"/>
              <a:gd fmla="*/ 35 w 141" name="T40"/>
              <a:gd fmla="*/ 10 h 112" name="T41"/>
              <a:gd fmla="*/ 106 w 141" name="T42"/>
              <a:gd fmla="*/ 10 h 112" name="T43"/>
              <a:gd fmla="*/ 118 w 141" name="T44"/>
              <a:gd fmla="*/ 32 h 112" name="T45"/>
              <a:gd fmla="*/ 24 w 141" name="T46"/>
              <a:gd fmla="*/ 32 h 112" name="T47"/>
              <a:gd fmla="*/ 35 w 141" name="T48"/>
              <a:gd fmla="*/ 10 h 112" name="T49"/>
              <a:gd fmla="*/ 41 w 141" name="T50"/>
              <a:gd fmla="*/ 79 h 112" name="T51"/>
              <a:gd fmla="*/ 13 w 141" name="T52"/>
              <a:gd fmla="*/ 79 h 112" name="T53"/>
              <a:gd fmla="*/ 13 w 141" name="T54"/>
              <a:gd fmla="*/ 64 h 112" name="T55"/>
              <a:gd fmla="*/ 41 w 141" name="T56"/>
              <a:gd fmla="*/ 64 h 112" name="T57"/>
              <a:gd fmla="*/ 41 w 141" name="T58"/>
              <a:gd fmla="*/ 79 h 112" name="T59"/>
              <a:gd fmla="*/ 129 w 141" name="T60"/>
              <a:gd fmla="*/ 79 h 112" name="T61"/>
              <a:gd fmla="*/ 100 w 141" name="T62"/>
              <a:gd fmla="*/ 79 h 112" name="T63"/>
              <a:gd fmla="*/ 100 w 141" name="T64"/>
              <a:gd fmla="*/ 64 h 112" name="T65"/>
              <a:gd fmla="*/ 129 w 141" name="T66"/>
              <a:gd fmla="*/ 64 h 112" name="T67"/>
              <a:gd fmla="*/ 129 w 141" name="T68"/>
              <a:gd fmla="*/ 79 h 11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12" w="141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rgbClr val="0070C0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gdLst>
                <a:gd fmla="*/ 33 w 41" name="T0"/>
                <a:gd fmla="*/ 0 h 37" name="T1"/>
                <a:gd fmla="*/ 15 w 41" name="T2"/>
                <a:gd fmla="*/ 6 h 37" name="T3"/>
                <a:gd fmla="*/ 10 w 41" name="T4"/>
                <a:gd fmla="*/ 5 h 37" name="T5"/>
                <a:gd fmla="*/ 10 w 41" name="T6"/>
                <a:gd fmla="*/ 6 h 37" name="T7"/>
                <a:gd fmla="*/ 6 w 41" name="T8"/>
                <a:gd fmla="*/ 31 h 37" name="T9"/>
                <a:gd fmla="*/ 32 w 41" name="T10"/>
                <a:gd fmla="*/ 28 h 37" name="T11"/>
                <a:gd fmla="*/ 35 w 41" name="T12"/>
                <a:gd fmla="*/ 2 h 37" name="T13"/>
                <a:gd fmla="*/ 33 w 41" name="T14"/>
                <a:gd fmla="*/ 0 h 3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" w="41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gdLst>
                <a:gd fmla="*/ 16 w 71" name="T0"/>
                <a:gd fmla="*/ 51 h 63" name="T1"/>
                <a:gd fmla="*/ 42 w 71" name="T2"/>
                <a:gd fmla="*/ 63 h 63" name="T3"/>
                <a:gd fmla="*/ 43 w 71" name="T4"/>
                <a:gd fmla="*/ 63 h 63" name="T5"/>
                <a:gd fmla="*/ 56 w 71" name="T6"/>
                <a:gd fmla="*/ 60 h 63" name="T7"/>
                <a:gd fmla="*/ 60 w 71" name="T8"/>
                <a:gd fmla="*/ 56 h 63" name="T9"/>
                <a:gd fmla="*/ 55 w 71" name="T10"/>
                <a:gd fmla="*/ 12 h 63" name="T11"/>
                <a:gd fmla="*/ 28 w 71" name="T12"/>
                <a:gd fmla="*/ 0 h 63" name="T13"/>
                <a:gd fmla="*/ 11 w 71" name="T14"/>
                <a:gd fmla="*/ 7 h 63" name="T15"/>
                <a:gd fmla="*/ 16 w 71" name="T16"/>
                <a:gd fmla="*/ 51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71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gdLst>
                <a:gd fmla="*/ 35 w 42" name="T0"/>
                <a:gd fmla="*/ 31 h 37" name="T1"/>
                <a:gd fmla="*/ 32 w 42" name="T2"/>
                <a:gd fmla="*/ 6 h 37" name="T3"/>
                <a:gd fmla="*/ 32 w 42" name="T4"/>
                <a:gd fmla="*/ 5 h 37" name="T5"/>
                <a:gd fmla="*/ 26 w 42" name="T6"/>
                <a:gd fmla="*/ 6 h 37" name="T7"/>
                <a:gd fmla="*/ 9 w 42" name="T8"/>
                <a:gd fmla="*/ 0 h 37" name="T9"/>
                <a:gd fmla="*/ 7 w 42" name="T10"/>
                <a:gd fmla="*/ 2 h 37" name="T11"/>
                <a:gd fmla="*/ 10 w 42" name="T12"/>
                <a:gd fmla="*/ 28 h 37" name="T13"/>
                <a:gd fmla="*/ 35 w 42" name="T14"/>
                <a:gd fmla="*/ 31 h 3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" w="42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gdLst>
                <a:gd fmla="*/ 60 w 71" name="T0"/>
                <a:gd fmla="*/ 7 h 63" name="T1"/>
                <a:gd fmla="*/ 43 w 71" name="T2"/>
                <a:gd fmla="*/ 0 h 63" name="T3"/>
                <a:gd fmla="*/ 16 w 71" name="T4"/>
                <a:gd fmla="*/ 12 h 63" name="T5"/>
                <a:gd fmla="*/ 10 w 71" name="T6"/>
                <a:gd fmla="*/ 56 h 63" name="T7"/>
                <a:gd fmla="*/ 15 w 71" name="T8"/>
                <a:gd fmla="*/ 60 h 63" name="T9"/>
                <a:gd fmla="*/ 27 w 71" name="T10"/>
                <a:gd fmla="*/ 63 h 63" name="T11"/>
                <a:gd fmla="*/ 29 w 71" name="T12"/>
                <a:gd fmla="*/ 63 h 63" name="T13"/>
                <a:gd fmla="*/ 55 w 71" name="T14"/>
                <a:gd fmla="*/ 51 h 63" name="T15"/>
                <a:gd fmla="*/ 60 w 71" name="T16"/>
                <a:gd fmla="*/ 7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71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gdLst>
                <a:gd fmla="*/ 23 w 25" name="T0"/>
                <a:gd fmla="*/ 4 h 89" name="T1"/>
                <a:gd fmla="*/ 20 w 25" name="T2"/>
                <a:gd fmla="*/ 1 h 89" name="T3"/>
                <a:gd fmla="*/ 14 w 25" name="T4"/>
                <a:gd fmla="*/ 10 h 89" name="T5"/>
                <a:gd fmla="*/ 12 w 25" name="T6"/>
                <a:gd fmla="*/ 10 h 89" name="T7"/>
                <a:gd fmla="*/ 11 w 25" name="T8"/>
                <a:gd fmla="*/ 10 h 89" name="T9"/>
                <a:gd fmla="*/ 5 w 25" name="T10"/>
                <a:gd fmla="*/ 1 h 89" name="T11"/>
                <a:gd fmla="*/ 2 w 25" name="T12"/>
                <a:gd fmla="*/ 4 h 89" name="T13"/>
                <a:gd fmla="*/ 8 w 25" name="T14"/>
                <a:gd fmla="*/ 13 h 89" name="T15"/>
                <a:gd fmla="*/ 7 w 25" name="T16"/>
                <a:gd fmla="*/ 15 h 89" name="T17"/>
                <a:gd fmla="*/ 7 w 25" name="T18"/>
                <a:gd fmla="*/ 27 h 89" name="T19"/>
                <a:gd fmla="*/ 7 w 25" name="T20"/>
                <a:gd fmla="*/ 41 h 89" name="T21"/>
                <a:gd fmla="*/ 7 w 25" name="T22"/>
                <a:gd fmla="*/ 83 h 89" name="T23"/>
                <a:gd fmla="*/ 12 w 25" name="T24"/>
                <a:gd fmla="*/ 89 h 89" name="T25"/>
                <a:gd fmla="*/ 18 w 25" name="T26"/>
                <a:gd fmla="*/ 83 h 89" name="T27"/>
                <a:gd fmla="*/ 18 w 25" name="T28"/>
                <a:gd fmla="*/ 41 h 89" name="T29"/>
                <a:gd fmla="*/ 18 w 25" name="T30"/>
                <a:gd fmla="*/ 27 h 89" name="T31"/>
                <a:gd fmla="*/ 18 w 25" name="T32"/>
                <a:gd fmla="*/ 15 h 89" name="T33"/>
                <a:gd fmla="*/ 17 w 25" name="T34"/>
                <a:gd fmla="*/ 13 h 89" name="T35"/>
                <a:gd fmla="*/ 23 w 25" name="T36"/>
                <a:gd fmla="*/ 4 h 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9" w="25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rgbClr val="0070C0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gdLst>
                <a:gd fmla="*/ 408 w 408" name="T0"/>
                <a:gd fmla="*/ 0 h 38" name="T1"/>
                <a:gd fmla="*/ 0 w 408" name="T2"/>
                <a:gd fmla="*/ 0 h 38" name="T3"/>
                <a:gd fmla="*/ 0 w 408" name="T4"/>
                <a:gd fmla="*/ 38 h 38" name="T5"/>
                <a:gd fmla="*/ 408 w 408" name="T6"/>
                <a:gd fmla="*/ 38 h 38" name="T7"/>
                <a:gd fmla="*/ 408 w 408" name="T8"/>
                <a:gd fmla="*/ 0 h 38" name="T9"/>
                <a:gd fmla="*/ 389 w 408" name="T10"/>
                <a:gd fmla="*/ 24 h 38" name="T11"/>
                <a:gd fmla="*/ 355 w 408" name="T12"/>
                <a:gd fmla="*/ 24 h 38" name="T13"/>
                <a:gd fmla="*/ 355 w 408" name="T14"/>
                <a:gd fmla="*/ 14 h 38" name="T15"/>
                <a:gd fmla="*/ 389 w 408" name="T16"/>
                <a:gd fmla="*/ 14 h 38" name="T17"/>
                <a:gd fmla="*/ 389 w 408" name="T18"/>
                <a:gd fmla="*/ 24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40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gdLst>
                <a:gd fmla="*/ 370 w 370" name="T0"/>
                <a:gd fmla="*/ 0 h 230" name="T1"/>
                <a:gd fmla="*/ 0 w 370" name="T2"/>
                <a:gd fmla="*/ 0 h 230" name="T3"/>
                <a:gd fmla="*/ 0 w 370" name="T4"/>
                <a:gd fmla="*/ 230 h 230" name="T5"/>
                <a:gd fmla="*/ 370 w 370" name="T6"/>
                <a:gd fmla="*/ 230 h 230" name="T7"/>
                <a:gd fmla="*/ 370 w 370" name="T8"/>
                <a:gd fmla="*/ 0 h 230" name="T9"/>
                <a:gd fmla="*/ 329 w 370" name="T10"/>
                <a:gd fmla="*/ 197 h 230" name="T11"/>
                <a:gd fmla="*/ 41 w 370" name="T12"/>
                <a:gd fmla="*/ 197 h 230" name="T13"/>
                <a:gd fmla="*/ 41 w 370" name="T14"/>
                <a:gd fmla="*/ 34 h 230" name="T15"/>
                <a:gd fmla="*/ 329 w 370" name="T16"/>
                <a:gd fmla="*/ 34 h 230" name="T17"/>
                <a:gd fmla="*/ 329 w 370" name="T18"/>
                <a:gd fmla="*/ 197 h 2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0" w="37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gdLst>
              <a:gd fmla="*/ 147 w 282" name="T0"/>
              <a:gd fmla="*/ 0 h 308" name="T1"/>
              <a:gd fmla="*/ 145 w 282" name="T2"/>
              <a:gd fmla="*/ 2 h 308" name="T3"/>
              <a:gd fmla="*/ 3 w 282" name="T4"/>
              <a:gd fmla="*/ 218 h 308" name="T5"/>
              <a:gd fmla="*/ 0 w 282" name="T6"/>
              <a:gd fmla="*/ 218 h 308" name="T7"/>
              <a:gd fmla="*/ 3 w 282" name="T8"/>
              <a:gd fmla="*/ 220 h 308" name="T9"/>
              <a:gd fmla="*/ 133 w 282" name="T10"/>
              <a:gd fmla="*/ 308 h 308" name="T11"/>
              <a:gd fmla="*/ 135 w 282" name="T12"/>
              <a:gd fmla="*/ 308 h 308" name="T13"/>
              <a:gd fmla="*/ 135 w 282" name="T14"/>
              <a:gd fmla="*/ 308 h 308" name="T15"/>
              <a:gd fmla="*/ 280 w 282" name="T16"/>
              <a:gd fmla="*/ 92 h 308" name="T17"/>
              <a:gd fmla="*/ 282 w 282" name="T18"/>
              <a:gd fmla="*/ 90 h 308" name="T19"/>
              <a:gd fmla="*/ 280 w 282" name="T20"/>
              <a:gd fmla="*/ 90 h 308" name="T21"/>
              <a:gd fmla="*/ 249 w 282" name="T22"/>
              <a:gd fmla="*/ 68 h 308" name="T23"/>
              <a:gd fmla="*/ 263 w 282" name="T24"/>
              <a:gd fmla="*/ 47 h 308" name="T25"/>
              <a:gd fmla="*/ 263 w 282" name="T26"/>
              <a:gd fmla="*/ 45 h 308" name="T27"/>
              <a:gd fmla="*/ 263 w 282" name="T28"/>
              <a:gd fmla="*/ 45 h 308" name="T29"/>
              <a:gd fmla="*/ 197 w 282" name="T30"/>
              <a:gd fmla="*/ 0 h 308" name="T31"/>
              <a:gd fmla="*/ 195 w 282" name="T32"/>
              <a:gd fmla="*/ 0 h 308" name="T33"/>
              <a:gd fmla="*/ 195 w 282" name="T34"/>
              <a:gd fmla="*/ 0 h 308" name="T35"/>
              <a:gd fmla="*/ 180 w 282" name="T36"/>
              <a:gd fmla="*/ 24 h 308" name="T37"/>
              <a:gd fmla="*/ 147 w 282" name="T38"/>
              <a:gd fmla="*/ 2 h 308" name="T39"/>
              <a:gd fmla="*/ 147 w 282" name="T40"/>
              <a:gd fmla="*/ 0 h 308" name="T41"/>
              <a:gd fmla="*/ 171 w 282" name="T42"/>
              <a:gd fmla="*/ 211 h 308" name="T43"/>
              <a:gd fmla="*/ 76 w 282" name="T44"/>
              <a:gd fmla="*/ 147 h 308" name="T45"/>
              <a:gd fmla="*/ 109 w 282" name="T46"/>
              <a:gd fmla="*/ 97 h 308" name="T47"/>
              <a:gd fmla="*/ 206 w 282" name="T48"/>
              <a:gd fmla="*/ 161 h 308" name="T49"/>
              <a:gd fmla="*/ 171 w 282" name="T50"/>
              <a:gd fmla="*/ 211 h 308" name="T51"/>
              <a:gd fmla="*/ 128 w 282" name="T52"/>
              <a:gd fmla="*/ 274 h 308" name="T53"/>
              <a:gd fmla="*/ 34 w 282" name="T54"/>
              <a:gd fmla="*/ 211 h 308" name="T55"/>
              <a:gd fmla="*/ 67 w 282" name="T56"/>
              <a:gd fmla="*/ 161 h 308" name="T57"/>
              <a:gd fmla="*/ 164 w 282" name="T58"/>
              <a:gd fmla="*/ 225 h 308" name="T59"/>
              <a:gd fmla="*/ 128 w 282" name="T60"/>
              <a:gd fmla="*/ 274 h 30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308" w="282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rgbClr val="0070C0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gdLst>
                <a:gd fmla="*/ 1 w 60" name="T0"/>
                <a:gd fmla="*/ 122 h 126" name="T1"/>
                <a:gd fmla="*/ 30 w 60" name="T2"/>
                <a:gd fmla="*/ 108 h 126" name="T3"/>
                <a:gd fmla="*/ 59 w 60" name="T4"/>
                <a:gd fmla="*/ 122 h 126" name="T5"/>
                <a:gd fmla="*/ 60 w 60" name="T6"/>
                <a:gd fmla="*/ 122 h 126" name="T7"/>
                <a:gd fmla="*/ 60 w 60" name="T8"/>
                <a:gd fmla="*/ 27 h 126" name="T9"/>
                <a:gd fmla="*/ 59 w 60" name="T10"/>
                <a:gd fmla="*/ 13 h 126" name="T11"/>
                <a:gd fmla="*/ 30 w 60" name="T12"/>
                <a:gd fmla="*/ 0 h 126" name="T13"/>
                <a:gd fmla="*/ 1 w 60" name="T14"/>
                <a:gd fmla="*/ 13 h 126" name="T15"/>
                <a:gd fmla="*/ 0 w 60" name="T16"/>
                <a:gd fmla="*/ 27 h 126" name="T17"/>
                <a:gd fmla="*/ 0 w 60" name="T18"/>
                <a:gd fmla="*/ 122 h 126" name="T19"/>
                <a:gd fmla="*/ 1 w 60" name="T20"/>
                <a:gd fmla="*/ 122 h 126" name="T21"/>
                <a:gd fmla="*/ 9 w 60" name="T22"/>
                <a:gd fmla="*/ 21 h 126" name="T23"/>
                <a:gd fmla="*/ 30 w 60" name="T24"/>
                <a:gd fmla="*/ 17 h 126" name="T25"/>
                <a:gd fmla="*/ 50 w 60" name="T26"/>
                <a:gd fmla="*/ 21 h 126" name="T27"/>
                <a:gd fmla="*/ 51 w 60" name="T28"/>
                <a:gd fmla="*/ 23 h 126" name="T29"/>
                <a:gd fmla="*/ 50 w 60" name="T30"/>
                <a:gd fmla="*/ 24 h 126" name="T31"/>
                <a:gd fmla="*/ 49 w 60" name="T32"/>
                <a:gd fmla="*/ 24 h 126" name="T33"/>
                <a:gd fmla="*/ 45 w 60" name="T34"/>
                <a:gd fmla="*/ 22 h 126" name="T35"/>
                <a:gd fmla="*/ 30 w 60" name="T36"/>
                <a:gd fmla="*/ 20 h 126" name="T37"/>
                <a:gd fmla="*/ 15 w 60" name="T38"/>
                <a:gd fmla="*/ 22 h 126" name="T39"/>
                <a:gd fmla="*/ 11 w 60" name="T40"/>
                <a:gd fmla="*/ 24 h 126" name="T41"/>
                <a:gd fmla="*/ 9 w 60" name="T42"/>
                <a:gd fmla="*/ 23 h 126" name="T43"/>
                <a:gd fmla="*/ 9 w 60" name="T44"/>
                <a:gd fmla="*/ 21 h 126" name="T45"/>
                <a:gd fmla="*/ 9 w 60" name="T46"/>
                <a:gd fmla="*/ 38 h 126" name="T47"/>
                <a:gd fmla="*/ 30 w 60" name="T48"/>
                <a:gd fmla="*/ 34 h 126" name="T49"/>
                <a:gd fmla="*/ 50 w 60" name="T50"/>
                <a:gd fmla="*/ 38 h 126" name="T51"/>
                <a:gd fmla="*/ 51 w 60" name="T52"/>
                <a:gd fmla="*/ 40 h 126" name="T53"/>
                <a:gd fmla="*/ 50 w 60" name="T54"/>
                <a:gd fmla="*/ 41 h 126" name="T55"/>
                <a:gd fmla="*/ 49 w 60" name="T56"/>
                <a:gd fmla="*/ 41 h 126" name="T57"/>
                <a:gd fmla="*/ 45 w 60" name="T58"/>
                <a:gd fmla="*/ 39 h 126" name="T59"/>
                <a:gd fmla="*/ 30 w 60" name="T60"/>
                <a:gd fmla="*/ 37 h 126" name="T61"/>
                <a:gd fmla="*/ 15 w 60" name="T62"/>
                <a:gd fmla="*/ 39 h 126" name="T63"/>
                <a:gd fmla="*/ 11 w 60" name="T64"/>
                <a:gd fmla="*/ 41 h 126" name="T65"/>
                <a:gd fmla="*/ 9 w 60" name="T66"/>
                <a:gd fmla="*/ 40 h 126" name="T67"/>
                <a:gd fmla="*/ 9 w 60" name="T68"/>
                <a:gd fmla="*/ 38 h 126" name="T69"/>
                <a:gd fmla="*/ 9 w 60" name="T70"/>
                <a:gd fmla="*/ 55 h 126" name="T71"/>
                <a:gd fmla="*/ 30 w 60" name="T72"/>
                <a:gd fmla="*/ 51 h 126" name="T73"/>
                <a:gd fmla="*/ 50 w 60" name="T74"/>
                <a:gd fmla="*/ 55 h 126" name="T75"/>
                <a:gd fmla="*/ 51 w 60" name="T76"/>
                <a:gd fmla="*/ 57 h 126" name="T77"/>
                <a:gd fmla="*/ 50 w 60" name="T78"/>
                <a:gd fmla="*/ 58 h 126" name="T79"/>
                <a:gd fmla="*/ 49 w 60" name="T80"/>
                <a:gd fmla="*/ 58 h 126" name="T81"/>
                <a:gd fmla="*/ 45 w 60" name="T82"/>
                <a:gd fmla="*/ 56 h 126" name="T83"/>
                <a:gd fmla="*/ 30 w 60" name="T84"/>
                <a:gd fmla="*/ 54 h 126" name="T85"/>
                <a:gd fmla="*/ 15 w 60" name="T86"/>
                <a:gd fmla="*/ 56 h 126" name="T87"/>
                <a:gd fmla="*/ 11 w 60" name="T88"/>
                <a:gd fmla="*/ 58 h 126" name="T89"/>
                <a:gd fmla="*/ 9 w 60" name="T90"/>
                <a:gd fmla="*/ 57 h 126" name="T91"/>
                <a:gd fmla="*/ 9 w 60" name="T92"/>
                <a:gd fmla="*/ 55 h 12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5" w="60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gdLst>
                <a:gd fmla="*/ 59 w 60" name="T0"/>
                <a:gd fmla="*/ 122 h 126" name="T1"/>
                <a:gd fmla="*/ 60 w 60" name="T2"/>
                <a:gd fmla="*/ 122 h 126" name="T3"/>
                <a:gd fmla="*/ 60 w 60" name="T4"/>
                <a:gd fmla="*/ 27 h 126" name="T5"/>
                <a:gd fmla="*/ 59 w 60" name="T6"/>
                <a:gd fmla="*/ 13 h 126" name="T7"/>
                <a:gd fmla="*/ 30 w 60" name="T8"/>
                <a:gd fmla="*/ 0 h 126" name="T9"/>
                <a:gd fmla="*/ 1 w 60" name="T10"/>
                <a:gd fmla="*/ 13 h 126" name="T11"/>
                <a:gd fmla="*/ 0 w 60" name="T12"/>
                <a:gd fmla="*/ 27 h 126" name="T13"/>
                <a:gd fmla="*/ 0 w 60" name="T14"/>
                <a:gd fmla="*/ 122 h 126" name="T15"/>
                <a:gd fmla="*/ 1 w 60" name="T16"/>
                <a:gd fmla="*/ 122 h 126" name="T17"/>
                <a:gd fmla="*/ 30 w 60" name="T18"/>
                <a:gd fmla="*/ 108 h 126" name="T19"/>
                <a:gd fmla="*/ 59 w 60" name="T20"/>
                <a:gd fmla="*/ 122 h 126" name="T21"/>
                <a:gd fmla="*/ 51 w 60" name="T22"/>
                <a:gd fmla="*/ 57 h 126" name="T23"/>
                <a:gd fmla="*/ 50 w 60" name="T24"/>
                <a:gd fmla="*/ 58 h 126" name="T25"/>
                <a:gd fmla="*/ 49 w 60" name="T26"/>
                <a:gd fmla="*/ 58 h 126" name="T27"/>
                <a:gd fmla="*/ 45 w 60" name="T28"/>
                <a:gd fmla="*/ 56 h 126" name="T29"/>
                <a:gd fmla="*/ 30 w 60" name="T30"/>
                <a:gd fmla="*/ 54 h 126" name="T31"/>
                <a:gd fmla="*/ 15 w 60" name="T32"/>
                <a:gd fmla="*/ 56 h 126" name="T33"/>
                <a:gd fmla="*/ 11 w 60" name="T34"/>
                <a:gd fmla="*/ 58 h 126" name="T35"/>
                <a:gd fmla="*/ 9 w 60" name="T36"/>
                <a:gd fmla="*/ 57 h 126" name="T37"/>
                <a:gd fmla="*/ 10 w 60" name="T38"/>
                <a:gd fmla="*/ 55 h 126" name="T39"/>
                <a:gd fmla="*/ 30 w 60" name="T40"/>
                <a:gd fmla="*/ 51 h 126" name="T41"/>
                <a:gd fmla="*/ 51 w 60" name="T42"/>
                <a:gd fmla="*/ 55 h 126" name="T43"/>
                <a:gd fmla="*/ 51 w 60" name="T44"/>
                <a:gd fmla="*/ 57 h 126" name="T45"/>
                <a:gd fmla="*/ 51 w 60" name="T46"/>
                <a:gd fmla="*/ 40 h 126" name="T47"/>
                <a:gd fmla="*/ 50 w 60" name="T48"/>
                <a:gd fmla="*/ 41 h 126" name="T49"/>
                <a:gd fmla="*/ 49 w 60" name="T50"/>
                <a:gd fmla="*/ 41 h 126" name="T51"/>
                <a:gd fmla="*/ 45 w 60" name="T52"/>
                <a:gd fmla="*/ 39 h 126" name="T53"/>
                <a:gd fmla="*/ 30 w 60" name="T54"/>
                <a:gd fmla="*/ 37 h 126" name="T55"/>
                <a:gd fmla="*/ 15 w 60" name="T56"/>
                <a:gd fmla="*/ 39 h 126" name="T57"/>
                <a:gd fmla="*/ 11 w 60" name="T58"/>
                <a:gd fmla="*/ 41 h 126" name="T59"/>
                <a:gd fmla="*/ 9 w 60" name="T60"/>
                <a:gd fmla="*/ 40 h 126" name="T61"/>
                <a:gd fmla="*/ 10 w 60" name="T62"/>
                <a:gd fmla="*/ 38 h 126" name="T63"/>
                <a:gd fmla="*/ 30 w 60" name="T64"/>
                <a:gd fmla="*/ 34 h 126" name="T65"/>
                <a:gd fmla="*/ 51 w 60" name="T66"/>
                <a:gd fmla="*/ 38 h 126" name="T67"/>
                <a:gd fmla="*/ 51 w 60" name="T68"/>
                <a:gd fmla="*/ 40 h 126" name="T69"/>
                <a:gd fmla="*/ 51 w 60" name="T70"/>
                <a:gd fmla="*/ 23 h 126" name="T71"/>
                <a:gd fmla="*/ 50 w 60" name="T72"/>
                <a:gd fmla="*/ 24 h 126" name="T73"/>
                <a:gd fmla="*/ 49 w 60" name="T74"/>
                <a:gd fmla="*/ 24 h 126" name="T75"/>
                <a:gd fmla="*/ 45 w 60" name="T76"/>
                <a:gd fmla="*/ 22 h 126" name="T77"/>
                <a:gd fmla="*/ 30 w 60" name="T78"/>
                <a:gd fmla="*/ 20 h 126" name="T79"/>
                <a:gd fmla="*/ 15 w 60" name="T80"/>
                <a:gd fmla="*/ 22 h 126" name="T81"/>
                <a:gd fmla="*/ 11 w 60" name="T82"/>
                <a:gd fmla="*/ 24 h 126" name="T83"/>
                <a:gd fmla="*/ 9 w 60" name="T84"/>
                <a:gd fmla="*/ 23 h 126" name="T85"/>
                <a:gd fmla="*/ 10 w 60" name="T86"/>
                <a:gd fmla="*/ 21 h 126" name="T87"/>
                <a:gd fmla="*/ 30 w 60" name="T88"/>
                <a:gd fmla="*/ 17 h 126" name="T89"/>
                <a:gd fmla="*/ 51 w 60" name="T90"/>
                <a:gd fmla="*/ 21 h 126" name="T91"/>
                <a:gd fmla="*/ 51 w 60" name="T92"/>
                <a:gd fmla="*/ 23 h 12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5" w="60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rgbClr val="0070C0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gdLst>
                <a:gd fmla="*/ 26 w 92" name="T0"/>
                <a:gd fmla="*/ 30 h 55" name="T1"/>
                <a:gd fmla="*/ 65 w 92" name="T2"/>
                <a:gd fmla="*/ 25 h 55" name="T3"/>
                <a:gd fmla="*/ 56 w 92" name="T4"/>
                <a:gd fmla="*/ 34 h 55" name="T5"/>
                <a:gd fmla="*/ 59 w 92" name="T6"/>
                <a:gd fmla="*/ 41 h 55" name="T7"/>
                <a:gd fmla="*/ 81 w 92" name="T8"/>
                <a:gd fmla="*/ 41 h 55" name="T9"/>
                <a:gd fmla="*/ 83 w 92" name="T10"/>
                <a:gd fmla="*/ 41 h 55" name="T11"/>
                <a:gd fmla="*/ 85 w 92" name="T12"/>
                <a:gd fmla="*/ 41 h 55" name="T13"/>
                <a:gd fmla="*/ 90 w 92" name="T14"/>
                <a:gd fmla="*/ 41 h 55" name="T15"/>
                <a:gd fmla="*/ 92 w 92" name="T16"/>
                <a:gd fmla="*/ 38 h 55" name="T17"/>
                <a:gd fmla="*/ 92 w 92" name="T18"/>
                <a:gd fmla="*/ 7 h 55" name="T19"/>
                <a:gd fmla="*/ 86 w 92" name="T20"/>
                <a:gd fmla="*/ 5 h 55" name="T21"/>
                <a:gd fmla="*/ 77 w 92" name="T22"/>
                <a:gd fmla="*/ 14 h 55" name="T23"/>
                <a:gd fmla="*/ 14 w 92" name="T24"/>
                <a:gd fmla="*/ 19 h 55" name="T25"/>
                <a:gd fmla="*/ 0 w 92" name="T26"/>
                <a:gd fmla="*/ 55 h 55" name="T27"/>
                <a:gd fmla="*/ 17 w 92" name="T28"/>
                <a:gd fmla="*/ 55 h 55" name="T29"/>
                <a:gd fmla="*/ 26 w 92" name="T30"/>
                <a:gd fmla="*/ 30 h 5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5" w="92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gdLst>
                <a:gd fmla="*/ 75 w 92" name="T0"/>
                <a:gd fmla="*/ 0 h 55" name="T1"/>
                <a:gd fmla="*/ 66 w 92" name="T2"/>
                <a:gd fmla="*/ 25 h 55" name="T3"/>
                <a:gd fmla="*/ 27 w 92" name="T4"/>
                <a:gd fmla="*/ 30 h 55" name="T5"/>
                <a:gd fmla="*/ 36 w 92" name="T6"/>
                <a:gd fmla="*/ 21 h 55" name="T7"/>
                <a:gd fmla="*/ 33 w 92" name="T8"/>
                <a:gd fmla="*/ 14 h 55" name="T9"/>
                <a:gd fmla="*/ 11 w 92" name="T10"/>
                <a:gd fmla="*/ 14 h 55" name="T11"/>
                <a:gd fmla="*/ 8 w 92" name="T12"/>
                <a:gd fmla="*/ 14 h 55" name="T13"/>
                <a:gd fmla="*/ 6 w 92" name="T14"/>
                <a:gd fmla="*/ 14 h 55" name="T15"/>
                <a:gd fmla="*/ 2 w 92" name="T16"/>
                <a:gd fmla="*/ 14 h 55" name="T17"/>
                <a:gd fmla="*/ 0 w 92" name="T18"/>
                <a:gd fmla="*/ 17 h 55" name="T19"/>
                <a:gd fmla="*/ 0 w 92" name="T20"/>
                <a:gd fmla="*/ 48 h 55" name="T21"/>
                <a:gd fmla="*/ 6 w 92" name="T22"/>
                <a:gd fmla="*/ 50 h 55" name="T23"/>
                <a:gd fmla="*/ 15 w 92" name="T24"/>
                <a:gd fmla="*/ 41 h 55" name="T25"/>
                <a:gd fmla="*/ 77 w 92" name="T26"/>
                <a:gd fmla="*/ 36 h 55" name="T27"/>
                <a:gd fmla="*/ 91 w 92" name="T28"/>
                <a:gd fmla="*/ 0 h 55" name="T29"/>
                <a:gd fmla="*/ 75 w 92" name="T30"/>
                <a:gd fmla="*/ 0 h 5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5" w="92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gdLst>
              <a:gd fmla="*/ 162 w 184" name="T0"/>
              <a:gd fmla="*/ 0 h 163" name="T1"/>
              <a:gd fmla="*/ 21 w 184" name="T2"/>
              <a:gd fmla="*/ 0 h 163" name="T3"/>
              <a:gd fmla="*/ 0 w 184" name="T4"/>
              <a:gd fmla="*/ 21 h 163" name="T5"/>
              <a:gd fmla="*/ 0 w 184" name="T6"/>
              <a:gd fmla="*/ 97 h 163" name="T7"/>
              <a:gd fmla="*/ 21 w 184" name="T8"/>
              <a:gd fmla="*/ 119 h 163" name="T9"/>
              <a:gd fmla="*/ 32 w 184" name="T10"/>
              <a:gd fmla="*/ 119 h 163" name="T11"/>
              <a:gd fmla="*/ 32 w 184" name="T12"/>
              <a:gd fmla="*/ 157 h 163" name="T13"/>
              <a:gd fmla="*/ 34 w 184" name="T14"/>
              <a:gd fmla="*/ 161 h 163" name="T15"/>
              <a:gd fmla="*/ 42 w 184" name="T16"/>
              <a:gd fmla="*/ 161 h 163" name="T17"/>
              <a:gd fmla="*/ 86 w 184" name="T18"/>
              <a:gd fmla="*/ 119 h 163" name="T19"/>
              <a:gd fmla="*/ 162 w 184" name="T20"/>
              <a:gd fmla="*/ 119 h 163" name="T21"/>
              <a:gd fmla="*/ 184 w 184" name="T22"/>
              <a:gd fmla="*/ 97 h 163" name="T23"/>
              <a:gd fmla="*/ 184 w 184" name="T24"/>
              <a:gd fmla="*/ 21 h 163" name="T25"/>
              <a:gd fmla="*/ 162 w 184" name="T26"/>
              <a:gd fmla="*/ 0 h 163" name="T27"/>
              <a:gd fmla="*/ 38 w 184" name="T28"/>
              <a:gd fmla="*/ 32 h 163" name="T29"/>
              <a:gd fmla="*/ 124 w 184" name="T30"/>
              <a:gd fmla="*/ 32 h 163" name="T31"/>
              <a:gd fmla="*/ 130 w 184" name="T32"/>
              <a:gd fmla="*/ 38 h 163" name="T33"/>
              <a:gd fmla="*/ 124 w 184" name="T34"/>
              <a:gd fmla="*/ 43 h 163" name="T35"/>
              <a:gd fmla="*/ 38 w 184" name="T36"/>
              <a:gd fmla="*/ 43 h 163" name="T37"/>
              <a:gd fmla="*/ 32 w 184" name="T38"/>
              <a:gd fmla="*/ 38 h 163" name="T39"/>
              <a:gd fmla="*/ 38 w 184" name="T40"/>
              <a:gd fmla="*/ 32 h 163" name="T41"/>
              <a:gd fmla="*/ 81 w 184" name="T42"/>
              <a:gd fmla="*/ 86 h 163" name="T43"/>
              <a:gd fmla="*/ 38 w 184" name="T44"/>
              <a:gd fmla="*/ 86 h 163" name="T45"/>
              <a:gd fmla="*/ 32 w 184" name="T46"/>
              <a:gd fmla="*/ 81 h 163" name="T47"/>
              <a:gd fmla="*/ 38 w 184" name="T48"/>
              <a:gd fmla="*/ 76 h 163" name="T49"/>
              <a:gd fmla="*/ 81 w 184" name="T50"/>
              <a:gd fmla="*/ 76 h 163" name="T51"/>
              <a:gd fmla="*/ 86 w 184" name="T52"/>
              <a:gd fmla="*/ 81 h 163" name="T53"/>
              <a:gd fmla="*/ 81 w 184" name="T54"/>
              <a:gd fmla="*/ 86 h 163" name="T55"/>
              <a:gd fmla="*/ 146 w 184" name="T56"/>
              <a:gd fmla="*/ 65 h 163" name="T57"/>
              <a:gd fmla="*/ 38 w 184" name="T58"/>
              <a:gd fmla="*/ 65 h 163" name="T59"/>
              <a:gd fmla="*/ 32 w 184" name="T60"/>
              <a:gd fmla="*/ 59 h 163" name="T61"/>
              <a:gd fmla="*/ 38 w 184" name="T62"/>
              <a:gd fmla="*/ 54 h 163" name="T63"/>
              <a:gd fmla="*/ 146 w 184" name="T64"/>
              <a:gd fmla="*/ 54 h 163" name="T65"/>
              <a:gd fmla="*/ 151 w 184" name="T66"/>
              <a:gd fmla="*/ 59 h 163" name="T67"/>
              <a:gd fmla="*/ 146 w 184" name="T68"/>
              <a:gd fmla="*/ 65 h 163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63" w="184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rgbClr val="0070C0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gdLst>
                <a:gd fmla="*/ 13 w 35" name="T0"/>
                <a:gd fmla="*/ 3 h 35" name="T1"/>
                <a:gd fmla="*/ 33 w 35" name="T2"/>
                <a:gd fmla="*/ 13 h 35" name="T3"/>
                <a:gd fmla="*/ 23 w 35" name="T4"/>
                <a:gd fmla="*/ 33 h 35" name="T5"/>
                <a:gd fmla="*/ 3 w 35" name="T6"/>
                <a:gd fmla="*/ 23 h 35" name="T7"/>
                <a:gd fmla="*/ 13 w 35" name="T8"/>
                <a:gd fmla="*/ 3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gdLst>
                <a:gd fmla="*/ 74 w 84" name="T0"/>
                <a:gd fmla="*/ 12 h 58" name="T1"/>
                <a:gd fmla="*/ 73 w 84" name="T2"/>
                <a:gd fmla="*/ 12 h 58" name="T3"/>
                <a:gd fmla="*/ 72 w 84" name="T4"/>
                <a:gd fmla="*/ 11 h 58" name="T5"/>
                <a:gd fmla="*/ 72 w 84" name="T6"/>
                <a:gd fmla="*/ 11 h 58" name="T7"/>
                <a:gd fmla="*/ 6 w 84" name="T8"/>
                <a:gd fmla="*/ 36 h 58" name="T9"/>
                <a:gd fmla="*/ 4 w 84" name="T10"/>
                <a:gd fmla="*/ 38 h 58" name="T11"/>
                <a:gd fmla="*/ 2 w 84" name="T12"/>
                <a:gd fmla="*/ 42 h 58" name="T13"/>
                <a:gd fmla="*/ 7 w 84" name="T14"/>
                <a:gd fmla="*/ 56 h 58" name="T15"/>
                <a:gd fmla="*/ 20 w 84" name="T16"/>
                <a:gd fmla="*/ 51 h 58" name="T17"/>
                <a:gd fmla="*/ 23 w 84" name="T18"/>
                <a:gd fmla="*/ 44 h 58" name="T19"/>
                <a:gd fmla="*/ 65 w 84" name="T20"/>
                <a:gd fmla="*/ 30 h 58" name="T21"/>
                <a:gd fmla="*/ 70 w 84" name="T22"/>
                <a:gd fmla="*/ 32 h 58" name="T23"/>
                <a:gd fmla="*/ 83 w 84" name="T24"/>
                <a:gd fmla="*/ 27 h 58" name="T25"/>
                <a:gd fmla="*/ 84 w 84" name="T26"/>
                <a:gd fmla="*/ 20 h 58" name="T27"/>
                <a:gd fmla="*/ 79 w 84" name="T28"/>
                <a:gd fmla="*/ 14 h 58" name="T29"/>
                <a:gd fmla="*/ 74 w 84" name="T30"/>
                <a:gd fmla="*/ 12 h 5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7" w="84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gdLst>
                <a:gd fmla="*/ 123 w 129" name="T0"/>
                <a:gd fmla="*/ 21 h 79" name="T1"/>
                <a:gd fmla="*/ 119 w 129" name="T2"/>
                <a:gd fmla="*/ 19 h 79" name="T3"/>
                <a:gd fmla="*/ 118 w 129" name="T4"/>
                <a:gd fmla="*/ 19 h 79" name="T5"/>
                <a:gd fmla="*/ 115 w 129" name="T6"/>
                <a:gd fmla="*/ 17 h 79" name="T7"/>
                <a:gd fmla="*/ 113 w 129" name="T8"/>
                <a:gd fmla="*/ 17 h 79" name="T9"/>
                <a:gd fmla="*/ 6 w 129" name="T10"/>
                <a:gd fmla="*/ 57 h 79" name="T11"/>
                <a:gd fmla="*/ 5 w 129" name="T12"/>
                <a:gd fmla="*/ 57 h 79" name="T13"/>
                <a:gd fmla="*/ 2 w 129" name="T14"/>
                <a:gd fmla="*/ 65 h 79" name="T15"/>
                <a:gd fmla="*/ 6 w 129" name="T16"/>
                <a:gd fmla="*/ 77 h 79" name="T17"/>
                <a:gd fmla="*/ 18 w 129" name="T18"/>
                <a:gd fmla="*/ 73 h 79" name="T19"/>
                <a:gd fmla="*/ 22 w 129" name="T20"/>
                <a:gd fmla="*/ 65 h 79" name="T21"/>
                <a:gd fmla="*/ 22 w 129" name="T22"/>
                <a:gd fmla="*/ 65 h 79" name="T23"/>
                <a:gd fmla="*/ 109 w 129" name="T24"/>
                <a:gd fmla="*/ 34 h 79" name="T25"/>
                <a:gd fmla="*/ 115 w 129" name="T26"/>
                <a:gd fmla="*/ 37 h 79" name="T27"/>
                <a:gd fmla="*/ 127 w 129" name="T28"/>
                <a:gd fmla="*/ 33 h 79" name="T29"/>
                <a:gd fmla="*/ 123 w 129" name="T30"/>
                <a:gd fmla="*/ 2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12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gdLst>
              <a:gd fmla="*/ 107 w 114" name="T0"/>
              <a:gd fmla="*/ 55 h 106" name="T1"/>
              <a:gd fmla="*/ 59 w 114" name="T2"/>
              <a:gd fmla="*/ 38 h 106" name="T3"/>
              <a:gd fmla="*/ 57 w 114" name="T4"/>
              <a:gd fmla="*/ 43 h 106" name="T5"/>
              <a:gd fmla="*/ 56 w 114" name="T6"/>
              <a:gd fmla="*/ 38 h 106" name="T7"/>
              <a:gd fmla="*/ 6 w 114" name="T8"/>
              <a:gd fmla="*/ 34 h 106" name="T9"/>
              <a:gd fmla="*/ 44 w 114" name="T10"/>
              <a:gd fmla="*/ 106 h 106" name="T11"/>
              <a:gd fmla="*/ 44 w 114" name="T12"/>
              <a:gd fmla="*/ 106 h 106" name="T13"/>
              <a:gd fmla="*/ 44 w 114" name="T14"/>
              <a:gd fmla="*/ 106 h 106" name="T15"/>
              <a:gd fmla="*/ 44 w 114" name="T16"/>
              <a:gd fmla="*/ 106 h 106" name="T17"/>
              <a:gd fmla="*/ 44 w 114" name="T18"/>
              <a:gd fmla="*/ 106 h 106" name="T19"/>
              <a:gd fmla="*/ 107 w 114" name="T20"/>
              <a:gd fmla="*/ 55 h 10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" w="114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gdLst>
              <a:gd fmla="*/ 2 w 136" name="T0"/>
              <a:gd fmla="*/ 32 h 115" name="T1"/>
              <a:gd fmla="*/ 0 w 136" name="T2"/>
              <a:gd fmla="*/ 35 h 115" name="T3"/>
              <a:gd fmla="*/ 2 w 136" name="T4"/>
              <a:gd fmla="*/ 39 h 115" name="T5"/>
              <a:gd fmla="*/ 14 w 136" name="T6"/>
              <a:gd fmla="*/ 51 h 115" name="T7"/>
              <a:gd fmla="*/ 78 w 136" name="T8"/>
              <a:gd fmla="*/ 115 h 115" name="T9"/>
              <a:gd fmla="*/ 136 w 136" name="T10"/>
              <a:gd fmla="*/ 56 h 115" name="T11"/>
              <a:gd fmla="*/ 123 w 136" name="T12"/>
              <a:gd fmla="*/ 63 h 115" name="T13"/>
              <a:gd fmla="*/ 90 w 136" name="T14"/>
              <a:gd fmla="*/ 46 h 115" name="T15"/>
              <a:gd fmla="*/ 90 w 136" name="T16"/>
              <a:gd fmla="*/ 40 h 115" name="T17"/>
              <a:gd fmla="*/ 56 w 136" name="T18"/>
              <a:gd fmla="*/ 0 h 115" name="T19"/>
              <a:gd fmla="*/ 19 w 136" name="T20"/>
              <a:gd fmla="*/ 24 h 115" name="T21"/>
              <a:gd fmla="*/ 2 w 136" name="T22"/>
              <a:gd fmla="*/ 32 h 115" name="T23"/>
              <a:gd fmla="*/ 35 w 136" name="T24"/>
              <a:gd fmla="*/ 39 h 115" name="T25"/>
              <a:gd fmla="*/ 29 w 136" name="T26"/>
              <a:gd fmla="*/ 33 h 115" name="T27"/>
              <a:gd fmla="*/ 35 w 136" name="T28"/>
              <a:gd fmla="*/ 27 h 115" name="T29"/>
              <a:gd fmla="*/ 41 w 136" name="T30"/>
              <a:gd fmla="*/ 33 h 115" name="T31"/>
              <a:gd fmla="*/ 35 w 136" name="T32"/>
              <a:gd fmla="*/ 39 h 11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15" w="136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gdLst>
              <a:gd fmla="*/ 47 w 95" name="T0"/>
              <a:gd fmla="*/ 0 h 134" name="T1"/>
              <a:gd fmla="*/ 0 w 95" name="T2"/>
              <a:gd fmla="*/ 47 h 134" name="T3"/>
              <a:gd fmla="*/ 47 w 95" name="T4"/>
              <a:gd fmla="*/ 134 h 134" name="T5"/>
              <a:gd fmla="*/ 95 w 95" name="T6"/>
              <a:gd fmla="*/ 47 h 134" name="T7"/>
              <a:gd fmla="*/ 47 w 95" name="T8"/>
              <a:gd fmla="*/ 0 h 134" name="T9"/>
              <a:gd fmla="*/ 47 w 95" name="T10"/>
              <a:gd fmla="*/ 55 h 134" name="T11"/>
              <a:gd fmla="*/ 32 w 95" name="T12"/>
              <a:gd fmla="*/ 40 h 134" name="T13"/>
              <a:gd fmla="*/ 47 w 95" name="T14"/>
              <a:gd fmla="*/ 25 h 134" name="T15"/>
              <a:gd fmla="*/ 62 w 95" name="T16"/>
              <a:gd fmla="*/ 40 h 134" name="T17"/>
              <a:gd fmla="*/ 47 w 95" name="T18"/>
              <a:gd fmla="*/ 55 h 13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34" w="95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gdLst>
              <a:gd fmla="*/ 36 w 71" name="T0"/>
              <a:gd fmla="*/ 0 h 101" name="T1"/>
              <a:gd fmla="*/ 0 w 71" name="T2"/>
              <a:gd fmla="*/ 36 h 101" name="T3"/>
              <a:gd fmla="*/ 36 w 71" name="T4"/>
              <a:gd fmla="*/ 101 h 101" name="T5"/>
              <a:gd fmla="*/ 71 w 71" name="T6"/>
              <a:gd fmla="*/ 36 h 101" name="T7"/>
              <a:gd fmla="*/ 36 w 71" name="T8"/>
              <a:gd fmla="*/ 0 h 101" name="T9"/>
              <a:gd fmla="*/ 36 w 71" name="T10"/>
              <a:gd fmla="*/ 41 h 101" name="T11"/>
              <a:gd fmla="*/ 25 w 71" name="T12"/>
              <a:gd fmla="*/ 30 h 101" name="T13"/>
              <a:gd fmla="*/ 36 w 71" name="T14"/>
              <a:gd fmla="*/ 19 h 101" name="T15"/>
              <a:gd fmla="*/ 47 w 71" name="T16"/>
              <a:gd fmla="*/ 30 h 101" name="T17"/>
              <a:gd fmla="*/ 36 w 71" name="T18"/>
              <a:gd fmla="*/ 41 h 10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0" w="7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rgbClr val="66CCFF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gdLst>
                <a:gd fmla="*/ 11 w 52" name="T0"/>
                <a:gd fmla="*/ 43 h 43" name="T1"/>
                <a:gd fmla="*/ 0 w 52" name="T2"/>
                <a:gd fmla="*/ 0 h 43" name="T3"/>
                <a:gd fmla="*/ 6 w 52" name="T4"/>
                <a:gd fmla="*/ 0 h 43" name="T5"/>
                <a:gd fmla="*/ 11 w 52" name="T6"/>
                <a:gd fmla="*/ 22 h 43" name="T7"/>
                <a:gd fmla="*/ 14 w 52" name="T8"/>
                <a:gd fmla="*/ 37 h 43" name="T9"/>
                <a:gd fmla="*/ 14 w 52" name="T10"/>
                <a:gd fmla="*/ 37 h 43" name="T11"/>
                <a:gd fmla="*/ 18 w 52" name="T12"/>
                <a:gd fmla="*/ 22 h 43" name="T13"/>
                <a:gd fmla="*/ 23 w 52" name="T14"/>
                <a:gd fmla="*/ 0 h 43" name="T15"/>
                <a:gd fmla="*/ 29 w 52" name="T16"/>
                <a:gd fmla="*/ 0 h 43" name="T17"/>
                <a:gd fmla="*/ 34 w 52" name="T18"/>
                <a:gd fmla="*/ 22 h 43" name="T19"/>
                <a:gd fmla="*/ 37 w 52" name="T20"/>
                <a:gd fmla="*/ 36 h 43" name="T21"/>
                <a:gd fmla="*/ 37 w 52" name="T22"/>
                <a:gd fmla="*/ 36 h 43" name="T23"/>
                <a:gd fmla="*/ 41 w 52" name="T24"/>
                <a:gd fmla="*/ 22 h 43" name="T25"/>
                <a:gd fmla="*/ 46 w 52" name="T26"/>
                <a:gd fmla="*/ 0 h 43" name="T27"/>
                <a:gd fmla="*/ 52 w 52" name="T28"/>
                <a:gd fmla="*/ 0 h 43" name="T29"/>
                <a:gd fmla="*/ 40 w 52" name="T30"/>
                <a:gd fmla="*/ 43 h 43" name="T31"/>
                <a:gd fmla="*/ 34 w 52" name="T32"/>
                <a:gd fmla="*/ 43 h 43" name="T33"/>
                <a:gd fmla="*/ 29 w 52" name="T34"/>
                <a:gd fmla="*/ 21 h 43" name="T35"/>
                <a:gd fmla="*/ 26 w 52" name="T36"/>
                <a:gd fmla="*/ 7 h 43" name="T37"/>
                <a:gd fmla="*/ 26 w 52" name="T38"/>
                <a:gd fmla="*/ 7 h 43" name="T39"/>
                <a:gd fmla="*/ 23 w 52" name="T40"/>
                <a:gd fmla="*/ 21 h 43" name="T41"/>
                <a:gd fmla="*/ 17 w 52" name="T42"/>
                <a:gd fmla="*/ 43 h 43" name="T43"/>
                <a:gd fmla="*/ 11 w 52" name="T44"/>
                <a:gd fmla="*/ 43 h 4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3" w="52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gdLst>
                <a:gd fmla="*/ 10 w 52" name="T0"/>
                <a:gd fmla="*/ 43 h 43" name="T1"/>
                <a:gd fmla="*/ 0 w 52" name="T2"/>
                <a:gd fmla="*/ 0 h 43" name="T3"/>
                <a:gd fmla="*/ 5 w 52" name="T4"/>
                <a:gd fmla="*/ 0 h 43" name="T5"/>
                <a:gd fmla="*/ 10 w 52" name="T6"/>
                <a:gd fmla="*/ 22 h 43" name="T7"/>
                <a:gd fmla="*/ 14 w 52" name="T8"/>
                <a:gd fmla="*/ 37 h 43" name="T9"/>
                <a:gd fmla="*/ 14 w 52" name="T10"/>
                <a:gd fmla="*/ 37 h 43" name="T11"/>
                <a:gd fmla="*/ 17 w 52" name="T12"/>
                <a:gd fmla="*/ 22 h 43" name="T13"/>
                <a:gd fmla="*/ 23 w 52" name="T14"/>
                <a:gd fmla="*/ 0 h 43" name="T15"/>
                <a:gd fmla="*/ 29 w 52" name="T16"/>
                <a:gd fmla="*/ 0 h 43" name="T17"/>
                <a:gd fmla="*/ 34 w 52" name="T18"/>
                <a:gd fmla="*/ 22 h 43" name="T19"/>
                <a:gd fmla="*/ 37 w 52" name="T20"/>
                <a:gd fmla="*/ 36 h 43" name="T21"/>
                <a:gd fmla="*/ 37 w 52" name="T22"/>
                <a:gd fmla="*/ 36 h 43" name="T23"/>
                <a:gd fmla="*/ 40 w 52" name="T24"/>
                <a:gd fmla="*/ 22 h 43" name="T25"/>
                <a:gd fmla="*/ 46 w 52" name="T26"/>
                <a:gd fmla="*/ 0 h 43" name="T27"/>
                <a:gd fmla="*/ 52 w 52" name="T28"/>
                <a:gd fmla="*/ 0 h 43" name="T29"/>
                <a:gd fmla="*/ 40 w 52" name="T30"/>
                <a:gd fmla="*/ 43 h 43" name="T31"/>
                <a:gd fmla="*/ 34 w 52" name="T32"/>
                <a:gd fmla="*/ 43 h 43" name="T33"/>
                <a:gd fmla="*/ 28 w 52" name="T34"/>
                <a:gd fmla="*/ 21 h 43" name="T35"/>
                <a:gd fmla="*/ 26 w 52" name="T36"/>
                <a:gd fmla="*/ 7 h 43" name="T37"/>
                <a:gd fmla="*/ 25 w 52" name="T38"/>
                <a:gd fmla="*/ 7 h 43" name="T39"/>
                <a:gd fmla="*/ 22 w 52" name="T40"/>
                <a:gd fmla="*/ 21 h 43" name="T41"/>
                <a:gd fmla="*/ 16 w 52" name="T42"/>
                <a:gd fmla="*/ 43 h 43" name="T43"/>
                <a:gd fmla="*/ 10 w 52" name="T44"/>
                <a:gd fmla="*/ 43 h 4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3" w="52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gdLst>
                <a:gd fmla="*/ 11 w 52" name="T0"/>
                <a:gd fmla="*/ 43 h 43" name="T1"/>
                <a:gd fmla="*/ 0 w 52" name="T2"/>
                <a:gd fmla="*/ 0 h 43" name="T3"/>
                <a:gd fmla="*/ 6 w 52" name="T4"/>
                <a:gd fmla="*/ 0 h 43" name="T5"/>
                <a:gd fmla="*/ 11 w 52" name="T6"/>
                <a:gd fmla="*/ 22 h 43" name="T7"/>
                <a:gd fmla="*/ 14 w 52" name="T8"/>
                <a:gd fmla="*/ 37 h 43" name="T9"/>
                <a:gd fmla="*/ 14 w 52" name="T10"/>
                <a:gd fmla="*/ 37 h 43" name="T11"/>
                <a:gd fmla="*/ 18 w 52" name="T12"/>
                <a:gd fmla="*/ 22 h 43" name="T13"/>
                <a:gd fmla="*/ 23 w 52" name="T14"/>
                <a:gd fmla="*/ 0 h 43" name="T15"/>
                <a:gd fmla="*/ 29 w 52" name="T16"/>
                <a:gd fmla="*/ 0 h 43" name="T17"/>
                <a:gd fmla="*/ 34 w 52" name="T18"/>
                <a:gd fmla="*/ 22 h 43" name="T19"/>
                <a:gd fmla="*/ 37 w 52" name="T20"/>
                <a:gd fmla="*/ 36 h 43" name="T21"/>
                <a:gd fmla="*/ 37 w 52" name="T22"/>
                <a:gd fmla="*/ 36 h 43" name="T23"/>
                <a:gd fmla="*/ 41 w 52" name="T24"/>
                <a:gd fmla="*/ 22 h 43" name="T25"/>
                <a:gd fmla="*/ 46 w 52" name="T26"/>
                <a:gd fmla="*/ 0 h 43" name="T27"/>
                <a:gd fmla="*/ 52 w 52" name="T28"/>
                <a:gd fmla="*/ 0 h 43" name="T29"/>
                <a:gd fmla="*/ 40 w 52" name="T30"/>
                <a:gd fmla="*/ 43 h 43" name="T31"/>
                <a:gd fmla="*/ 34 w 52" name="T32"/>
                <a:gd fmla="*/ 43 h 43" name="T33"/>
                <a:gd fmla="*/ 29 w 52" name="T34"/>
                <a:gd fmla="*/ 21 h 43" name="T35"/>
                <a:gd fmla="*/ 26 w 52" name="T36"/>
                <a:gd fmla="*/ 7 h 43" name="T37"/>
                <a:gd fmla="*/ 26 w 52" name="T38"/>
                <a:gd fmla="*/ 7 h 43" name="T39"/>
                <a:gd fmla="*/ 23 w 52" name="T40"/>
                <a:gd fmla="*/ 21 h 43" name="T41"/>
                <a:gd fmla="*/ 17 w 52" name="T42"/>
                <a:gd fmla="*/ 43 h 43" name="T43"/>
                <a:gd fmla="*/ 11 w 52" name="T44"/>
                <a:gd fmla="*/ 43 h 4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3" w="52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gdLst>
                <a:gd fmla="*/ 6 w 12" name="T0"/>
                <a:gd fmla="*/ 18 h 23" name="T1"/>
                <a:gd fmla="*/ 1 w 12" name="T2"/>
                <a:gd fmla="*/ 10 h 23" name="T3"/>
                <a:gd fmla="*/ 1 w 12" name="T4"/>
                <a:gd fmla="*/ 16 h 23" name="T5"/>
                <a:gd fmla="*/ 2 w 12" name="T6"/>
                <a:gd fmla="*/ 23 h 23" name="T7"/>
                <a:gd fmla="*/ 6 w 12" name="T8"/>
                <a:gd fmla="*/ 18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12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gdLst>
                <a:gd fmla="*/ 4 w 8" name="T0"/>
                <a:gd fmla="*/ 8 h 10" name="T1"/>
                <a:gd fmla="*/ 8 w 8" name="T2"/>
                <a:gd fmla="*/ 10 h 10" name="T3"/>
                <a:gd fmla="*/ 1 w 8" name="T4"/>
                <a:gd fmla="*/ 0 h 10" name="T5"/>
                <a:gd fmla="*/ 4 w 8" name="T6"/>
                <a:gd fmla="*/ 8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8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gdLst>
                <a:gd fmla="*/ 6 w 19" name="T0"/>
                <a:gd fmla="*/ 14 h 14" name="T1"/>
                <a:gd fmla="*/ 12 w 19" name="T2"/>
                <a:gd fmla="*/ 12 h 14" name="T3"/>
                <a:gd fmla="*/ 13 w 19" name="T4"/>
                <a:gd fmla="*/ 1 h 14" name="T5"/>
                <a:gd fmla="*/ 0 w 19" name="T6"/>
                <a:gd fmla="*/ 13 h 14" name="T7"/>
                <a:gd fmla="*/ 6 w 19" name="T8"/>
                <a:gd fmla="*/ 14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9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gdLst>
                <a:gd fmla="*/ 23 w 23" name="T0"/>
                <a:gd fmla="*/ 13 h 57" name="T1"/>
                <a:gd fmla="*/ 13 w 23" name="T2"/>
                <a:gd fmla="*/ 7 h 57" name="T3"/>
                <a:gd fmla="*/ 9 w 23" name="T4"/>
                <a:gd fmla="*/ 0 h 57" name="T5"/>
                <a:gd fmla="*/ 0 w 23" name="T6"/>
                <a:gd fmla="*/ 2 h 57" name="T7"/>
                <a:gd fmla="*/ 8 w 23" name="T8"/>
                <a:gd fmla="*/ 55 h 57" name="T9"/>
                <a:gd fmla="*/ 7 w 23" name="T10"/>
                <a:gd fmla="*/ 57 h 57" name="T11"/>
                <a:gd fmla="*/ 14 w 23" name="T12"/>
                <a:gd fmla="*/ 57 h 57" name="T13"/>
                <a:gd fmla="*/ 23 w 23" name="T14"/>
                <a:gd fmla="*/ 57 h 57" name="T15"/>
                <a:gd fmla="*/ 23 w 23" name="T16"/>
                <a:gd fmla="*/ 13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23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gdLst>
                <a:gd fmla="*/ 121 w 160" name="T0"/>
                <a:gd fmla="*/ 15 h 139" name="T1"/>
                <a:gd fmla="*/ 80 w 160" name="T2"/>
                <a:gd fmla="*/ 0 h 139" name="T3"/>
                <a:gd fmla="*/ 39 w 160" name="T4"/>
                <a:gd fmla="*/ 15 h 139" name="T5"/>
                <a:gd fmla="*/ 32 w 160" name="T6"/>
                <a:gd fmla="*/ 99 h 139" name="T7"/>
                <a:gd fmla="*/ 43 w 160" name="T8"/>
                <a:gd fmla="*/ 128 h 139" name="T9"/>
                <a:gd fmla="*/ 48 w 160" name="T10"/>
                <a:gd fmla="*/ 138 h 139" name="T11"/>
                <a:gd fmla="*/ 68 w 160" name="T12"/>
                <a:gd fmla="*/ 138 h 139" name="T13"/>
                <a:gd fmla="*/ 60 w 160" name="T14"/>
                <a:gd fmla="*/ 84 h 139" name="T15"/>
                <a:gd fmla="*/ 59 w 160" name="T16"/>
                <a:gd fmla="*/ 83 h 139" name="T17"/>
                <a:gd fmla="*/ 51 w 160" name="T18"/>
                <a:gd fmla="*/ 80 h 139" name="T19"/>
                <a:gd fmla="*/ 42 w 160" name="T20"/>
                <a:gd fmla="*/ 66 h 139" name="T21"/>
                <a:gd fmla="*/ 63 w 160" name="T22"/>
                <a:gd fmla="*/ 74 h 139" name="T23"/>
                <a:gd fmla="*/ 64 w 160" name="T24"/>
                <a:gd fmla="*/ 77 h 139" name="T25"/>
                <a:gd fmla="*/ 73 w 160" name="T26"/>
                <a:gd fmla="*/ 76 h 139" name="T27"/>
                <a:gd fmla="*/ 78 w 160" name="T28"/>
                <a:gd fmla="*/ 48 h 139" name="T29"/>
                <a:gd fmla="*/ 89 w 160" name="T30"/>
                <a:gd fmla="*/ 59 h 139" name="T31"/>
                <a:gd fmla="*/ 80 w 160" name="T32"/>
                <a:gd fmla="*/ 77 h 139" name="T33"/>
                <a:gd fmla="*/ 82 w 160" name="T34"/>
                <a:gd fmla="*/ 80 h 139" name="T35"/>
                <a:gd fmla="*/ 91 w 160" name="T36"/>
                <a:gd fmla="*/ 89 h 139" name="T37"/>
                <a:gd fmla="*/ 94 w 160" name="T38"/>
                <a:gd fmla="*/ 83 h 139" name="T39"/>
                <a:gd fmla="*/ 109 w 160" name="T40"/>
                <a:gd fmla="*/ 73 h 139" name="T41"/>
                <a:gd fmla="*/ 117 w 160" name="T42"/>
                <a:gd fmla="*/ 85 h 139" name="T43"/>
                <a:gd fmla="*/ 93 w 160" name="T44"/>
                <a:gd fmla="*/ 96 h 139" name="T45"/>
                <a:gd fmla="*/ 91 w 160" name="T46"/>
                <a:gd fmla="*/ 101 h 139" name="T47"/>
                <a:gd fmla="*/ 95 w 160" name="T48"/>
                <a:gd fmla="*/ 136 h 139" name="T49"/>
                <a:gd fmla="*/ 95 w 160" name="T50"/>
                <a:gd fmla="*/ 138 h 139" name="T51"/>
                <a:gd fmla="*/ 112 w 160" name="T52"/>
                <a:gd fmla="*/ 138 h 139" name="T53"/>
                <a:gd fmla="*/ 117 w 160" name="T54"/>
                <a:gd fmla="*/ 128 h 139" name="T55"/>
                <a:gd fmla="*/ 128 w 160" name="T56"/>
                <a:gd fmla="*/ 99 h 139" name="T57"/>
                <a:gd fmla="*/ 121 w 160" name="T58"/>
                <a:gd fmla="*/ 15 h 13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39" w="160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gdLst>
                <a:gd fmla="*/ 64 w 70" name="T0"/>
                <a:gd fmla="*/ 0 h 12" name="T1"/>
                <a:gd fmla="*/ 6 w 70" name="T2"/>
                <a:gd fmla="*/ 0 h 12" name="T3"/>
                <a:gd fmla="*/ 0 w 70" name="T4"/>
                <a:gd fmla="*/ 6 h 12" name="T5"/>
                <a:gd fmla="*/ 6 w 70" name="T6"/>
                <a:gd fmla="*/ 12 h 12" name="T7"/>
                <a:gd fmla="*/ 64 w 70" name="T8"/>
                <a:gd fmla="*/ 12 h 12" name="T9"/>
                <a:gd fmla="*/ 70 w 70" name="T10"/>
                <a:gd fmla="*/ 6 h 12" name="T11"/>
                <a:gd fmla="*/ 64 w 70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70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gdLst>
                <a:gd fmla="*/ 61 w 66" name="T0"/>
                <a:gd fmla="*/ 0 h 11" name="T1"/>
                <a:gd fmla="*/ 6 w 66" name="T2"/>
                <a:gd fmla="*/ 0 h 11" name="T3"/>
                <a:gd fmla="*/ 0 w 66" name="T4"/>
                <a:gd fmla="*/ 6 h 11" name="T5"/>
                <a:gd fmla="*/ 6 w 66" name="T6"/>
                <a:gd fmla="*/ 11 h 11" name="T7"/>
                <a:gd fmla="*/ 61 w 66" name="T8"/>
                <a:gd fmla="*/ 11 h 11" name="T9"/>
                <a:gd fmla="*/ 66 w 66" name="T10"/>
                <a:gd fmla="*/ 6 h 11" name="T11"/>
                <a:gd fmla="*/ 61 w 66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66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gdLst>
                <a:gd fmla="*/ 32 w 36" name="T0"/>
                <a:gd fmla="*/ 0 h 9" name="T1"/>
                <a:gd fmla="*/ 4 w 36" name="T2"/>
                <a:gd fmla="*/ 0 h 9" name="T3"/>
                <a:gd fmla="*/ 0 w 36" name="T4"/>
                <a:gd fmla="*/ 4 h 9" name="T5"/>
                <a:gd fmla="*/ 4 w 36" name="T6"/>
                <a:gd fmla="*/ 9 h 9" name="T7"/>
                <a:gd fmla="*/ 32 w 36" name="T8"/>
                <a:gd fmla="*/ 9 h 9" name="T9"/>
                <a:gd fmla="*/ 36 w 36" name="T10"/>
                <a:gd fmla="*/ 4 h 9" name="T11"/>
                <a:gd fmla="*/ 32 w 36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36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gdLst>
              <a:gd fmla="*/ 253 w 258" name="T0"/>
              <a:gd fmla="*/ 303 h 336" name="T1"/>
              <a:gd fmla="*/ 142 w 258" name="T2"/>
              <a:gd fmla="*/ 254 h 336" name="T3"/>
              <a:gd fmla="*/ 232 w 258" name="T4"/>
              <a:gd fmla="*/ 43 h 336" name="T5"/>
              <a:gd fmla="*/ 97 w 258" name="T6"/>
              <a:gd fmla="*/ 235 h 336" name="T7"/>
              <a:gd fmla="*/ 0 w 258" name="T8"/>
              <a:gd fmla="*/ 190 h 336" name="T9"/>
              <a:gd fmla="*/ 258 w 258" name="T10"/>
              <a:gd fmla="*/ 0 h 336" name="T11"/>
              <a:gd fmla="*/ 253 w 258" name="T12"/>
              <a:gd fmla="*/ 303 h 336" name="T13"/>
              <a:gd fmla="*/ 109 w 258" name="T14"/>
              <a:gd fmla="*/ 336 h 336" name="T15"/>
              <a:gd fmla="*/ 92 w 258" name="T16"/>
              <a:gd fmla="*/ 263 h 336" name="T17"/>
              <a:gd fmla="*/ 154 w 258" name="T18"/>
              <a:gd fmla="*/ 287 h 336" name="T19"/>
              <a:gd fmla="*/ 109 w 258" name="T20"/>
              <a:gd fmla="*/ 336 h 33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6" w="258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rgbClr val="0070C0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gdLst>
                <a:gd fmla="*/ 15 w 101" name="T0"/>
                <a:gd fmla="*/ 76 h 101" name="T1"/>
                <a:gd fmla="*/ 9 w 101" name="T2"/>
                <a:gd fmla="*/ 81 h 101" name="T3"/>
                <a:gd fmla="*/ 21 w 101" name="T4"/>
                <a:gd fmla="*/ 92 h 101" name="T5"/>
                <a:gd fmla="*/ 26 w 101" name="T6"/>
                <a:gd fmla="*/ 87 h 101" name="T7"/>
                <a:gd fmla="*/ 43 w 101" name="T8"/>
                <a:gd fmla="*/ 93 h 101" name="T9"/>
                <a:gd fmla="*/ 43 w 101" name="T10"/>
                <a:gd fmla="*/ 101 h 101" name="T11"/>
                <a:gd fmla="*/ 59 w 101" name="T12"/>
                <a:gd fmla="*/ 101 h 101" name="T13"/>
                <a:gd fmla="*/ 59 w 101" name="T14"/>
                <a:gd fmla="*/ 93 h 101" name="T15"/>
                <a:gd fmla="*/ 75 w 101" name="T16"/>
                <a:gd fmla="*/ 86 h 101" name="T17"/>
                <a:gd fmla="*/ 81 w 101" name="T18"/>
                <a:gd fmla="*/ 91 h 101" name="T19"/>
                <a:gd fmla="*/ 92 w 101" name="T20"/>
                <a:gd fmla="*/ 80 h 101" name="T21"/>
                <a:gd fmla="*/ 87 w 101" name="T22"/>
                <a:gd fmla="*/ 75 h 101" name="T23"/>
                <a:gd fmla="*/ 93 w 101" name="T24"/>
                <a:gd fmla="*/ 58 h 101" name="T25"/>
                <a:gd fmla="*/ 101 w 101" name="T26"/>
                <a:gd fmla="*/ 58 h 101" name="T27"/>
                <a:gd fmla="*/ 101 w 101" name="T28"/>
                <a:gd fmla="*/ 42 h 101" name="T29"/>
                <a:gd fmla="*/ 93 w 101" name="T30"/>
                <a:gd fmla="*/ 42 h 101" name="T31"/>
                <a:gd fmla="*/ 86 w 101" name="T32"/>
                <a:gd fmla="*/ 25 h 101" name="T33"/>
                <a:gd fmla="*/ 91 w 101" name="T34"/>
                <a:gd fmla="*/ 20 h 101" name="T35"/>
                <a:gd fmla="*/ 80 w 101" name="T36"/>
                <a:gd fmla="*/ 9 h 101" name="T37"/>
                <a:gd fmla="*/ 74 w 101" name="T38"/>
                <a:gd fmla="*/ 14 h 101" name="T39"/>
                <a:gd fmla="*/ 58 w 101" name="T40"/>
                <a:gd fmla="*/ 7 h 101" name="T41"/>
                <a:gd fmla="*/ 57 w 101" name="T42"/>
                <a:gd fmla="*/ 0 h 101" name="T43"/>
                <a:gd fmla="*/ 41 w 101" name="T44"/>
                <a:gd fmla="*/ 0 h 101" name="T45"/>
                <a:gd fmla="*/ 42 w 101" name="T46"/>
                <a:gd fmla="*/ 8 h 101" name="T47"/>
                <a:gd fmla="*/ 25 w 101" name="T48"/>
                <a:gd fmla="*/ 15 h 101" name="T49"/>
                <a:gd fmla="*/ 20 w 101" name="T50"/>
                <a:gd fmla="*/ 10 h 101" name="T51"/>
                <a:gd fmla="*/ 8 w 101" name="T52"/>
                <a:gd fmla="*/ 21 h 101" name="T53"/>
                <a:gd fmla="*/ 14 w 101" name="T54"/>
                <a:gd fmla="*/ 26 h 101" name="T55"/>
                <a:gd fmla="*/ 7 w 101" name="T56"/>
                <a:gd fmla="*/ 43 h 101" name="T57"/>
                <a:gd fmla="*/ 0 w 101" name="T58"/>
                <a:gd fmla="*/ 43 h 101" name="T59"/>
                <a:gd fmla="*/ 0 w 101" name="T60"/>
                <a:gd fmla="*/ 59 h 101" name="T61"/>
                <a:gd fmla="*/ 7 w 101" name="T62"/>
                <a:gd fmla="*/ 59 h 101" name="T63"/>
                <a:gd fmla="*/ 15 w 101" name="T64"/>
                <a:gd fmla="*/ 76 h 101" name="T65"/>
                <a:gd fmla="*/ 50 w 101" name="T66"/>
                <a:gd fmla="*/ 18 h 101" name="T67"/>
                <a:gd fmla="*/ 82 w 101" name="T68"/>
                <a:gd fmla="*/ 50 h 101" name="T69"/>
                <a:gd fmla="*/ 51 w 101" name="T70"/>
                <a:gd fmla="*/ 83 h 101" name="T71"/>
                <a:gd fmla="*/ 18 w 101" name="T72"/>
                <a:gd fmla="*/ 51 h 101" name="T73"/>
                <a:gd fmla="*/ 50 w 101" name="T74"/>
                <a:gd fmla="*/ 18 h 10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0" w="100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gdLst>
                <a:gd fmla="*/ 64 w 69" name="T0"/>
                <a:gd fmla="*/ 29 h 69" name="T1"/>
                <a:gd fmla="*/ 69 w 69" name="T2"/>
                <a:gd fmla="*/ 26 h 69" name="T3"/>
                <a:gd fmla="*/ 63 w 69" name="T4"/>
                <a:gd fmla="*/ 15 h 69" name="T5"/>
                <a:gd fmla="*/ 59 w 69" name="T6"/>
                <a:gd fmla="*/ 17 h 69" name="T7"/>
                <a:gd fmla="*/ 51 w 69" name="T8"/>
                <a:gd fmla="*/ 10 h 69" name="T9"/>
                <a:gd fmla="*/ 53 w 69" name="T10"/>
                <a:gd fmla="*/ 5 h 69" name="T11"/>
                <a:gd fmla="*/ 41 w 69" name="T12"/>
                <a:gd fmla="*/ 0 h 69" name="T13"/>
                <a:gd fmla="*/ 39 w 69" name="T14"/>
                <a:gd fmla="*/ 5 h 69" name="T15"/>
                <a:gd fmla="*/ 29 w 69" name="T16"/>
                <a:gd fmla="*/ 5 h 69" name="T17"/>
                <a:gd fmla="*/ 27 w 69" name="T18"/>
                <a:gd fmla="*/ 1 h 69" name="T19"/>
                <a:gd fmla="*/ 15 w 69" name="T20"/>
                <a:gd fmla="*/ 6 h 69" name="T21"/>
                <a:gd fmla="*/ 17 w 69" name="T22"/>
                <a:gd fmla="*/ 10 h 69" name="T23"/>
                <a:gd fmla="*/ 10 w 69" name="T24"/>
                <a:gd fmla="*/ 18 h 69" name="T25"/>
                <a:gd fmla="*/ 5 w 69" name="T26"/>
                <a:gd fmla="*/ 16 h 69" name="T27"/>
                <a:gd fmla="*/ 0 w 69" name="T28"/>
                <a:gd fmla="*/ 28 h 69" name="T29"/>
                <a:gd fmla="*/ 5 w 69" name="T30"/>
                <a:gd fmla="*/ 30 h 69" name="T31"/>
                <a:gd fmla="*/ 5 w 69" name="T32"/>
                <a:gd fmla="*/ 40 h 69" name="T33"/>
                <a:gd fmla="*/ 1 w 69" name="T34"/>
                <a:gd fmla="*/ 43 h 69" name="T35"/>
                <a:gd fmla="*/ 6 w 69" name="T36"/>
                <a:gd fmla="*/ 54 h 69" name="T37"/>
                <a:gd fmla="*/ 11 w 69" name="T38"/>
                <a:gd fmla="*/ 52 h 69" name="T39"/>
                <a:gd fmla="*/ 18 w 69" name="T40"/>
                <a:gd fmla="*/ 59 h 69" name="T41"/>
                <a:gd fmla="*/ 16 w 69" name="T42"/>
                <a:gd fmla="*/ 64 h 69" name="T43"/>
                <a:gd fmla="*/ 28 w 69" name="T44"/>
                <a:gd fmla="*/ 69 h 69" name="T45"/>
                <a:gd fmla="*/ 30 w 69" name="T46"/>
                <a:gd fmla="*/ 64 h 69" name="T47"/>
                <a:gd fmla="*/ 41 w 69" name="T48"/>
                <a:gd fmla="*/ 64 h 69" name="T49"/>
                <a:gd fmla="*/ 43 w 69" name="T50"/>
                <a:gd fmla="*/ 68 h 69" name="T51"/>
                <a:gd fmla="*/ 54 w 69" name="T52"/>
                <a:gd fmla="*/ 63 h 69" name="T53"/>
                <a:gd fmla="*/ 52 w 69" name="T54"/>
                <a:gd fmla="*/ 58 h 69" name="T55"/>
                <a:gd fmla="*/ 59 w 69" name="T56"/>
                <a:gd fmla="*/ 51 h 69" name="T57"/>
                <a:gd fmla="*/ 64 w 69" name="T58"/>
                <a:gd fmla="*/ 53 h 69" name="T59"/>
                <a:gd fmla="*/ 69 w 69" name="T60"/>
                <a:gd fmla="*/ 41 h 69" name="T61"/>
                <a:gd fmla="*/ 64 w 69" name="T62"/>
                <a:gd fmla="*/ 39 h 69" name="T63"/>
                <a:gd fmla="*/ 64 w 69" name="T64"/>
                <a:gd fmla="*/ 29 h 69" name="T65"/>
                <a:gd fmla="*/ 43 w 69" name="T66"/>
                <a:gd fmla="*/ 53 h 69" name="T67"/>
                <a:gd fmla="*/ 35 w 69" name="T68"/>
                <a:gd fmla="*/ 54 h 69" name="T69"/>
                <a:gd fmla="*/ 16 w 69" name="T70"/>
                <a:gd fmla="*/ 43 h 69" name="T71"/>
                <a:gd fmla="*/ 26 w 69" name="T72"/>
                <a:gd fmla="*/ 16 h 69" name="T73"/>
                <a:gd fmla="*/ 34 w 69" name="T74"/>
                <a:gd fmla="*/ 14 h 69" name="T75"/>
                <a:gd fmla="*/ 53 w 69" name="T76"/>
                <a:gd fmla="*/ 26 h 69" name="T77"/>
                <a:gd fmla="*/ 43 w 69" name="T78"/>
                <a:gd fmla="*/ 53 h 6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9" w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gdLst>
              <a:gd fmla="*/ 71 w 110" name="T0"/>
              <a:gd fmla="*/ 112 h 130" name="T1"/>
              <a:gd fmla="*/ 102 w 110" name="T2"/>
              <a:gd fmla="*/ 55 h 130" name="T3"/>
              <a:gd fmla="*/ 91 w 110" name="T4"/>
              <a:gd fmla="*/ 13 h 130" name="T5"/>
              <a:gd fmla="*/ 80 w 110" name="T6"/>
              <a:gd fmla="*/ 7 h 130" name="T7"/>
              <a:gd fmla="*/ 41 w 110" name="T8"/>
              <a:gd fmla="*/ 22 h 130" name="T9"/>
              <a:gd fmla="*/ 7 w 110" name="T10"/>
              <a:gd fmla="*/ 87 h 130" name="T11"/>
              <a:gd fmla="*/ 17 w 110" name="T12"/>
              <a:gd fmla="*/ 123 h 130" name="T13"/>
              <a:gd fmla="*/ 18 w 110" name="T14"/>
              <a:gd fmla="*/ 123 h 130" name="T15"/>
              <a:gd fmla="*/ 54 w 110" name="T16"/>
              <a:gd fmla="*/ 113 h 130" name="T17"/>
              <a:gd fmla="*/ 78 w 110" name="T18"/>
              <a:gd fmla="*/ 68 h 130" name="T19"/>
              <a:gd fmla="*/ 70 w 110" name="T20"/>
              <a:gd fmla="*/ 42 h 130" name="T21"/>
              <a:gd fmla="*/ 69 w 110" name="T22"/>
              <a:gd fmla="*/ 41 h 130" name="T23"/>
              <a:gd fmla="*/ 44 w 110" name="T24"/>
              <a:gd fmla="*/ 50 h 130" name="T25"/>
              <a:gd fmla="*/ 24 w 110" name="T26"/>
              <a:gd fmla="*/ 87 h 130" name="T27"/>
              <a:gd fmla="*/ 33 w 110" name="T28"/>
              <a:gd fmla="*/ 92 h 130" name="T29"/>
              <a:gd fmla="*/ 53 w 110" name="T30"/>
              <a:gd fmla="*/ 54 h 130" name="T31"/>
              <a:gd fmla="*/ 64 w 110" name="T32"/>
              <a:gd fmla="*/ 50 h 130" name="T33"/>
              <a:gd fmla="*/ 66 w 110" name="T34"/>
              <a:gd fmla="*/ 51 h 130" name="T35"/>
              <a:gd fmla="*/ 69 w 110" name="T36"/>
              <a:gd fmla="*/ 63 h 130" name="T37"/>
              <a:gd fmla="*/ 45 w 110" name="T38"/>
              <a:gd fmla="*/ 107 h 130" name="T39"/>
              <a:gd fmla="*/ 23 w 110" name="T40"/>
              <a:gd fmla="*/ 114 h 130" name="T41"/>
              <a:gd fmla="*/ 14 w 110" name="T42"/>
              <a:gd fmla="*/ 103 h 130" name="T43"/>
              <a:gd fmla="*/ 18 w 110" name="T44"/>
              <a:gd fmla="*/ 87 h 130" name="T45"/>
              <a:gd fmla="*/ 50 w 110" name="T46"/>
              <a:gd fmla="*/ 27 h 130" name="T47"/>
              <a:gd fmla="*/ 75 w 110" name="T48"/>
              <a:gd fmla="*/ 16 h 130" name="T49"/>
              <a:gd fmla="*/ 87 w 110" name="T50"/>
              <a:gd fmla="*/ 22 h 130" name="T51"/>
              <a:gd fmla="*/ 93 w 110" name="T52"/>
              <a:gd fmla="*/ 50 h 130" name="T53"/>
              <a:gd fmla="*/ 62 w 110" name="T54"/>
              <a:gd fmla="*/ 108 h 130" name="T55"/>
              <a:gd fmla="*/ 71 w 110" name="T56"/>
              <a:gd fmla="*/ 112 h 13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30" w="11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rgbClr val="0070C0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gdLst>
                <a:gd fmla="*/ 6 w 48" name="T0"/>
                <a:gd fmla="*/ 16 h 138" name="T1"/>
                <a:gd fmla="*/ 1 w 48" name="T2"/>
                <a:gd fmla="*/ 34 h 138" name="T3"/>
                <a:gd fmla="*/ 4 w 48" name="T4"/>
                <a:gd fmla="*/ 48 h 138" name="T5"/>
                <a:gd fmla="*/ 17 w 48" name="T6"/>
                <a:gd fmla="*/ 63 h 138" name="T7"/>
                <a:gd fmla="*/ 17 w 48" name="T8"/>
                <a:gd fmla="*/ 138 h 138" name="T9"/>
                <a:gd fmla="*/ 30 w 48" name="T10"/>
                <a:gd fmla="*/ 138 h 138" name="T11"/>
                <a:gd fmla="*/ 30 w 48" name="T12"/>
                <a:gd fmla="*/ 63 h 138" name="T13"/>
                <a:gd fmla="*/ 44 w 48" name="T14"/>
                <a:gd fmla="*/ 48 h 138" name="T15"/>
                <a:gd fmla="*/ 47 w 48" name="T16"/>
                <a:gd fmla="*/ 34 h 138" name="T17"/>
                <a:gd fmla="*/ 42 w 48" name="T18"/>
                <a:gd fmla="*/ 16 h 138" name="T19"/>
                <a:gd fmla="*/ 32 w 48" name="T20"/>
                <a:gd fmla="*/ 0 h 138" name="T21"/>
                <a:gd fmla="*/ 35 w 48" name="T22"/>
                <a:gd fmla="*/ 33 h 138" name="T23"/>
                <a:gd fmla="*/ 31 w 48" name="T24"/>
                <a:gd fmla="*/ 33 h 138" name="T25"/>
                <a:gd fmla="*/ 27 w 48" name="T26"/>
                <a:gd fmla="*/ 0 h 138" name="T27"/>
                <a:gd fmla="*/ 24 w 48" name="T28"/>
                <a:gd fmla="*/ 0 h 138" name="T29"/>
                <a:gd fmla="*/ 20 w 48" name="T30"/>
                <a:gd fmla="*/ 0 h 138" name="T31"/>
                <a:gd fmla="*/ 17 w 48" name="T32"/>
                <a:gd fmla="*/ 33 h 138" name="T33"/>
                <a:gd fmla="*/ 13 w 48" name="T34"/>
                <a:gd fmla="*/ 33 h 138" name="T35"/>
                <a:gd fmla="*/ 16 w 48" name="T36"/>
                <a:gd fmla="*/ 0 h 138" name="T37"/>
                <a:gd fmla="*/ 6 w 48" name="T38"/>
                <a:gd fmla="*/ 16 h 1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8" w="4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gdLst>
                <a:gd fmla="*/ 0 w 31" name="T0"/>
                <a:gd fmla="*/ 39 h 138" name="T1"/>
                <a:gd fmla="*/ 18 w 31" name="T2"/>
                <a:gd fmla="*/ 77 h 138" name="T3"/>
                <a:gd fmla="*/ 18 w 31" name="T4"/>
                <a:gd fmla="*/ 138 h 138" name="T5"/>
                <a:gd fmla="*/ 31 w 31" name="T6"/>
                <a:gd fmla="*/ 138 h 138" name="T7"/>
                <a:gd fmla="*/ 31 w 31" name="T8"/>
                <a:gd fmla="*/ 0 h 138" name="T9"/>
                <a:gd fmla="*/ 18 w 31" name="T10"/>
                <a:gd fmla="*/ 0 h 138" name="T11"/>
                <a:gd fmla="*/ 0 w 31" name="T12"/>
                <a:gd fmla="*/ 39 h 1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8" w="31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rgbClr val="0070C0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gdLst>
                <a:gd fmla="*/ 130 w 130" name="T0"/>
                <a:gd fmla="*/ 66 h 80" name="T1"/>
                <a:gd fmla="*/ 116 w 130" name="T2"/>
                <a:gd fmla="*/ 52 h 80" name="T3"/>
                <a:gd fmla="*/ 118 w 130" name="T4"/>
                <a:gd fmla="*/ 40 h 80" name="T5"/>
                <a:gd fmla="*/ 78 w 130" name="T6"/>
                <a:gd fmla="*/ 0 h 80" name="T7"/>
                <a:gd fmla="*/ 38 w 130" name="T8"/>
                <a:gd fmla="*/ 39 h 80" name="T9"/>
                <a:gd fmla="*/ 23 w 130" name="T10"/>
                <a:gd fmla="*/ 34 h 80" name="T11"/>
                <a:gd fmla="*/ 0 w 130" name="T12"/>
                <a:gd fmla="*/ 57 h 80" name="T13"/>
                <a:gd fmla="*/ 23 w 130" name="T14"/>
                <a:gd fmla="*/ 80 h 80" name="T15"/>
                <a:gd fmla="*/ 76 w 130" name="T16"/>
                <a:gd fmla="*/ 80 h 80" name="T17"/>
                <a:gd fmla="*/ 78 w 130" name="T18"/>
                <a:gd fmla="*/ 80 h 80" name="T19"/>
                <a:gd fmla="*/ 116 w 130" name="T20"/>
                <a:gd fmla="*/ 80 h 80" name="T21"/>
                <a:gd fmla="*/ 130 w 130" name="T22"/>
                <a:gd fmla="*/ 66 h 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0" w="13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gdLst>
              <a:gd fmla="*/ 202 w 244" name="T0"/>
              <a:gd fmla="*/ 0 h 201" name="T1"/>
              <a:gd fmla="*/ 88 w 244" name="T2"/>
              <a:gd fmla="*/ 113 h 201" name="T3"/>
              <a:gd fmla="*/ 45 w 244" name="T4"/>
              <a:gd fmla="*/ 71 h 201" name="T5"/>
              <a:gd fmla="*/ 0 w 244" name="T6"/>
              <a:gd fmla="*/ 116 h 201" name="T7"/>
              <a:gd fmla="*/ 43 w 244" name="T8"/>
              <a:gd fmla="*/ 158 h 201" name="T9"/>
              <a:gd fmla="*/ 88 w 244" name="T10"/>
              <a:gd fmla="*/ 201 h 201" name="T11"/>
              <a:gd fmla="*/ 133 w 244" name="T12"/>
              <a:gd fmla="*/ 158 h 201" name="T13"/>
              <a:gd fmla="*/ 244 w 244" name="T14"/>
              <a:gd fmla="*/ 45 h 201" name="T15"/>
              <a:gd fmla="*/ 202 w 244" name="T16"/>
              <a:gd fmla="*/ 0 h 20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01" w="244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rgbClr val="0070C0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gdLst>
                <a:gd fmla="*/ 46 w 92" name="T0"/>
                <a:gd fmla="*/ 89 h 89" name="T1"/>
                <a:gd fmla="*/ 92 w 92" name="T2"/>
                <a:gd fmla="*/ 43 h 89" name="T3"/>
                <a:gd fmla="*/ 63 w 92" name="T4"/>
                <a:gd fmla="*/ 0 h 89" name="T5"/>
                <a:gd fmla="*/ 57 w 92" name="T6"/>
                <a:gd fmla="*/ 9 h 89" name="T7"/>
                <a:gd fmla="*/ 82 w 92" name="T8"/>
                <a:gd fmla="*/ 43 h 89" name="T9"/>
                <a:gd fmla="*/ 46 w 92" name="T10"/>
                <a:gd fmla="*/ 79 h 89" name="T11"/>
                <a:gd fmla="*/ 10 w 92" name="T12"/>
                <a:gd fmla="*/ 43 h 89" name="T13"/>
                <a:gd fmla="*/ 35 w 92" name="T14"/>
                <a:gd fmla="*/ 9 h 89" name="T15"/>
                <a:gd fmla="*/ 28 w 92" name="T16"/>
                <a:gd fmla="*/ 0 h 89" name="T17"/>
                <a:gd fmla="*/ 0 w 92" name="T18"/>
                <a:gd fmla="*/ 43 h 89" name="T19"/>
                <a:gd fmla="*/ 46 w 92" name="T20"/>
                <a:gd fmla="*/ 89 h 8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9" w="92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gdLst>
                <a:gd fmla="*/ 33 w 101" name="T0"/>
                <a:gd fmla="*/ 66 h 76" name="T1"/>
                <a:gd fmla="*/ 40 w 101" name="T2"/>
                <a:gd fmla="*/ 76 h 76" name="T3"/>
                <a:gd fmla="*/ 52 w 101" name="T4"/>
                <a:gd fmla="*/ 76 h 76" name="T5"/>
                <a:gd fmla="*/ 61 w 101" name="T6"/>
                <a:gd fmla="*/ 76 h 76" name="T7"/>
                <a:gd fmla="*/ 71 w 101" name="T8"/>
                <a:gd fmla="*/ 66 h 76" name="T9"/>
                <a:gd fmla="*/ 85 w 101" name="T10"/>
                <a:gd fmla="*/ 45 h 76" name="T11"/>
                <a:gd fmla="*/ 101 w 101" name="T12"/>
                <a:gd fmla="*/ 21 h 76" name="T13"/>
                <a:gd fmla="*/ 85 w 101" name="T14"/>
                <a:gd fmla="*/ 0 h 76" name="T15"/>
                <a:gd fmla="*/ 52 w 101" name="T16"/>
                <a:gd fmla="*/ 0 h 76" name="T17"/>
                <a:gd fmla="*/ 16 w 101" name="T18"/>
                <a:gd fmla="*/ 0 h 76" name="T19"/>
                <a:gd fmla="*/ 0 w 101" name="T20"/>
                <a:gd fmla="*/ 21 h 76" name="T21"/>
                <a:gd fmla="*/ 19 w 101" name="T22"/>
                <a:gd fmla="*/ 45 h 76" name="T23"/>
                <a:gd fmla="*/ 33 w 101" name="T24"/>
                <a:gd fmla="*/ 66 h 7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6" w="100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rgbClr val="0070C0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gdLst>
                <a:gd fmla="*/ 2 w 161" name="T0"/>
                <a:gd fmla="*/ 263 h 263" name="T1"/>
                <a:gd fmla="*/ 45 w 161" name="T2"/>
                <a:gd fmla="*/ 235 h 263" name="T3"/>
                <a:gd fmla="*/ 132 w 161" name="T4"/>
                <a:gd fmla="*/ 71 h 263" name="T5"/>
                <a:gd fmla="*/ 161 w 161" name="T6"/>
                <a:gd fmla="*/ 19 h 263" name="T7"/>
                <a:gd fmla="*/ 151 w 161" name="T8"/>
                <a:gd fmla="*/ 14 h 263" name="T9"/>
                <a:gd fmla="*/ 144 w 161" name="T10"/>
                <a:gd fmla="*/ 12 h 263" name="T11"/>
                <a:gd fmla="*/ 135 w 161" name="T12"/>
                <a:gd fmla="*/ 7 h 263" name="T13"/>
                <a:gd fmla="*/ 116 w 161" name="T14"/>
                <a:gd fmla="*/ 0 h 263" name="T15"/>
                <a:gd fmla="*/ 106 w 161" name="T16"/>
                <a:gd fmla="*/ 17 h 263" name="T17"/>
                <a:gd fmla="*/ 102 w 161" name="T18"/>
                <a:gd fmla="*/ 26 h 263" name="T19"/>
                <a:gd fmla="*/ 97 w 161" name="T20"/>
                <a:gd fmla="*/ 36 h 263" name="T21"/>
                <a:gd fmla="*/ 64 w 161" name="T22"/>
                <a:gd fmla="*/ 95 h 263" name="T23"/>
                <a:gd fmla="*/ 0 w 161" name="T24"/>
                <a:gd fmla="*/ 216 h 263" name="T25"/>
                <a:gd fmla="*/ 2 w 161" name="T26"/>
                <a:gd fmla="*/ 263 h 26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3" w="161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gdLst>
                <a:gd fmla="*/ 19 w 64" name="T0"/>
                <a:gd fmla="*/ 0 h 52" name="T1"/>
                <a:gd fmla="*/ 0 w 64" name="T2"/>
                <a:gd fmla="*/ 33 h 52" name="T3"/>
                <a:gd fmla="*/ 33 w 64" name="T4"/>
                <a:gd fmla="*/ 47 h 52" name="T5"/>
                <a:gd fmla="*/ 42 w 64" name="T6"/>
                <a:gd fmla="*/ 52 h 52" name="T7"/>
                <a:gd fmla="*/ 45 w 64" name="T8"/>
                <a:gd fmla="*/ 52 h 52" name="T9"/>
                <a:gd fmla="*/ 47 w 64" name="T10"/>
                <a:gd fmla="*/ 50 h 52" name="T11"/>
                <a:gd fmla="*/ 52 w 64" name="T12"/>
                <a:gd fmla="*/ 40 h 52" name="T13"/>
                <a:gd fmla="*/ 64 w 64" name="T14"/>
                <a:gd fmla="*/ 19 h 52" name="T15"/>
                <a:gd fmla="*/ 19 w 64" name="T16"/>
                <a:gd fmla="*/ 0 h 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4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gdLst>
              <a:gd fmla="*/ 75 w 111" name="T0"/>
              <a:gd fmla="*/ 0 h 110" name="T1"/>
              <a:gd fmla="*/ 80 w 111" name="T2"/>
              <a:gd fmla="*/ 0 h 110" name="T3"/>
              <a:gd fmla="*/ 97 w 111" name="T4"/>
              <a:gd fmla="*/ 43 h 110" name="T5"/>
              <a:gd fmla="*/ 66 w 111" name="T6"/>
              <a:gd fmla="*/ 49 h 110" name="T7"/>
              <a:gd fmla="*/ 59 w 111" name="T8"/>
              <a:gd fmla="*/ 55 h 110" name="T9"/>
              <a:gd fmla="*/ 39 w 111" name="T10"/>
              <a:gd fmla="*/ 75 h 110" name="T11"/>
              <a:gd fmla="*/ 48 w 111" name="T12"/>
              <a:gd fmla="*/ 85 h 110" name="T13"/>
              <a:gd fmla="*/ 44 w 111" name="T14"/>
              <a:gd fmla="*/ 91 h 110" name="T15"/>
              <a:gd fmla="*/ 39 w 111" name="T16"/>
              <a:gd fmla="*/ 94 h 110" name="T17"/>
              <a:gd fmla="*/ 29 w 111" name="T18"/>
              <a:gd fmla="*/ 85 h 110" name="T19"/>
              <a:gd fmla="*/ 23 w 111" name="T20"/>
              <a:gd fmla="*/ 90 h 110" name="T21"/>
              <a:gd fmla="*/ 32 w 111" name="T22"/>
              <a:gd fmla="*/ 101 h 110" name="T23"/>
              <a:gd fmla="*/ 29 w 111" name="T24"/>
              <a:gd fmla="*/ 106 h 110" name="T25"/>
              <a:gd fmla="*/ 23 w 111" name="T26"/>
              <a:gd fmla="*/ 110 h 110" name="T27"/>
              <a:gd fmla="*/ 15 w 111" name="T28"/>
              <a:gd fmla="*/ 103 h 110" name="T29"/>
              <a:gd fmla="*/ 13 w 111" name="T30"/>
              <a:gd fmla="*/ 101 h 110" name="T31"/>
              <a:gd fmla="*/ 9 w 111" name="T32"/>
              <a:gd fmla="*/ 103 h 110" name="T33"/>
              <a:gd fmla="*/ 0 w 111" name="T34"/>
              <a:gd fmla="*/ 97 h 110" name="T35"/>
              <a:gd fmla="*/ 0 w 111" name="T36"/>
              <a:gd fmla="*/ 95 h 110" name="T37"/>
              <a:gd fmla="*/ 8 w 111" name="T38"/>
              <a:gd fmla="*/ 85 h 110" name="T39"/>
              <a:gd fmla="*/ 55 w 111" name="T40"/>
              <a:gd fmla="*/ 38 h 110" name="T41"/>
              <a:gd fmla="*/ 52 w 111" name="T42"/>
              <a:gd fmla="*/ 28 h 110" name="T43"/>
              <a:gd fmla="*/ 75 w 111" name="T44"/>
              <a:gd fmla="*/ 0 h 110" name="T45"/>
              <a:gd fmla="*/ 67 w 111" name="T46"/>
              <a:gd fmla="*/ 26 h 110" name="T47"/>
              <a:gd fmla="*/ 88 w 111" name="T48"/>
              <a:gd fmla="*/ 31 h 110" name="T49"/>
              <a:gd fmla="*/ 76 w 111" name="T50"/>
              <a:gd fmla="*/ 15 h 110" name="T51"/>
              <a:gd fmla="*/ 67 w 111" name="T52"/>
              <a:gd fmla="*/ 26 h 110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10" w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gdLst>
              <a:gd fmla="*/ 110 w 127" name="T0"/>
              <a:gd fmla="*/ 9 h 101" name="T1"/>
              <a:gd fmla="*/ 107 w 127" name="T2"/>
              <a:gd fmla="*/ 7 h 101" name="T3"/>
              <a:gd fmla="*/ 57 w 127" name="T4"/>
              <a:gd fmla="*/ 0 h 101" name="T5"/>
              <a:gd fmla="*/ 18 w 127" name="T6"/>
              <a:gd fmla="*/ 15 h 101" name="T7"/>
              <a:gd fmla="*/ 18 w 127" name="T8"/>
              <a:gd fmla="*/ 15 h 101" name="T9"/>
              <a:gd fmla="*/ 17 w 127" name="T10"/>
              <a:gd fmla="*/ 16 h 101" name="T11"/>
              <a:gd fmla="*/ 0 w 127" name="T12"/>
              <a:gd fmla="*/ 38 h 101" name="T13"/>
              <a:gd fmla="*/ 2 w 127" name="T14"/>
              <a:gd fmla="*/ 43 h 101" name="T15"/>
              <a:gd fmla="*/ 16 w 127" name="T16"/>
              <a:gd fmla="*/ 82 h 101" name="T17"/>
              <a:gd fmla="*/ 71 w 127" name="T18"/>
              <a:gd fmla="*/ 101 h 101" name="T19"/>
              <a:gd fmla="*/ 72 w 127" name="T20"/>
              <a:gd fmla="*/ 101 h 101" name="T21"/>
              <a:gd fmla="*/ 72 w 127" name="T22"/>
              <a:gd fmla="*/ 101 h 101" name="T23"/>
              <a:gd fmla="*/ 73 w 127" name="T24"/>
              <a:gd fmla="*/ 101 h 101" name="T25"/>
              <a:gd fmla="*/ 112 w 127" name="T26"/>
              <a:gd fmla="*/ 77 h 101" name="T27"/>
              <a:gd fmla="*/ 125 w 127" name="T28"/>
              <a:gd fmla="*/ 36 h 101" name="T29"/>
              <a:gd fmla="*/ 126 w 127" name="T30"/>
              <a:gd fmla="*/ 31 h 101" name="T31"/>
              <a:gd fmla="*/ 21 w 127" name="T32"/>
              <a:gd fmla="*/ 21 h 101" name="T33"/>
              <a:gd fmla="*/ 53 w 127" name="T34"/>
              <a:gd fmla="*/ 50 h 101" name="T35"/>
              <a:gd fmla="*/ 68 w 127" name="T36"/>
              <a:gd fmla="*/ 93 h 101" name="T37"/>
              <a:gd fmla="*/ 23 w 127" name="T38"/>
              <a:gd fmla="*/ 48 h 101" name="T39"/>
              <a:gd fmla="*/ 54 w 127" name="T40"/>
              <a:gd fmla="*/ 56 h 101" name="T41"/>
              <a:gd fmla="*/ 68 w 127" name="T42"/>
              <a:gd fmla="*/ 38 h 101" name="T43"/>
              <a:gd fmla="*/ 71 w 127" name="T44"/>
              <a:gd fmla="*/ 24 h 101" name="T45"/>
              <a:gd fmla="*/ 58 w 127" name="T46"/>
              <a:gd fmla="*/ 7 h 101" name="T47"/>
              <a:gd fmla="*/ 71 w 127" name="T48"/>
              <a:gd fmla="*/ 24 h 101" name="T49"/>
              <a:gd fmla="*/ 75 w 127" name="T50"/>
              <a:gd fmla="*/ 42 h 101" name="T51"/>
              <a:gd fmla="*/ 82 w 127" name="T52"/>
              <a:gd fmla="*/ 55 h 101" name="T53"/>
              <a:gd fmla="*/ 85 w 127" name="T54"/>
              <a:gd fmla="*/ 55 h 101" name="T55"/>
              <a:gd fmla="*/ 106 w 127" name="T56"/>
              <a:gd fmla="*/ 75 h 101" name="T57"/>
              <a:gd fmla="*/ 75 w 127" name="T58"/>
              <a:gd fmla="*/ 92 h 101" name="T59"/>
              <a:gd fmla="*/ 76 w 127" name="T60"/>
              <a:gd fmla="*/ 29 h 101" name="T61"/>
              <a:gd fmla="*/ 118 w 127" name="T62"/>
              <a:gd fmla="*/ 32 h 101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00" w="127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rgbClr val="0070C0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gdLst>
                <a:gd fmla="*/ 43 w 43" name="T0"/>
                <a:gd fmla="*/ 18 h 45" name="T1"/>
                <a:gd fmla="*/ 19 w 43" name="T2"/>
                <a:gd fmla="*/ 45 h 45" name="T3"/>
                <a:gd fmla="*/ 0 w 43" name="T4"/>
                <a:gd fmla="*/ 26 h 45" name="T5"/>
                <a:gd fmla="*/ 26 w 43" name="T6"/>
                <a:gd fmla="*/ 0 h 45" name="T7"/>
                <a:gd fmla="*/ 43 w 43" name="T8"/>
                <a:gd fmla="*/ 18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3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gdLst>
                <a:gd fmla="*/ 19 w 43" name="T0"/>
                <a:gd fmla="*/ 0 h 45" name="T1"/>
                <a:gd fmla="*/ 43 w 43" name="T2"/>
                <a:gd fmla="*/ 26 h 45" name="T3"/>
                <a:gd fmla="*/ 26 w 43" name="T4"/>
                <a:gd fmla="*/ 45 h 45" name="T5"/>
                <a:gd fmla="*/ 0 w 43" name="T6"/>
                <a:gd fmla="*/ 19 h 45" name="T7"/>
                <a:gd fmla="*/ 19 w 43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3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gdLst>
                <a:gd fmla="*/ 26 w 42" name="T0"/>
                <a:gd fmla="*/ 0 h 45" name="T1"/>
                <a:gd fmla="*/ 42 w 42" name="T2"/>
                <a:gd fmla="*/ 19 h 45" name="T3"/>
                <a:gd fmla="*/ 19 w 42" name="T4"/>
                <a:gd fmla="*/ 45 h 45" name="T5"/>
                <a:gd fmla="*/ 0 w 42" name="T6"/>
                <a:gd fmla="*/ 26 h 45" name="T7"/>
                <a:gd fmla="*/ 26 w 42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2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gdLst>
                <a:gd fmla="*/ 42 w 42" name="T0"/>
                <a:gd fmla="*/ 26 h 45" name="T1"/>
                <a:gd fmla="*/ 26 w 42" name="T2"/>
                <a:gd fmla="*/ 45 h 45" name="T3"/>
                <a:gd fmla="*/ 0 w 42" name="T4"/>
                <a:gd fmla="*/ 18 h 45" name="T5"/>
                <a:gd fmla="*/ 19 w 42" name="T6"/>
                <a:gd fmla="*/ 0 h 45" name="T7"/>
                <a:gd fmla="*/ 42 w 42" name="T8"/>
                <a:gd fmla="*/ 26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2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gdLst>
                <a:gd fmla="*/ 38 w 38" name="T0"/>
                <a:gd fmla="*/ 10 h 43" name="T1"/>
                <a:gd fmla="*/ 24 w 38" name="T2"/>
                <a:gd fmla="*/ 43 h 43" name="T3"/>
                <a:gd fmla="*/ 0 w 38" name="T4"/>
                <a:gd fmla="*/ 33 h 43" name="T5"/>
                <a:gd fmla="*/ 12 w 38" name="T6"/>
                <a:gd fmla="*/ 0 h 43" name="T7"/>
                <a:gd fmla="*/ 38 w 38" name="T8"/>
                <a:gd fmla="*/ 10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38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gdLst>
                <a:gd fmla="*/ 9 w 45" name="T0"/>
                <a:gd fmla="*/ 0 h 38" name="T1"/>
                <a:gd fmla="*/ 45 w 45" name="T2"/>
                <a:gd fmla="*/ 14 h 38" name="T3"/>
                <a:gd fmla="*/ 33 w 45" name="T4"/>
                <a:gd fmla="*/ 38 h 38" name="T5"/>
                <a:gd fmla="*/ 0 w 45" name="T6"/>
                <a:gd fmla="*/ 23 h 38" name="T7"/>
                <a:gd fmla="*/ 9 w 45" name="T8"/>
                <a:gd fmla="*/ 0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45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gdLst>
                <a:gd fmla="*/ 38 w 38" name="T0"/>
                <a:gd fmla="*/ 9 h 42" name="T1"/>
                <a:gd fmla="*/ 24 w 38" name="T2"/>
                <a:gd fmla="*/ 42 h 42" name="T3"/>
                <a:gd fmla="*/ 0 w 38" name="T4"/>
                <a:gd fmla="*/ 33 h 42" name="T5"/>
                <a:gd fmla="*/ 14 w 38" name="T6"/>
                <a:gd fmla="*/ 0 h 42" name="T7"/>
                <a:gd fmla="*/ 38 w 38" name="T8"/>
                <a:gd fmla="*/ 9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38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gdLst>
                <a:gd fmla="*/ 34 w 43" name="T0"/>
                <a:gd fmla="*/ 38 h 38" name="T1"/>
                <a:gd fmla="*/ 0 w 43" name="T2"/>
                <a:gd fmla="*/ 24 h 38" name="T3"/>
                <a:gd fmla="*/ 10 w 43" name="T4"/>
                <a:gd fmla="*/ 0 h 38" name="T5"/>
                <a:gd fmla="*/ 43 w 43" name="T6"/>
                <a:gd fmla="*/ 14 h 38" name="T7"/>
                <a:gd fmla="*/ 34 w 43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43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gdLst>
                <a:gd fmla="*/ 0 w 42" name="T0"/>
                <a:gd fmla="*/ 14 h 38" name="T1"/>
                <a:gd fmla="*/ 33 w 42" name="T2"/>
                <a:gd fmla="*/ 0 h 38" name="T3"/>
                <a:gd fmla="*/ 42 w 42" name="T4"/>
                <a:gd fmla="*/ 24 h 38" name="T5"/>
                <a:gd fmla="*/ 9 w 42" name="T6"/>
                <a:gd fmla="*/ 38 h 38" name="T7"/>
                <a:gd fmla="*/ 0 w 42" name="T8"/>
                <a:gd fmla="*/ 14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42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gdLst>
                <a:gd fmla="*/ 38 w 38" name="T0"/>
                <a:gd fmla="*/ 33 h 45" name="T1"/>
                <a:gd fmla="*/ 14 w 38" name="T2"/>
                <a:gd fmla="*/ 45 h 45" name="T3"/>
                <a:gd fmla="*/ 0 w 38" name="T4"/>
                <a:gd fmla="*/ 12 h 45" name="T5"/>
                <a:gd fmla="*/ 24 w 38" name="T6"/>
                <a:gd fmla="*/ 0 h 45" name="T7"/>
                <a:gd fmla="*/ 38 w 38" name="T8"/>
                <a:gd fmla="*/ 33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38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gdLst>
                <a:gd fmla="*/ 43 w 43" name="T0"/>
                <a:gd fmla="*/ 23 h 38" name="T1"/>
                <a:gd fmla="*/ 10 w 43" name="T2"/>
                <a:gd fmla="*/ 38 h 38" name="T3"/>
                <a:gd fmla="*/ 0 w 43" name="T4"/>
                <a:gd fmla="*/ 14 h 38" name="T5"/>
                <a:gd fmla="*/ 34 w 43" name="T6"/>
                <a:gd fmla="*/ 0 h 38" name="T7"/>
                <a:gd fmla="*/ 43 w 43" name="T8"/>
                <a:gd fmla="*/ 23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43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gdLst>
                <a:gd fmla="*/ 38 w 38" name="T0"/>
                <a:gd fmla="*/ 33 h 43" name="T1"/>
                <a:gd fmla="*/ 14 w 38" name="T2"/>
                <a:gd fmla="*/ 43 h 43" name="T3"/>
                <a:gd fmla="*/ 0 w 38" name="T4"/>
                <a:gd fmla="*/ 10 h 43" name="T5"/>
                <a:gd fmla="*/ 23 w 38" name="T6"/>
                <a:gd fmla="*/ 0 h 43" name="T7"/>
                <a:gd fmla="*/ 38 w 38" name="T8"/>
                <a:gd fmla="*/ 33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38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gdLst>
              <a:gd fmla="*/ 27 w 30" name="T0"/>
              <a:gd fmla="*/ 25 h 31" name="T1"/>
              <a:gd fmla="*/ 7 w 30" name="T2"/>
              <a:gd fmla="*/ 1 h 31" name="T3"/>
              <a:gd fmla="*/ 7 w 30" name="T4"/>
              <a:gd fmla="*/ 12 h 31" name="T5"/>
              <a:gd fmla="*/ 17 w 30" name="T6"/>
              <a:gd fmla="*/ 22 h 31" name="T7"/>
              <a:gd fmla="*/ 27 w 30" name="T8"/>
              <a:gd fmla="*/ 25 h 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" w="30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gdLst>
              <a:gd fmla="*/ 3 w 108" name="T0"/>
              <a:gd fmla="*/ 15 h 87" name="T1"/>
              <a:gd fmla="*/ 2 w 108" name="T2"/>
              <a:gd fmla="*/ 41 h 87" name="T3"/>
              <a:gd fmla="*/ 31 w 108" name="T4"/>
              <a:gd fmla="*/ 87 h 87" name="T5"/>
              <a:gd fmla="*/ 35 w 108" name="T6"/>
              <a:gd fmla="*/ 87 h 87" name="T7"/>
              <a:gd fmla="*/ 50 w 108" name="T8"/>
              <a:gd fmla="*/ 82 h 87" name="T9"/>
              <a:gd fmla="*/ 64 w 108" name="T10"/>
              <a:gd fmla="*/ 87 h 87" name="T11"/>
              <a:gd fmla="*/ 94 w 108" name="T12"/>
              <a:gd fmla="*/ 10 h 87" name="T13"/>
              <a:gd fmla="*/ 91 w 108" name="T14"/>
              <a:gd fmla="*/ 7 h 87" name="T15"/>
              <a:gd fmla="*/ 70 w 108" name="T16"/>
              <a:gd fmla="*/ 0 h 87" name="T17"/>
              <a:gd fmla="*/ 50 w 108" name="T18"/>
              <a:gd fmla="*/ 4 h 87" name="T19"/>
              <a:gd fmla="*/ 50 w 108" name="T20"/>
              <a:gd fmla="*/ 4 h 87" name="T21"/>
              <a:gd fmla="*/ 45 w 108" name="T22"/>
              <a:gd fmla="*/ 2 h 87" name="T23"/>
              <a:gd fmla="*/ 31 w 108" name="T24"/>
              <a:gd fmla="*/ 0 h 87" name="T25"/>
              <a:gd fmla="*/ 30 w 108" name="T26"/>
              <a:gd fmla="*/ 0 h 87" name="T27"/>
              <a:gd fmla="*/ 3 w 108" name="T28"/>
              <a:gd fmla="*/ 15 h 8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87" w="108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="t" anchorCtr="0" bIns="45788" compatLnSpc="1" lIns="91577" numCol="1" rIns="91577" tIns="45788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gdLst>
              <a:gd fmla="*/ 743 w 957" name="T0"/>
              <a:gd fmla="*/ 313 h 1020" name="T1"/>
              <a:gd fmla="*/ 756 w 957" name="T2"/>
              <a:gd fmla="*/ 428 h 1020" name="T3"/>
              <a:gd fmla="*/ 704 w 957" name="T4"/>
              <a:gd fmla="*/ 513 h 1020" name="T5"/>
              <a:gd fmla="*/ 724 w 957" name="T6"/>
              <a:gd fmla="*/ 341 h 1020" name="T7"/>
              <a:gd fmla="*/ 704 w 957" name="T8"/>
              <a:gd fmla="*/ 152 h 1020" name="T9"/>
              <a:gd fmla="*/ 953 w 957" name="T10"/>
              <a:gd fmla="*/ 925 h 1020" name="T11"/>
              <a:gd fmla="*/ 704 w 957" name="T12"/>
              <a:gd fmla="*/ 1020 h 1020" name="T13"/>
              <a:gd fmla="*/ 478 w 957" name="T14"/>
              <a:gd fmla="*/ 16 h 1020" name="T15"/>
              <a:gd fmla="*/ 704 w 957" name="T16"/>
              <a:gd fmla="*/ 308 h 1020" name="T17"/>
              <a:gd fmla="*/ 679 w 957" name="T18"/>
              <a:gd fmla="*/ 494 h 1020" name="T19"/>
              <a:gd fmla="*/ 704 w 957" name="T20"/>
              <a:gd fmla="*/ 513 h 1020" name="T21"/>
              <a:gd fmla="*/ 665 w 957" name="T22"/>
              <a:gd fmla="*/ 566 h 1020" name="T23"/>
              <a:gd fmla="*/ 684 w 957" name="T24"/>
              <a:gd fmla="*/ 723 h 1020" name="T25"/>
              <a:gd fmla="*/ 704 w 957" name="T26"/>
              <a:gd fmla="*/ 1020 h 1020" name="T27"/>
              <a:gd fmla="*/ 478 w 957" name="T28"/>
              <a:gd fmla="*/ 984 h 1020" name="T29"/>
              <a:gd fmla="*/ 493 w 957" name="T30"/>
              <a:gd fmla="*/ 969 h 1020" name="T31"/>
              <a:gd fmla="*/ 478 w 957" name="T32"/>
              <a:gd fmla="*/ 955 h 1020" name="T33"/>
              <a:gd fmla="*/ 480 w 957" name="T34"/>
              <a:gd fmla="*/ 945 h 1020" name="T35"/>
              <a:gd fmla="*/ 480 w 957" name="T36"/>
              <a:gd fmla="*/ 916 h 1020" name="T37"/>
              <a:gd fmla="*/ 478 w 957" name="T38"/>
              <a:gd fmla="*/ 901 h 1020" name="T39"/>
              <a:gd fmla="*/ 589 w 957" name="T40"/>
              <a:gd fmla="*/ 663 h 1020" name="T41"/>
              <a:gd fmla="*/ 479 w 957" name="T42"/>
              <a:gd fmla="*/ 709 h 1020" name="T43"/>
              <a:gd fmla="*/ 478 w 957" name="T44"/>
              <a:gd fmla="*/ 613 h 1020" name="T45"/>
              <a:gd fmla="*/ 519 w 957" name="T46"/>
              <a:gd fmla="*/ 628 h 1020" name="T47"/>
              <a:gd fmla="*/ 478 w 957" name="T48"/>
              <a:gd fmla="*/ 512 h 1020" name="T49"/>
              <a:gd fmla="*/ 587 w 957" name="T50"/>
              <a:gd fmla="*/ 502 h 1020" name="T51"/>
              <a:gd fmla="*/ 664 w 957" name="T52"/>
              <a:gd fmla="*/ 319 h 1020" name="T53"/>
              <a:gd fmla="*/ 478 w 957" name="T54"/>
              <a:gd fmla="*/ 16 h 1020" name="T55"/>
              <a:gd fmla="*/ 395 w 957" name="T56"/>
              <a:gd fmla="*/ 35 h 1020" name="T57"/>
              <a:gd fmla="*/ 478 w 957" name="T58"/>
              <a:gd fmla="*/ 16 h 1020" name="T59"/>
              <a:gd fmla="*/ 425 w 957" name="T60"/>
              <a:gd fmla="*/ 204 h 1020" name="T61"/>
              <a:gd fmla="*/ 294 w 957" name="T62"/>
              <a:gd fmla="*/ 284 h 1020" name="T63"/>
              <a:gd fmla="*/ 362 w 957" name="T64"/>
              <a:gd fmla="*/ 506 h 1020" name="T65"/>
              <a:gd fmla="*/ 477 w 957" name="T66"/>
              <a:gd fmla="*/ 478 h 1020" name="T67"/>
              <a:gd fmla="*/ 478 w 957" name="T68"/>
              <a:gd fmla="*/ 512 h 1020" name="T69"/>
              <a:gd fmla="*/ 438 w 957" name="T70"/>
              <a:gd fmla="*/ 628 h 1020" name="T71"/>
              <a:gd fmla="*/ 478 w 957" name="T72"/>
              <a:gd fmla="*/ 709 h 1020" name="T73"/>
              <a:gd fmla="*/ 370 w 957" name="T74"/>
              <a:gd fmla="*/ 665 h 1020" name="T75"/>
              <a:gd fmla="*/ 478 w 957" name="T76"/>
              <a:gd fmla="*/ 901 h 1020" name="T77"/>
              <a:gd fmla="*/ 478 w 957" name="T78"/>
              <a:gd fmla="*/ 916 h 1020" name="T79"/>
              <a:gd fmla="*/ 478 w 957" name="T80"/>
              <a:gd fmla="*/ 945 h 1020" name="T81"/>
              <a:gd fmla="*/ 466 w 957" name="T82"/>
              <a:gd fmla="*/ 969 h 1020" name="T83"/>
              <a:gd fmla="*/ 478 w 957" name="T84"/>
              <a:gd fmla="*/ 1020 h 1020" name="T85"/>
              <a:gd fmla="*/ 253 w 957" name="T86"/>
              <a:gd fmla="*/ 730 h 1020" name="T87"/>
              <a:gd fmla="*/ 342 w 957" name="T88"/>
              <a:gd fmla="*/ 640 h 1020" name="T89"/>
              <a:gd fmla="*/ 265 w 957" name="T90"/>
              <a:gd fmla="*/ 519 h 1020" name="T91"/>
              <a:gd fmla="*/ 253 w 957" name="T92"/>
              <a:gd fmla="*/ 477 h 1020" name="T93"/>
              <a:gd fmla="*/ 276 w 957" name="T94"/>
              <a:gd fmla="*/ 341 h 1020" name="T95"/>
              <a:gd fmla="*/ 253 w 957" name="T96"/>
              <a:gd fmla="*/ 143 h 1020" name="T97"/>
              <a:gd fmla="*/ 214 w 957" name="T98"/>
              <a:gd fmla="*/ 313 h 1020" name="T99"/>
              <a:gd fmla="*/ 253 w 957" name="T100"/>
              <a:gd fmla="*/ 310 h 1020" name="T101"/>
              <a:gd fmla="*/ 253 w 957" name="T102"/>
              <a:gd fmla="*/ 477 h 1020" name="T103"/>
              <a:gd fmla="*/ 227 w 957" name="T104"/>
              <a:gd fmla="*/ 490 h 1020" name="T105"/>
              <a:gd fmla="*/ 199 w 957" name="T106"/>
              <a:gd fmla="*/ 359 h 1020" name="T107"/>
              <a:gd fmla="*/ 253 w 957" name="T108"/>
              <a:gd fmla="*/ 1020 h 1020" name="T109"/>
              <a:gd fmla="*/ 3 w 957" name="T110"/>
              <a:gd fmla="*/ 925 h 1020" name="T111"/>
              <a:gd fmla="*/ 253 w 957" name="T112"/>
              <a:gd fmla="*/ 1020 h 102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020" w="957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61050" compatLnSpc="1" lIns="122101" numCol="1" rIns="122101" tIns="6105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24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rgbClr val="0070C0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gdLst>
                <a:gd fmla="*/ 974 w 1019" name="T0"/>
                <a:gd fmla="*/ 679 h 1019" name="T1"/>
                <a:gd fmla="*/ 770 w 1019" name="T2"/>
                <a:gd fmla="*/ 679 h 1019" name="T3"/>
                <a:gd fmla="*/ 770 w 1019" name="T4"/>
                <a:gd fmla="*/ 354 h 1019" name="T5"/>
                <a:gd fmla="*/ 665 w 1019" name="T6"/>
                <a:gd fmla="*/ 249 h 1019" name="T7"/>
                <a:gd fmla="*/ 339 w 1019" name="T8"/>
                <a:gd fmla="*/ 249 h 1019" name="T9"/>
                <a:gd fmla="*/ 339 w 1019" name="T10"/>
                <a:gd fmla="*/ 45 h 1019" name="T11"/>
                <a:gd fmla="*/ 294 w 1019" name="T12"/>
                <a:gd fmla="*/ 0 h 1019" name="T13"/>
                <a:gd fmla="*/ 249 w 1019" name="T14"/>
                <a:gd fmla="*/ 45 h 1019" name="T15"/>
                <a:gd fmla="*/ 249 w 1019" name="T16"/>
                <a:gd fmla="*/ 249 h 1019" name="T17"/>
                <a:gd fmla="*/ 45 w 1019" name="T18"/>
                <a:gd fmla="*/ 249 h 1019" name="T19"/>
                <a:gd fmla="*/ 0 w 1019" name="T20"/>
                <a:gd fmla="*/ 294 h 1019" name="T21"/>
                <a:gd fmla="*/ 45 w 1019" name="T22"/>
                <a:gd fmla="*/ 339 h 1019" name="T23"/>
                <a:gd fmla="*/ 249 w 1019" name="T24"/>
                <a:gd fmla="*/ 339 h 1019" name="T25"/>
                <a:gd fmla="*/ 249 w 1019" name="T26"/>
                <a:gd fmla="*/ 665 h 1019" name="T27"/>
                <a:gd fmla="*/ 354 w 1019" name="T28"/>
                <a:gd fmla="*/ 770 h 1019" name="T29"/>
                <a:gd fmla="*/ 679 w 1019" name="T30"/>
                <a:gd fmla="*/ 770 h 1019" name="T31"/>
                <a:gd fmla="*/ 679 w 1019" name="T32"/>
                <a:gd fmla="*/ 973 h 1019" name="T33"/>
                <a:gd fmla="*/ 725 w 1019" name="T34"/>
                <a:gd fmla="*/ 1019 h 1019" name="T35"/>
                <a:gd fmla="*/ 770 w 1019" name="T36"/>
                <a:gd fmla="*/ 973 h 1019" name="T37"/>
                <a:gd fmla="*/ 770 w 1019" name="T38"/>
                <a:gd fmla="*/ 770 h 1019" name="T39"/>
                <a:gd fmla="*/ 974 w 1019" name="T40"/>
                <a:gd fmla="*/ 770 h 1019" name="T41"/>
                <a:gd fmla="*/ 1019 w 1019" name="T42"/>
                <a:gd fmla="*/ 724 h 1019" name="T43"/>
                <a:gd fmla="*/ 974 w 1019" name="T44"/>
                <a:gd fmla="*/ 679 h 1019" name="T45"/>
                <a:gd fmla="*/ 354 w 1019" name="T46"/>
                <a:gd fmla="*/ 679 h 1019" name="T47"/>
                <a:gd fmla="*/ 339 w 1019" name="T48"/>
                <a:gd fmla="*/ 665 h 1019" name="T49"/>
                <a:gd fmla="*/ 339 w 1019" name="T50"/>
                <a:gd fmla="*/ 339 h 1019" name="T51"/>
                <a:gd fmla="*/ 665 w 1019" name="T52"/>
                <a:gd fmla="*/ 339 h 1019" name="T53"/>
                <a:gd fmla="*/ 679 w 1019" name="T54"/>
                <a:gd fmla="*/ 354 h 1019" name="T55"/>
                <a:gd fmla="*/ 679 w 1019" name="T56"/>
                <a:gd fmla="*/ 679 h 1019" name="T57"/>
                <a:gd fmla="*/ 354 w 1019" name="T58"/>
                <a:gd fmla="*/ 679 h 101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19" w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gdLst>
                <a:gd fmla="*/ 63 w 144" name="T0"/>
                <a:gd fmla="*/ 18 h 140" name="T1"/>
                <a:gd fmla="*/ 17 w 144" name="T2"/>
                <a:gd fmla="*/ 63 h 140" name="T3"/>
                <a:gd fmla="*/ 17 w 144" name="T4"/>
                <a:gd fmla="*/ 127 h 140" name="T5"/>
                <a:gd fmla="*/ 49 w 144" name="T6"/>
                <a:gd fmla="*/ 140 h 140" name="T7"/>
                <a:gd fmla="*/ 81 w 144" name="T8"/>
                <a:gd fmla="*/ 127 h 140" name="T9"/>
                <a:gd fmla="*/ 127 w 144" name="T10"/>
                <a:gd fmla="*/ 82 h 140" name="T11"/>
                <a:gd fmla="*/ 127 w 144" name="T12"/>
                <a:gd fmla="*/ 18 h 140" name="T13"/>
                <a:gd fmla="*/ 63 w 144" name="T14"/>
                <a:gd fmla="*/ 18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44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gdLst>
                <a:gd fmla="*/ 50 w 155" name="T0"/>
                <a:gd fmla="*/ 151 h 151" name="T1"/>
                <a:gd fmla="*/ 82 w 155" name="T2"/>
                <a:gd fmla="*/ 138 h 151" name="T3"/>
                <a:gd fmla="*/ 138 w 155" name="T4"/>
                <a:gd fmla="*/ 82 h 151" name="T5"/>
                <a:gd fmla="*/ 138 w 155" name="T6"/>
                <a:gd fmla="*/ 18 h 151" name="T7"/>
                <a:gd fmla="*/ 74 w 155" name="T8"/>
                <a:gd fmla="*/ 18 h 151" name="T9"/>
                <a:gd fmla="*/ 18 w 155" name="T10"/>
                <a:gd fmla="*/ 74 h 151" name="T11"/>
                <a:gd fmla="*/ 18 w 155" name="T12"/>
                <a:gd fmla="*/ 138 h 151" name="T13"/>
                <a:gd fmla="*/ 50 w 155" name="T14"/>
                <a:gd fmla="*/ 151 h 1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1" w="155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gdLst>
                <a:gd fmla="*/ 68 w 150" name="T0"/>
                <a:gd fmla="*/ 17 h 145" name="T1"/>
                <a:gd fmla="*/ 18 w 150" name="T2"/>
                <a:gd fmla="*/ 68 h 145" name="T3"/>
                <a:gd fmla="*/ 18 w 150" name="T4"/>
                <a:gd fmla="*/ 132 h 145" name="T5"/>
                <a:gd fmla="*/ 50 w 150" name="T6"/>
                <a:gd fmla="*/ 145 h 145" name="T7"/>
                <a:gd fmla="*/ 82 w 150" name="T8"/>
                <a:gd fmla="*/ 132 h 145" name="T9"/>
                <a:gd fmla="*/ 132 w 150" name="T10"/>
                <a:gd fmla="*/ 81 h 145" name="T11"/>
                <a:gd fmla="*/ 132 w 150" name="T12"/>
                <a:gd fmla="*/ 17 h 145" name="T13"/>
                <a:gd fmla="*/ 68 w 150" name="T14"/>
                <a:gd fmla="*/ 17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150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gdLst>
                <a:gd fmla="*/ 137 w 155" name="T0"/>
                <a:gd fmla="*/ 17 h 150" name="T1"/>
                <a:gd fmla="*/ 73 w 155" name="T2"/>
                <a:gd fmla="*/ 17 h 150" name="T3"/>
                <a:gd fmla="*/ 17 w 155" name="T4"/>
                <a:gd fmla="*/ 73 h 150" name="T5"/>
                <a:gd fmla="*/ 17 w 155" name="T6"/>
                <a:gd fmla="*/ 137 h 150" name="T7"/>
                <a:gd fmla="*/ 49 w 155" name="T8"/>
                <a:gd fmla="*/ 150 h 150" name="T9"/>
                <a:gd fmla="*/ 81 w 155" name="T10"/>
                <a:gd fmla="*/ 137 h 150" name="T11"/>
                <a:gd fmla="*/ 137 w 155" name="T12"/>
                <a:gd fmla="*/ 81 h 150" name="T13"/>
                <a:gd fmla="*/ 137 w 155" name="T14"/>
                <a:gd fmla="*/ 17 h 1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0" w="155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34" typeface="微软雅黑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工作经历</a:t>
            </a: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310" name="组合 30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1" name="组合 31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12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31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2681984010"/>
      </p:ext>
    </p:extLst>
  </p:cSld>
  <p:clrMapOvr>
    <a:masterClrMapping/>
  </p:clrMapOvr>
  <p:transition advTm="3824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6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7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7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6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8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3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8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3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8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3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6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8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2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3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7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3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4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7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9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3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8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9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2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3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4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8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9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2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3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4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9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2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3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4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8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9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3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4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5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8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9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3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4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5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8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9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7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3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4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75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8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9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3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4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5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8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9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1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1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4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5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6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9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1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4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5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6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9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1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4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5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16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9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4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5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6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9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35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6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7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1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2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5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6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7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1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52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5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6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57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1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2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66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9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71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74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2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78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5"/>
      <p:bldP grpId="0" spid="156"/>
      <p:bldP grpId="0" spid="157"/>
      <p:bldP grpId="0" spid="158"/>
      <p:bldP grpId="0" spid="159"/>
      <p:bldP grpId="0" spid="166"/>
      <p:bldP grpId="0" spid="170"/>
      <p:bldP grpId="0" spid="177"/>
      <p:bldP grpId="0" spid="188"/>
      <p:bldP grpId="0" spid="195"/>
      <p:bldP grpId="0" spid="199"/>
      <p:bldP grpId="0" spid="200"/>
      <p:bldP grpId="0" spid="219"/>
      <p:bldP grpId="0" spid="229"/>
      <p:bldP grpId="0" spid="236"/>
      <p:bldP grpId="0" spid="241"/>
      <p:bldP grpId="0" spid="242"/>
      <p:bldP grpId="0" spid="243"/>
      <p:bldP grpId="0" spid="244"/>
      <p:bldP grpId="0" spid="258"/>
      <p:bldP grpId="0" spid="262"/>
      <p:bldP grpId="0" spid="272"/>
      <p:bldP grpId="0" spid="279"/>
      <p:bldP grpId="0" spid="280"/>
      <p:bldP grpId="0" spid="299"/>
      <p:bldP grpId="0" spid="300"/>
      <p:bldP grpId="0" spid="301"/>
      <p:bldP grpId="0" spid="308"/>
      <p:bldP grpId="0" spid="30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b="0" baseline="0" cap="none" i="0" kern="1200" kumimoji="0" lang="zh-CN" noProof="0" normalizeH="0" smtClean="0" spc="0" strike="noStrike" sz="35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j-cs"/>
              </a:rPr>
              <a:t>求职意向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46" w="21342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31" w="21342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rgbClr val="0070C0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017" w="19174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7" w="21311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cap="flat" w="9525">
              <a:noFill/>
              <a:round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9" w="2132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58" w="1957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r="5400000" dist="317500" rotWithShape="0">
                <a:srgbClr val="000000">
                  <a:alpha val="15000"/>
                </a:srgbClr>
              </a:outerShdw>
            </a:effectLst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7" w="20525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960" w="1896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683" w="18683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015" w="19015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97" w="2160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78" w="2160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094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97" w="2160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78" w="2160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094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17" w="18912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152400" dir="5400000" dist="317500" rotWithShape="0">
                <a:srgbClr val="000000">
                  <a:alpha val="15000"/>
                </a:srgbClr>
              </a:outerShdw>
            </a:effectLst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945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58" w="1957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3" w="20829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448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02" w="19414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02" w="19414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r="5400000" dist="317500" rotWithShape="0">
                <a:srgbClr val="000000">
                  <a:alpha val="15000"/>
                </a:srgbClr>
              </a:outerShdw>
            </a:effectLst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398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257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86" w="2160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43" w="2133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59" w="20064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50" w="2025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50" w="2025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50" w="2025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17" w="18912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74" w="19099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61" w="20127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 defTabSz="457200"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457200" lvl="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14600" cy="25908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38100" lIns="38100" rIns="38100" tIns="38100" wrap="none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altLang="en-US" lang="zh-CN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14600" cy="44196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38100" lIns="38100" rIns="38100" tIns="38100" wrap="none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 smtClean="0" sz="240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0772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38100" lIns="38100" rIns="38100" tIns="38100">
            <a:spAutoFit/>
          </a:bodyPr>
          <a:lstStyle/>
          <a:p>
            <a:pPr algn="just" defTabSz="914331"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altLang="en-US" lang="zh-CN" smtClean="0" sz="120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charset="-122" pitchFamily="34" typeface="微软雅黑"/>
                <a:ea charset="-122" pitchFamily="34" typeface="微软雅黑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200字以内此处添加详细文本描述，建议与标题相关并符合整体语言风格，语言描述尽量简洁生动。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8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10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1164978618"/>
      </p:ext>
    </p:extLst>
  </p:cSld>
  <p:clrMapOvr>
    <a:masterClrMapping/>
  </p:clrMapOvr>
  <p:transition advTm="3335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6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7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8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6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9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4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8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1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2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331"/>
      <p:bldP grpId="0" spid="332"/>
      <p:bldP grpId="0" spid="33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gdLst>
                  <a:gd fmla="*/ 0 w 376" name="T0"/>
                  <a:gd fmla="*/ 188 h 376" name="T1"/>
                  <a:gd fmla="*/ 188 w 376" name="T2"/>
                  <a:gd fmla="*/ 0 h 376" name="T3"/>
                  <a:gd fmla="*/ 376 w 376" name="T4"/>
                  <a:gd fmla="*/ 188 h 376" name="T5"/>
                  <a:gd fmla="*/ 188 w 376" name="T6"/>
                  <a:gd fmla="*/ 376 h 376" name="T7"/>
                  <a:gd fmla="*/ 0 w 376" name="T8"/>
                  <a:gd fmla="*/ 188 h 376" name="T9"/>
                  <a:gd fmla="*/ 354 w 376" name="T10"/>
                  <a:gd fmla="*/ 188 h 376" name="T11"/>
                  <a:gd fmla="*/ 188 w 376" name="T12"/>
                  <a:gd fmla="*/ 22 h 376" name="T13"/>
                  <a:gd fmla="*/ 22 w 376" name="T14"/>
                  <a:gd fmla="*/ 188 h 376" name="T15"/>
                  <a:gd fmla="*/ 188 w 376" name="T16"/>
                  <a:gd fmla="*/ 354 h 376" name="T17"/>
                  <a:gd fmla="*/ 354 w 376" name="T18"/>
                  <a:gd fmla="*/ 188 h 37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6" w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gdLst>
                  <a:gd fmla="*/ 0 w 337" name="T0"/>
                  <a:gd fmla="*/ 169 h 337" name="T1"/>
                  <a:gd fmla="*/ 169 w 337" name="T2"/>
                  <a:gd fmla="*/ 0 h 337" name="T3"/>
                  <a:gd fmla="*/ 337 w 337" name="T4"/>
                  <a:gd fmla="*/ 169 h 337" name="T5"/>
                  <a:gd fmla="*/ 169 w 337" name="T6"/>
                  <a:gd fmla="*/ 337 h 337" name="T7"/>
                  <a:gd fmla="*/ 0 w 337" name="T8"/>
                  <a:gd fmla="*/ 169 h 337" name="T9"/>
                  <a:gd fmla="*/ 317 w 337" name="T10"/>
                  <a:gd fmla="*/ 169 h 337" name="T11"/>
                  <a:gd fmla="*/ 169 w 337" name="T12"/>
                  <a:gd fmla="*/ 20 h 337" name="T13"/>
                  <a:gd fmla="*/ 20 w 337" name="T14"/>
                  <a:gd fmla="*/ 169 h 337" name="T15"/>
                  <a:gd fmla="*/ 169 w 337" name="T16"/>
                  <a:gd fmla="*/ 318 h 337" name="T17"/>
                  <a:gd fmla="*/ 317 w 337" name="T18"/>
                  <a:gd fmla="*/ 169 h 33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7" w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gdLst>
                  <a:gd fmla="*/ 0 w 278" name="T0"/>
                  <a:gd fmla="*/ 139 h 278" name="T1"/>
                  <a:gd fmla="*/ 139 w 278" name="T2"/>
                  <a:gd fmla="*/ 0 h 278" name="T3"/>
                  <a:gd fmla="*/ 278 w 278" name="T4"/>
                  <a:gd fmla="*/ 139 h 278" name="T5"/>
                  <a:gd fmla="*/ 139 w 278" name="T6"/>
                  <a:gd fmla="*/ 278 h 278" name="T7"/>
                  <a:gd fmla="*/ 0 w 278" name="T8"/>
                  <a:gd fmla="*/ 139 h 278" name="T9"/>
                  <a:gd fmla="*/ 262 w 278" name="T10"/>
                  <a:gd fmla="*/ 139 h 278" name="T11"/>
                  <a:gd fmla="*/ 139 w 278" name="T12"/>
                  <a:gd fmla="*/ 17 h 278" name="T13"/>
                  <a:gd fmla="*/ 17 w 278" name="T14"/>
                  <a:gd fmla="*/ 139 h 278" name="T15"/>
                  <a:gd fmla="*/ 139 w 278" name="T16"/>
                  <a:gd fmla="*/ 262 h 278" name="T17"/>
                  <a:gd fmla="*/ 262 w 278" name="T18"/>
                  <a:gd fmla="*/ 139 h 27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8" w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gdLst>
                  <a:gd fmla="*/ 0 w 105" name="T0"/>
                  <a:gd fmla="*/ 52 h 104" name="T1"/>
                  <a:gd fmla="*/ 53 w 105" name="T2"/>
                  <a:gd fmla="*/ 0 h 104" name="T3"/>
                  <a:gd fmla="*/ 105 w 105" name="T4"/>
                  <a:gd fmla="*/ 52 h 104" name="T5"/>
                  <a:gd fmla="*/ 53 w 105" name="T6"/>
                  <a:gd fmla="*/ 104 h 104" name="T7"/>
                  <a:gd fmla="*/ 0 w 105" name="T8"/>
                  <a:gd fmla="*/ 52 h 104" name="T9"/>
                  <a:gd fmla="*/ 98 w 105" name="T10"/>
                  <a:gd fmla="*/ 52 h 104" name="T11"/>
                  <a:gd fmla="*/ 53 w 105" name="T12"/>
                  <a:gd fmla="*/ 6 h 104" name="T13"/>
                  <a:gd fmla="*/ 7 w 105" name="T14"/>
                  <a:gd fmla="*/ 52 h 104" name="T15"/>
                  <a:gd fmla="*/ 53 w 105" name="T16"/>
                  <a:gd fmla="*/ 98 h 104" name="T17"/>
                  <a:gd fmla="*/ 98 w 105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5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gdLst>
                  <a:gd fmla="*/ 0 w 104" name="T0"/>
                  <a:gd fmla="*/ 52 h 105" name="T1"/>
                  <a:gd fmla="*/ 52 w 104" name="T2"/>
                  <a:gd fmla="*/ 0 h 105" name="T3"/>
                  <a:gd fmla="*/ 104 w 104" name="T4"/>
                  <a:gd fmla="*/ 52 h 105" name="T5"/>
                  <a:gd fmla="*/ 52 w 104" name="T6"/>
                  <a:gd fmla="*/ 105 h 105" name="T7"/>
                  <a:gd fmla="*/ 0 w 104" name="T8"/>
                  <a:gd fmla="*/ 52 h 105" name="T9"/>
                  <a:gd fmla="*/ 98 w 104" name="T10"/>
                  <a:gd fmla="*/ 52 h 105" name="T11"/>
                  <a:gd fmla="*/ 52 w 104" name="T12"/>
                  <a:gd fmla="*/ 6 h 105" name="T13"/>
                  <a:gd fmla="*/ 6 w 104" name="T14"/>
                  <a:gd fmla="*/ 52 h 105" name="T15"/>
                  <a:gd fmla="*/ 52 w 104" name="T16"/>
                  <a:gd fmla="*/ 98 h 105" name="T17"/>
                  <a:gd fmla="*/ 98 w 104" name="T18"/>
                  <a:gd fmla="*/ 52 h 10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5" w="104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gdLst>
                  <a:gd fmla="*/ 0 w 64" name="T0"/>
                  <a:gd fmla="*/ 32 h 64" name="T1"/>
                  <a:gd fmla="*/ 32 w 64" name="T2"/>
                  <a:gd fmla="*/ 0 h 64" name="T3"/>
                  <a:gd fmla="*/ 64 w 64" name="T4"/>
                  <a:gd fmla="*/ 32 h 64" name="T5"/>
                  <a:gd fmla="*/ 32 w 64" name="T6"/>
                  <a:gd fmla="*/ 64 h 64" name="T7"/>
                  <a:gd fmla="*/ 0 w 64" name="T8"/>
                  <a:gd fmla="*/ 32 h 64" name="T9"/>
                  <a:gd fmla="*/ 56 w 64" name="T10"/>
                  <a:gd fmla="*/ 32 h 64" name="T11"/>
                  <a:gd fmla="*/ 32 w 64" name="T12"/>
                  <a:gd fmla="*/ 8 h 64" name="T13"/>
                  <a:gd fmla="*/ 8 w 64" name="T14"/>
                  <a:gd fmla="*/ 32 h 64" name="T15"/>
                  <a:gd fmla="*/ 32 w 64" name="T16"/>
                  <a:gd fmla="*/ 56 h 64" name="T17"/>
                  <a:gd fmla="*/ 56 w 64" name="T18"/>
                  <a:gd fmla="*/ 32 h 6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" w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gdLst>
                  <a:gd fmla="*/ 0 w 65" name="T0"/>
                  <a:gd fmla="*/ 33 h 65" name="T1"/>
                  <a:gd fmla="*/ 33 w 65" name="T2"/>
                  <a:gd fmla="*/ 0 h 65" name="T3"/>
                  <a:gd fmla="*/ 65 w 65" name="T4"/>
                  <a:gd fmla="*/ 33 h 65" name="T5"/>
                  <a:gd fmla="*/ 33 w 65" name="T6"/>
                  <a:gd fmla="*/ 65 h 65" name="T7"/>
                  <a:gd fmla="*/ 0 w 65" name="T8"/>
                  <a:gd fmla="*/ 33 h 65" name="T9"/>
                  <a:gd fmla="*/ 56 w 65" name="T10"/>
                  <a:gd fmla="*/ 33 h 65" name="T11"/>
                  <a:gd fmla="*/ 33 w 65" name="T12"/>
                  <a:gd fmla="*/ 9 h 65" name="T13"/>
                  <a:gd fmla="*/ 9 w 65" name="T14"/>
                  <a:gd fmla="*/ 33 h 65" name="T15"/>
                  <a:gd fmla="*/ 33 w 65" name="T16"/>
                  <a:gd fmla="*/ 57 h 65" name="T17"/>
                  <a:gd fmla="*/ 56 w 65" name="T18"/>
                  <a:gd fmla="*/ 33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gdLst>
                  <a:gd fmla="*/ 0 w 65" name="T0"/>
                  <a:gd fmla="*/ 33 h 65" name="T1"/>
                  <a:gd fmla="*/ 33 w 65" name="T2"/>
                  <a:gd fmla="*/ 0 h 65" name="T3"/>
                  <a:gd fmla="*/ 65 w 65" name="T4"/>
                  <a:gd fmla="*/ 33 h 65" name="T5"/>
                  <a:gd fmla="*/ 33 w 65" name="T6"/>
                  <a:gd fmla="*/ 65 h 65" name="T7"/>
                  <a:gd fmla="*/ 0 w 65" name="T8"/>
                  <a:gd fmla="*/ 33 h 65" name="T9"/>
                  <a:gd fmla="*/ 56 w 65" name="T10"/>
                  <a:gd fmla="*/ 33 h 65" name="T11"/>
                  <a:gd fmla="*/ 33 w 65" name="T12"/>
                  <a:gd fmla="*/ 9 h 65" name="T13"/>
                  <a:gd fmla="*/ 9 w 65" name="T14"/>
                  <a:gd fmla="*/ 33 h 65" name="T15"/>
                  <a:gd fmla="*/ 33 w 65" name="T16"/>
                  <a:gd fmla="*/ 57 h 65" name="T17"/>
                  <a:gd fmla="*/ 56 w 65" name="T18"/>
                  <a:gd fmla="*/ 33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gdLst>
                  <a:gd fmla="*/ 0 w 65" name="T0"/>
                  <a:gd fmla="*/ 32 h 64" name="T1"/>
                  <a:gd fmla="*/ 32 w 65" name="T2"/>
                  <a:gd fmla="*/ 0 h 64" name="T3"/>
                  <a:gd fmla="*/ 65 w 65" name="T4"/>
                  <a:gd fmla="*/ 32 h 64" name="T5"/>
                  <a:gd fmla="*/ 32 w 65" name="T6"/>
                  <a:gd fmla="*/ 64 h 64" name="T7"/>
                  <a:gd fmla="*/ 0 w 65" name="T8"/>
                  <a:gd fmla="*/ 32 h 64" name="T9"/>
                  <a:gd fmla="*/ 56 w 65" name="T10"/>
                  <a:gd fmla="*/ 32 h 64" name="T11"/>
                  <a:gd fmla="*/ 32 w 65" name="T12"/>
                  <a:gd fmla="*/ 8 h 64" name="T13"/>
                  <a:gd fmla="*/ 9 w 65" name="T14"/>
                  <a:gd fmla="*/ 32 h 64" name="T15"/>
                  <a:gd fmla="*/ 32 w 65" name="T16"/>
                  <a:gd fmla="*/ 56 h 64" name="T17"/>
                  <a:gd fmla="*/ 56 w 65" name="T18"/>
                  <a:gd fmla="*/ 32 h 6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" w="65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gdLst>
                  <a:gd fmla="*/ 0 w 65" name="T0"/>
                  <a:gd fmla="*/ 32 h 64" name="T1"/>
                  <a:gd fmla="*/ 32 w 65" name="T2"/>
                  <a:gd fmla="*/ 0 h 64" name="T3"/>
                  <a:gd fmla="*/ 65 w 65" name="T4"/>
                  <a:gd fmla="*/ 32 h 64" name="T5"/>
                  <a:gd fmla="*/ 32 w 65" name="T6"/>
                  <a:gd fmla="*/ 64 h 64" name="T7"/>
                  <a:gd fmla="*/ 0 w 65" name="T8"/>
                  <a:gd fmla="*/ 32 h 64" name="T9"/>
                  <a:gd fmla="*/ 56 w 65" name="T10"/>
                  <a:gd fmla="*/ 32 h 64" name="T11"/>
                  <a:gd fmla="*/ 32 w 65" name="T12"/>
                  <a:gd fmla="*/ 8 h 64" name="T13"/>
                  <a:gd fmla="*/ 8 w 65" name="T14"/>
                  <a:gd fmla="*/ 32 h 64" name="T15"/>
                  <a:gd fmla="*/ 32 w 65" name="T16"/>
                  <a:gd fmla="*/ 56 h 64" name="T17"/>
                  <a:gd fmla="*/ 56 w 65" name="T18"/>
                  <a:gd fmla="*/ 32 h 6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" w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gdLst>
                  <a:gd fmla="*/ 0 w 65" name="T0"/>
                  <a:gd fmla="*/ 32 h 64" name="T1"/>
                  <a:gd fmla="*/ 33 w 65" name="T2"/>
                  <a:gd fmla="*/ 0 h 64" name="T3"/>
                  <a:gd fmla="*/ 65 w 65" name="T4"/>
                  <a:gd fmla="*/ 32 h 64" name="T5"/>
                  <a:gd fmla="*/ 33 w 65" name="T6"/>
                  <a:gd fmla="*/ 64 h 64" name="T7"/>
                  <a:gd fmla="*/ 0 w 65" name="T8"/>
                  <a:gd fmla="*/ 32 h 64" name="T9"/>
                  <a:gd fmla="*/ 57 w 65" name="T10"/>
                  <a:gd fmla="*/ 32 h 64" name="T11"/>
                  <a:gd fmla="*/ 33 w 65" name="T12"/>
                  <a:gd fmla="*/ 8 h 64" name="T13"/>
                  <a:gd fmla="*/ 9 w 65" name="T14"/>
                  <a:gd fmla="*/ 32 h 64" name="T15"/>
                  <a:gd fmla="*/ 33 w 65" name="T16"/>
                  <a:gd fmla="*/ 56 h 64" name="T17"/>
                  <a:gd fmla="*/ 57 w 65" name="T18"/>
                  <a:gd fmla="*/ 32 h 6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" w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gdLst>
                  <a:gd fmla="*/ 0 w 65" name="T0"/>
                  <a:gd fmla="*/ 32 h 65" name="T1"/>
                  <a:gd fmla="*/ 32 w 65" name="T2"/>
                  <a:gd fmla="*/ 0 h 65" name="T3"/>
                  <a:gd fmla="*/ 65 w 65" name="T4"/>
                  <a:gd fmla="*/ 32 h 65" name="T5"/>
                  <a:gd fmla="*/ 32 w 65" name="T6"/>
                  <a:gd fmla="*/ 65 h 65" name="T7"/>
                  <a:gd fmla="*/ 0 w 65" name="T8"/>
                  <a:gd fmla="*/ 32 h 65" name="T9"/>
                  <a:gd fmla="*/ 56 w 65" name="T10"/>
                  <a:gd fmla="*/ 32 h 65" name="T11"/>
                  <a:gd fmla="*/ 32 w 65" name="T12"/>
                  <a:gd fmla="*/ 8 h 65" name="T13"/>
                  <a:gd fmla="*/ 8 w 65" name="T14"/>
                  <a:gd fmla="*/ 32 h 65" name="T15"/>
                  <a:gd fmla="*/ 32 w 65" name="T16"/>
                  <a:gd fmla="*/ 56 h 65" name="T17"/>
                  <a:gd fmla="*/ 56 w 65" name="T18"/>
                  <a:gd fmla="*/ 32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gdLst>
                  <a:gd fmla="*/ 0 w 64" name="T0"/>
                  <a:gd fmla="*/ 32 h 65" name="T1"/>
                  <a:gd fmla="*/ 32 w 64" name="T2"/>
                  <a:gd fmla="*/ 0 h 65" name="T3"/>
                  <a:gd fmla="*/ 64 w 64" name="T4"/>
                  <a:gd fmla="*/ 32 h 65" name="T5"/>
                  <a:gd fmla="*/ 32 w 64" name="T6"/>
                  <a:gd fmla="*/ 65 h 65" name="T7"/>
                  <a:gd fmla="*/ 0 w 64" name="T8"/>
                  <a:gd fmla="*/ 32 h 65" name="T9"/>
                  <a:gd fmla="*/ 56 w 64" name="T10"/>
                  <a:gd fmla="*/ 32 h 65" name="T11"/>
                  <a:gd fmla="*/ 32 w 64" name="T12"/>
                  <a:gd fmla="*/ 8 h 65" name="T13"/>
                  <a:gd fmla="*/ 8 w 64" name="T14"/>
                  <a:gd fmla="*/ 32 h 65" name="T15"/>
                  <a:gd fmla="*/ 32 w 64" name="T16"/>
                  <a:gd fmla="*/ 56 h 65" name="T17"/>
                  <a:gd fmla="*/ 56 w 64" name="T18"/>
                  <a:gd fmla="*/ 32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4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gdLst>
                  <a:gd fmla="*/ 0 w 64" name="T0"/>
                  <a:gd fmla="*/ 32 h 64" name="T1"/>
                  <a:gd fmla="*/ 32 w 64" name="T2"/>
                  <a:gd fmla="*/ 0 h 64" name="T3"/>
                  <a:gd fmla="*/ 64 w 64" name="T4"/>
                  <a:gd fmla="*/ 32 h 64" name="T5"/>
                  <a:gd fmla="*/ 32 w 64" name="T6"/>
                  <a:gd fmla="*/ 64 h 64" name="T7"/>
                  <a:gd fmla="*/ 0 w 64" name="T8"/>
                  <a:gd fmla="*/ 32 h 64" name="T9"/>
                  <a:gd fmla="*/ 56 w 64" name="T10"/>
                  <a:gd fmla="*/ 32 h 64" name="T11"/>
                  <a:gd fmla="*/ 32 w 64" name="T12"/>
                  <a:gd fmla="*/ 8 h 64" name="T13"/>
                  <a:gd fmla="*/ 8 w 64" name="T14"/>
                  <a:gd fmla="*/ 32 h 64" name="T15"/>
                  <a:gd fmla="*/ 32 w 64" name="T16"/>
                  <a:gd fmla="*/ 56 h 64" name="T17"/>
                  <a:gd fmla="*/ 56 w 64" name="T18"/>
                  <a:gd fmla="*/ 32 h 6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" w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gdLst>
                  <a:gd fmla="*/ 0 w 65" name="T0"/>
                  <a:gd fmla="*/ 32 h 65" name="T1"/>
                  <a:gd fmla="*/ 33 w 65" name="T2"/>
                  <a:gd fmla="*/ 0 h 65" name="T3"/>
                  <a:gd fmla="*/ 65 w 65" name="T4"/>
                  <a:gd fmla="*/ 32 h 65" name="T5"/>
                  <a:gd fmla="*/ 33 w 65" name="T6"/>
                  <a:gd fmla="*/ 65 h 65" name="T7"/>
                  <a:gd fmla="*/ 0 w 65" name="T8"/>
                  <a:gd fmla="*/ 32 h 65" name="T9"/>
                  <a:gd fmla="*/ 57 w 65" name="T10"/>
                  <a:gd fmla="*/ 32 h 65" name="T11"/>
                  <a:gd fmla="*/ 33 w 65" name="T12"/>
                  <a:gd fmla="*/ 8 h 65" name="T13"/>
                  <a:gd fmla="*/ 9 w 65" name="T14"/>
                  <a:gd fmla="*/ 32 h 65" name="T15"/>
                  <a:gd fmla="*/ 33 w 65" name="T16"/>
                  <a:gd fmla="*/ 56 h 65" name="T17"/>
                  <a:gd fmla="*/ 57 w 65" name="T18"/>
                  <a:gd fmla="*/ 32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gdLst>
                  <a:gd fmla="*/ 0 w 394" name="T0"/>
                  <a:gd fmla="*/ 64 h 76" name="T1"/>
                  <a:gd fmla="*/ 392 w 394" name="T2"/>
                  <a:gd fmla="*/ 0 h 76" name="T3"/>
                  <a:gd fmla="*/ 394 w 394" name="T4"/>
                  <a:gd fmla="*/ 12 h 76" name="T5"/>
                  <a:gd fmla="*/ 2 w 394" name="T6"/>
                  <a:gd fmla="*/ 76 h 76" name="T7"/>
                  <a:gd fmla="*/ 0 w 394" name="T8"/>
                  <a:gd fmla="*/ 64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394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gdLst>
                  <a:gd fmla="*/ 0 w 260" name="T0"/>
                  <a:gd fmla="*/ 5 h 212" name="T1"/>
                  <a:gd fmla="*/ 1 w 260" name="T2"/>
                  <a:gd fmla="*/ 2 h 212" name="T3"/>
                  <a:gd fmla="*/ 7 w 260" name="T4"/>
                  <a:gd fmla="*/ 1 h 212" name="T5"/>
                  <a:gd fmla="*/ 258 w 260" name="T6"/>
                  <a:gd fmla="*/ 204 h 212" name="T7"/>
                  <a:gd fmla="*/ 259 w 260" name="T8"/>
                  <a:gd fmla="*/ 210 h 212" name="T9"/>
                  <a:gd fmla="*/ 253 w 260" name="T10"/>
                  <a:gd fmla="*/ 211 h 212" name="T11"/>
                  <a:gd fmla="*/ 2 w 260" name="T12"/>
                  <a:gd fmla="*/ 8 h 212" name="T13"/>
                  <a:gd fmla="*/ 0 w 260" name="T14"/>
                  <a:gd fmla="*/ 5 h 2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1" w="260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gdLst>
                  <a:gd fmla="*/ 0 w 86" name="T0"/>
                  <a:gd fmla="*/ 177 h 182" name="T1"/>
                  <a:gd fmla="*/ 0 w 86" name="T2"/>
                  <a:gd fmla="*/ 175 h 182" name="T3"/>
                  <a:gd fmla="*/ 77 w 86" name="T4"/>
                  <a:gd fmla="*/ 4 h 182" name="T5"/>
                  <a:gd fmla="*/ 83 w 86" name="T6"/>
                  <a:gd fmla="*/ 1 h 182" name="T7"/>
                  <a:gd fmla="*/ 85 w 86" name="T8"/>
                  <a:gd fmla="*/ 7 h 182" name="T9"/>
                  <a:gd fmla="*/ 8 w 86" name="T10"/>
                  <a:gd fmla="*/ 178 h 182" name="T11"/>
                  <a:gd fmla="*/ 3 w 86" name="T12"/>
                  <a:gd fmla="*/ 181 h 182" name="T13"/>
                  <a:gd fmla="*/ 0 w 86" name="T14"/>
                  <a:gd fmla="*/ 177 h 18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82" w="86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gdLst>
                  <a:gd fmla="*/ 0 w 114" name="T0"/>
                  <a:gd fmla="*/ 5 h 170" name="T1"/>
                  <a:gd fmla="*/ 2 w 114" name="T2"/>
                  <a:gd fmla="*/ 2 h 170" name="T3"/>
                  <a:gd fmla="*/ 8 w 114" name="T4"/>
                  <a:gd fmla="*/ 3 h 170" name="T5"/>
                  <a:gd fmla="*/ 113 w 114" name="T6"/>
                  <a:gd fmla="*/ 163 h 170" name="T7"/>
                  <a:gd fmla="*/ 112 w 114" name="T8"/>
                  <a:gd fmla="*/ 168 h 170" name="T9"/>
                  <a:gd fmla="*/ 106 w 114" name="T10"/>
                  <a:gd fmla="*/ 167 h 170" name="T11"/>
                  <a:gd fmla="*/ 1 w 114" name="T12"/>
                  <a:gd fmla="*/ 7 h 170" name="T13"/>
                  <a:gd fmla="*/ 0 w 114" name="T14"/>
                  <a:gd fmla="*/ 5 h 17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0" w="114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gdLst>
                  <a:gd fmla="*/ 0 w 482" name="T0"/>
                  <a:gd fmla="*/ 337 h 343" name="T1"/>
                  <a:gd fmla="*/ 470 w 482" name="T2"/>
                  <a:gd fmla="*/ 0 h 343" name="T3"/>
                  <a:gd fmla="*/ 482 w 482" name="T4"/>
                  <a:gd fmla="*/ 6 h 343" name="T5"/>
                  <a:gd fmla="*/ 10 w 482" name="T6"/>
                  <a:gd fmla="*/ 343 h 343" name="T7"/>
                  <a:gd fmla="*/ 0 w 482" name="T8"/>
                  <a:gd fmla="*/ 337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482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gdLst>
                  <a:gd fmla="*/ 0 w 252" name="T0"/>
                  <a:gd fmla="*/ 64 h 77" name="T1"/>
                  <a:gd fmla="*/ 250 w 252" name="T2"/>
                  <a:gd fmla="*/ 0 h 77" name="T3"/>
                  <a:gd fmla="*/ 252 w 252" name="T4"/>
                  <a:gd fmla="*/ 13 h 77" name="T5"/>
                  <a:gd fmla="*/ 4 w 252" name="T6"/>
                  <a:gd fmla="*/ 77 h 77" name="T7"/>
                  <a:gd fmla="*/ 0 w 252" name="T8"/>
                  <a:gd fmla="*/ 64 h 7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7" w="251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gdLst>
                  <a:gd fmla="*/ 0 w 214" name="T0"/>
                  <a:gd fmla="*/ 105 h 116" name="T1"/>
                  <a:gd fmla="*/ 208 w 214" name="T2"/>
                  <a:gd fmla="*/ 0 h 116" name="T3"/>
                  <a:gd fmla="*/ 214 w 214" name="T4"/>
                  <a:gd fmla="*/ 11 h 116" name="T5"/>
                  <a:gd fmla="*/ 6 w 214" name="T6"/>
                  <a:gd fmla="*/ 116 h 116" name="T7"/>
                  <a:gd fmla="*/ 0 w 214" name="T8"/>
                  <a:gd fmla="*/ 105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214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gdLst>
                  <a:gd fmla="*/ 0 w 31" name="T0"/>
                  <a:gd fmla="*/ 3 h 268" name="T1"/>
                  <a:gd fmla="*/ 3 w 31" name="T2"/>
                  <a:gd fmla="*/ 0 h 268" name="T3"/>
                  <a:gd fmla="*/ 6 w 31" name="T4"/>
                  <a:gd fmla="*/ 3 h 268" name="T5"/>
                  <a:gd fmla="*/ 31 w 31" name="T6"/>
                  <a:gd fmla="*/ 265 h 268" name="T7"/>
                  <a:gd fmla="*/ 29 w 31" name="T8"/>
                  <a:gd fmla="*/ 268 h 268" name="T9"/>
                  <a:gd fmla="*/ 25 w 31" name="T10"/>
                  <a:gd fmla="*/ 265 h 268" name="T11"/>
                  <a:gd fmla="*/ 0 w 31" name="T12"/>
                  <a:gd fmla="*/ 3 h 268" name="T13"/>
                  <a:gd fmla="*/ 0 w 31" name="T14"/>
                  <a:gd fmla="*/ 3 h 26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68" w="31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gdLst>
                  <a:gd fmla="*/ 0 w 96" name="T0"/>
                  <a:gd fmla="*/ 3 h 40" name="T1"/>
                  <a:gd fmla="*/ 1 w 96" name="T2"/>
                  <a:gd fmla="*/ 2 h 40" name="T3"/>
                  <a:gd fmla="*/ 4 w 96" name="T4"/>
                  <a:gd fmla="*/ 0 h 40" name="T5"/>
                  <a:gd fmla="*/ 94 w 96" name="T6"/>
                  <a:gd fmla="*/ 34 h 40" name="T7"/>
                  <a:gd fmla="*/ 96 w 96" name="T8"/>
                  <a:gd fmla="*/ 38 h 40" name="T9"/>
                  <a:gd fmla="*/ 92 w 96" name="T10"/>
                  <a:gd fmla="*/ 40 h 40" name="T11"/>
                  <a:gd fmla="*/ 2 w 96" name="T12"/>
                  <a:gd fmla="*/ 6 h 40" name="T13"/>
                  <a:gd fmla="*/ 0 w 96" name="T14"/>
                  <a:gd fmla="*/ 3 h 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" w="96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gdLst>
                  <a:gd fmla="*/ 0 w 43" name="T0"/>
                  <a:gd fmla="*/ 4 h 69" name="T1"/>
                  <a:gd fmla="*/ 1 w 43" name="T2"/>
                  <a:gd fmla="*/ 1 h 69" name="T3"/>
                  <a:gd fmla="*/ 5 w 43" name="T4"/>
                  <a:gd fmla="*/ 2 h 69" name="T5"/>
                  <a:gd fmla="*/ 42 w 43" name="T6"/>
                  <a:gd fmla="*/ 64 h 69" name="T7"/>
                  <a:gd fmla="*/ 41 w 43" name="T8"/>
                  <a:gd fmla="*/ 68 h 69" name="T9"/>
                  <a:gd fmla="*/ 37 w 43" name="T10"/>
                  <a:gd fmla="*/ 67 h 69" name="T11"/>
                  <a:gd fmla="*/ 0 w 43" name="T12"/>
                  <a:gd fmla="*/ 5 h 69" name="T13"/>
                  <a:gd fmla="*/ 0 w 43" name="T14"/>
                  <a:gd fmla="*/ 4 h 6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" w="43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gdLst>
                  <a:gd fmla="*/ 0 w 127" name="T0"/>
                  <a:gd fmla="*/ 4 h 57" name="T1"/>
                  <a:gd fmla="*/ 0 w 127" name="T2"/>
                  <a:gd fmla="*/ 2 h 57" name="T3"/>
                  <a:gd fmla="*/ 4 w 127" name="T4"/>
                  <a:gd fmla="*/ 1 h 57" name="T5"/>
                  <a:gd fmla="*/ 125 w 127" name="T6"/>
                  <a:gd fmla="*/ 52 h 57" name="T7"/>
                  <a:gd fmla="*/ 126 w 127" name="T8"/>
                  <a:gd fmla="*/ 55 h 57" name="T9"/>
                  <a:gd fmla="*/ 123 w 127" name="T10"/>
                  <a:gd fmla="*/ 57 h 57" name="T11"/>
                  <a:gd fmla="*/ 2 w 127" name="T12"/>
                  <a:gd fmla="*/ 6 h 57" name="T13"/>
                  <a:gd fmla="*/ 0 w 127" name="T14"/>
                  <a:gd fmla="*/ 4 h 5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7" w="12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gdLst>
                  <a:gd fmla="*/ 0 w 211" name="T0"/>
                  <a:gd fmla="*/ 84 h 88" name="T1"/>
                  <a:gd fmla="*/ 2 w 211" name="T2"/>
                  <a:gd fmla="*/ 82 h 88" name="T3"/>
                  <a:gd fmla="*/ 207 w 211" name="T4"/>
                  <a:gd fmla="*/ 0 h 88" name="T5"/>
                  <a:gd fmla="*/ 211 w 211" name="T6"/>
                  <a:gd fmla="*/ 2 h 88" name="T7"/>
                  <a:gd fmla="*/ 209 w 211" name="T8"/>
                  <a:gd fmla="*/ 5 h 88" name="T9"/>
                  <a:gd fmla="*/ 4 w 211" name="T10"/>
                  <a:gd fmla="*/ 87 h 88" name="T11"/>
                  <a:gd fmla="*/ 0 w 211" name="T12"/>
                  <a:gd fmla="*/ 85 h 88" name="T13"/>
                  <a:gd fmla="*/ 0 w 211" name="T14"/>
                  <a:gd fmla="*/ 84 h 8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8" w="211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gdLst>
                  <a:gd fmla="*/ 0 w 225" name="T0"/>
                  <a:gd fmla="*/ 34 h 37" name="T1"/>
                  <a:gd fmla="*/ 2 w 225" name="T2"/>
                  <a:gd fmla="*/ 31 h 37" name="T3"/>
                  <a:gd fmla="*/ 222 w 225" name="T4"/>
                  <a:gd fmla="*/ 0 h 37" name="T5"/>
                  <a:gd fmla="*/ 225 w 225" name="T6"/>
                  <a:gd fmla="*/ 2 h 37" name="T7"/>
                  <a:gd fmla="*/ 223 w 225" name="T8"/>
                  <a:gd fmla="*/ 5 h 37" name="T9"/>
                  <a:gd fmla="*/ 3 w 225" name="T10"/>
                  <a:gd fmla="*/ 36 h 37" name="T11"/>
                  <a:gd fmla="*/ 0 w 225" name="T12"/>
                  <a:gd fmla="*/ 34 h 37" name="T13"/>
                  <a:gd fmla="*/ 0 w 225" name="T14"/>
                  <a:gd fmla="*/ 34 h 3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7" w="225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gdLst>
                  <a:gd fmla="*/ 0 w 245" name="T0"/>
                  <a:gd fmla="*/ 3 h 189" name="T1"/>
                  <a:gd fmla="*/ 1 w 245" name="T2"/>
                  <a:gd fmla="*/ 1 h 189" name="T3"/>
                  <a:gd fmla="*/ 5 w 245" name="T4"/>
                  <a:gd fmla="*/ 1 h 189" name="T5"/>
                  <a:gd fmla="*/ 244 w 245" name="T6"/>
                  <a:gd fmla="*/ 184 h 189" name="T7"/>
                  <a:gd fmla="*/ 245 w 245" name="T8"/>
                  <a:gd fmla="*/ 188 h 189" name="T9"/>
                  <a:gd fmla="*/ 241 w 245" name="T10"/>
                  <a:gd fmla="*/ 188 h 189" name="T11"/>
                  <a:gd fmla="*/ 1 w 245" name="T12"/>
                  <a:gd fmla="*/ 5 h 189" name="T13"/>
                  <a:gd fmla="*/ 0 w 245" name="T14"/>
                  <a:gd fmla="*/ 3 h 18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89" w="245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gdLst>
                  <a:gd fmla="*/ 0 w 169" name="T0"/>
                  <a:gd fmla="*/ 42 h 45" name="T1"/>
                  <a:gd fmla="*/ 2 w 169" name="T2"/>
                  <a:gd fmla="*/ 39 h 45" name="T3"/>
                  <a:gd fmla="*/ 166 w 169" name="T4"/>
                  <a:gd fmla="*/ 0 h 45" name="T5"/>
                  <a:gd fmla="*/ 169 w 169" name="T6"/>
                  <a:gd fmla="*/ 2 h 45" name="T7"/>
                  <a:gd fmla="*/ 167 w 169" name="T8"/>
                  <a:gd fmla="*/ 6 h 45" name="T9"/>
                  <a:gd fmla="*/ 4 w 169" name="T10"/>
                  <a:gd fmla="*/ 45 h 45" name="T11"/>
                  <a:gd fmla="*/ 0 w 169" name="T12"/>
                  <a:gd fmla="*/ 43 h 45" name="T13"/>
                  <a:gd fmla="*/ 0 w 169" name="T14"/>
                  <a:gd fmla="*/ 42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69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gdLst>
                  <a:gd fmla="*/ 0 w 41" name="T0"/>
                  <a:gd fmla="*/ 3 h 136" name="T1"/>
                  <a:gd fmla="*/ 2 w 41" name="T2"/>
                  <a:gd fmla="*/ 0 h 136" name="T3"/>
                  <a:gd fmla="*/ 5 w 41" name="T4"/>
                  <a:gd fmla="*/ 2 h 136" name="T5"/>
                  <a:gd fmla="*/ 40 w 41" name="T6"/>
                  <a:gd fmla="*/ 132 h 136" name="T7"/>
                  <a:gd fmla="*/ 39 w 41" name="T8"/>
                  <a:gd fmla="*/ 135 h 136" name="T9"/>
                  <a:gd fmla="*/ 35 w 41" name="T10"/>
                  <a:gd fmla="*/ 133 h 136" name="T11"/>
                  <a:gd fmla="*/ 0 w 41" name="T12"/>
                  <a:gd fmla="*/ 4 h 136" name="T13"/>
                  <a:gd fmla="*/ 0 w 41" name="T14"/>
                  <a:gd fmla="*/ 3 h 13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6" w="41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gdLst>
                  <a:gd fmla="*/ 0 w 276" name="T0"/>
                  <a:gd fmla="*/ 138 h 276" name="T1"/>
                  <a:gd fmla="*/ 138 w 276" name="T2"/>
                  <a:gd fmla="*/ 0 h 276" name="T3"/>
                  <a:gd fmla="*/ 276 w 276" name="T4"/>
                  <a:gd fmla="*/ 138 h 276" name="T5"/>
                  <a:gd fmla="*/ 138 w 276" name="T6"/>
                  <a:gd fmla="*/ 276 h 276" name="T7"/>
                  <a:gd fmla="*/ 0 w 276" name="T8"/>
                  <a:gd fmla="*/ 138 h 276" name="T9"/>
                  <a:gd fmla="*/ 259 w 276" name="T10"/>
                  <a:gd fmla="*/ 138 h 276" name="T11"/>
                  <a:gd fmla="*/ 138 w 276" name="T12"/>
                  <a:gd fmla="*/ 16 h 276" name="T13"/>
                  <a:gd fmla="*/ 16 w 276" name="T14"/>
                  <a:gd fmla="*/ 138 h 276" name="T15"/>
                  <a:gd fmla="*/ 138 w 276" name="T16"/>
                  <a:gd fmla="*/ 259 h 276" name="T17"/>
                  <a:gd fmla="*/ 259 w 276" name="T18"/>
                  <a:gd fmla="*/ 138 h 27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6" w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gdLst>
                  <a:gd fmla="*/ 28 w 28" name="T0"/>
                  <a:gd fmla="*/ 14 h 28" name="T1"/>
                  <a:gd fmla="*/ 14 w 28" name="T2"/>
                  <a:gd fmla="*/ 0 h 28" name="T3"/>
                  <a:gd fmla="*/ 0 w 28" name="T4"/>
                  <a:gd fmla="*/ 14 h 28" name="T5"/>
                  <a:gd fmla="*/ 14 w 28" name="T6"/>
                  <a:gd fmla="*/ 28 h 28" name="T7"/>
                  <a:gd fmla="*/ 28 w 28" name="T8"/>
                  <a:gd fmla="*/ 14 h 28" name="T9"/>
                  <a:gd fmla="*/ 3 w 28" name="T10"/>
                  <a:gd fmla="*/ 14 h 28" name="T11"/>
                  <a:gd fmla="*/ 6 w 28" name="T12"/>
                  <a:gd fmla="*/ 7 h 28" name="T13"/>
                  <a:gd fmla="*/ 24 w 28" name="T14"/>
                  <a:gd fmla="*/ 14 h 28" name="T15"/>
                  <a:gd fmla="*/ 14 w 28" name="T16"/>
                  <a:gd fmla="*/ 25 h 28" name="T17"/>
                  <a:gd fmla="*/ 3 w 28" name="T18"/>
                  <a:gd fmla="*/ 14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gdLst>
                  <a:gd fmla="*/ 0 w 49" name="T0"/>
                  <a:gd fmla="*/ 8 h 27" name="T1"/>
                  <a:gd fmla="*/ 0 w 49" name="T2"/>
                  <a:gd fmla="*/ 14 h 27" name="T3"/>
                  <a:gd fmla="*/ 0 w 49" name="T4"/>
                  <a:gd fmla="*/ 23 h 27" name="T5"/>
                  <a:gd fmla="*/ 5 w 49" name="T6"/>
                  <a:gd fmla="*/ 27 h 27" name="T7"/>
                  <a:gd fmla="*/ 45 w 49" name="T8"/>
                  <a:gd fmla="*/ 27 h 27" name="T9"/>
                  <a:gd fmla="*/ 49 w 49" name="T10"/>
                  <a:gd fmla="*/ 23 h 27" name="T11"/>
                  <a:gd fmla="*/ 49 w 49" name="T12"/>
                  <a:gd fmla="*/ 14 h 27" name="T13"/>
                  <a:gd fmla="*/ 49 w 49" name="T14"/>
                  <a:gd fmla="*/ 8 h 27" name="T15"/>
                  <a:gd fmla="*/ 41 w 49" name="T16"/>
                  <a:gd fmla="*/ 0 h 27" name="T17"/>
                  <a:gd fmla="*/ 34 w 49" name="T18"/>
                  <a:gd fmla="*/ 0 h 27" name="T19"/>
                  <a:gd fmla="*/ 32 w 49" name="T20"/>
                  <a:gd fmla="*/ 1 h 27" name="T21"/>
                  <a:gd fmla="*/ 25 w 49" name="T22"/>
                  <a:gd fmla="*/ 11 h 27" name="T23"/>
                  <a:gd fmla="*/ 24 w 49" name="T24"/>
                  <a:gd fmla="*/ 11 h 27" name="T25"/>
                  <a:gd fmla="*/ 17 w 49" name="T26"/>
                  <a:gd fmla="*/ 1 h 27" name="T27"/>
                  <a:gd fmla="*/ 16 w 49" name="T28"/>
                  <a:gd fmla="*/ 0 h 27" name="T29"/>
                  <a:gd fmla="*/ 9 w 49" name="T30"/>
                  <a:gd fmla="*/ 0 h 27" name="T31"/>
                  <a:gd fmla="*/ 0 w 49" name="T32"/>
                  <a:gd fmla="*/ 8 h 2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7" w="49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gdLst>
                  <a:gd fmla="*/ 15 w 15" name="T0"/>
                  <a:gd fmla="*/ 7 h 15" name="T1"/>
                  <a:gd fmla="*/ 8 w 15" name="T2"/>
                  <a:gd fmla="*/ 0 h 15" name="T3"/>
                  <a:gd fmla="*/ 0 w 15" name="T4"/>
                  <a:gd fmla="*/ 7 h 15" name="T5"/>
                  <a:gd fmla="*/ 8 w 15" name="T6"/>
                  <a:gd fmla="*/ 15 h 15" name="T7"/>
                  <a:gd fmla="*/ 15 w 15" name="T8"/>
                  <a:gd fmla="*/ 7 h 15" name="T9"/>
                  <a:gd fmla="*/ 2 w 15" name="T10"/>
                  <a:gd fmla="*/ 7 h 15" name="T11"/>
                  <a:gd fmla="*/ 3 w 15" name="T12"/>
                  <a:gd fmla="*/ 4 h 15" name="T13"/>
                  <a:gd fmla="*/ 13 w 15" name="T14"/>
                  <a:gd fmla="*/ 7 h 15" name="T15"/>
                  <a:gd fmla="*/ 8 w 15" name="T16"/>
                  <a:gd fmla="*/ 13 h 15" name="T17"/>
                  <a:gd fmla="*/ 2 w 15" name="T18"/>
                  <a:gd fmla="*/ 7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gdLst>
                  <a:gd fmla="*/ 0 w 25" name="T0"/>
                  <a:gd fmla="*/ 4 h 14" name="T1"/>
                  <a:gd fmla="*/ 0 w 25" name="T2"/>
                  <a:gd fmla="*/ 8 h 14" name="T3"/>
                  <a:gd fmla="*/ 0 w 25" name="T4"/>
                  <a:gd fmla="*/ 12 h 14" name="T5"/>
                  <a:gd fmla="*/ 2 w 25" name="T6"/>
                  <a:gd fmla="*/ 14 h 14" name="T7"/>
                  <a:gd fmla="*/ 23 w 25" name="T8"/>
                  <a:gd fmla="*/ 14 h 14" name="T9"/>
                  <a:gd fmla="*/ 25 w 25" name="T10"/>
                  <a:gd fmla="*/ 12 h 14" name="T11"/>
                  <a:gd fmla="*/ 25 w 25" name="T12"/>
                  <a:gd fmla="*/ 8 h 14" name="T13"/>
                  <a:gd fmla="*/ 25 w 25" name="T14"/>
                  <a:gd fmla="*/ 4 h 14" name="T15"/>
                  <a:gd fmla="*/ 21 w 25" name="T16"/>
                  <a:gd fmla="*/ 0 h 14" name="T17"/>
                  <a:gd fmla="*/ 17 w 25" name="T18"/>
                  <a:gd fmla="*/ 0 h 14" name="T19"/>
                  <a:gd fmla="*/ 16 w 25" name="T20"/>
                  <a:gd fmla="*/ 0 h 14" name="T21"/>
                  <a:gd fmla="*/ 13 w 25" name="T22"/>
                  <a:gd fmla="*/ 6 h 14" name="T23"/>
                  <a:gd fmla="*/ 12 w 25" name="T24"/>
                  <a:gd fmla="*/ 6 h 14" name="T25"/>
                  <a:gd fmla="*/ 9 w 25" name="T26"/>
                  <a:gd fmla="*/ 0 h 14" name="T27"/>
                  <a:gd fmla="*/ 8 w 25" name="T28"/>
                  <a:gd fmla="*/ 0 h 14" name="T29"/>
                  <a:gd fmla="*/ 4 w 25" name="T30"/>
                  <a:gd fmla="*/ 0 h 14" name="T31"/>
                  <a:gd fmla="*/ 0 w 25" name="T32"/>
                  <a:gd fmla="*/ 4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25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gdLst>
                  <a:gd fmla="*/ 14 w 14" name="T0"/>
                  <a:gd fmla="*/ 7 h 15" name="T1"/>
                  <a:gd fmla="*/ 7 w 14" name="T2"/>
                  <a:gd fmla="*/ 0 h 15" name="T3"/>
                  <a:gd fmla="*/ 0 w 14" name="T4"/>
                  <a:gd fmla="*/ 7 h 15" name="T5"/>
                  <a:gd fmla="*/ 7 w 14" name="T6"/>
                  <a:gd fmla="*/ 15 h 15" name="T7"/>
                  <a:gd fmla="*/ 14 w 14" name="T8"/>
                  <a:gd fmla="*/ 7 h 15" name="T9"/>
                  <a:gd fmla="*/ 2 w 14" name="T10"/>
                  <a:gd fmla="*/ 7 h 15" name="T11"/>
                  <a:gd fmla="*/ 3 w 14" name="T12"/>
                  <a:gd fmla="*/ 4 h 15" name="T13"/>
                  <a:gd fmla="*/ 13 w 14" name="T14"/>
                  <a:gd fmla="*/ 7 h 15" name="T15"/>
                  <a:gd fmla="*/ 7 w 14" name="T16"/>
                  <a:gd fmla="*/ 13 h 15" name="T17"/>
                  <a:gd fmla="*/ 2 w 14" name="T18"/>
                  <a:gd fmla="*/ 7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gdLst>
                  <a:gd fmla="*/ 0 w 26" name="T0"/>
                  <a:gd fmla="*/ 4 h 14" name="T1"/>
                  <a:gd fmla="*/ 0 w 26" name="T2"/>
                  <a:gd fmla="*/ 8 h 14" name="T3"/>
                  <a:gd fmla="*/ 0 w 26" name="T4"/>
                  <a:gd fmla="*/ 12 h 14" name="T5"/>
                  <a:gd fmla="*/ 3 w 26" name="T6"/>
                  <a:gd fmla="*/ 14 h 14" name="T7"/>
                  <a:gd fmla="*/ 24 w 26" name="T8"/>
                  <a:gd fmla="*/ 14 h 14" name="T9"/>
                  <a:gd fmla="*/ 26 w 26" name="T10"/>
                  <a:gd fmla="*/ 12 h 14" name="T11"/>
                  <a:gd fmla="*/ 26 w 26" name="T12"/>
                  <a:gd fmla="*/ 8 h 14" name="T13"/>
                  <a:gd fmla="*/ 26 w 26" name="T14"/>
                  <a:gd fmla="*/ 4 h 14" name="T15"/>
                  <a:gd fmla="*/ 21 w 26" name="T16"/>
                  <a:gd fmla="*/ 0 h 14" name="T17"/>
                  <a:gd fmla="*/ 18 w 26" name="T18"/>
                  <a:gd fmla="*/ 0 h 14" name="T19"/>
                  <a:gd fmla="*/ 17 w 26" name="T20"/>
                  <a:gd fmla="*/ 1 h 14" name="T21"/>
                  <a:gd fmla="*/ 13 w 26" name="T22"/>
                  <a:gd fmla="*/ 6 h 14" name="T23"/>
                  <a:gd fmla="*/ 13 w 26" name="T24"/>
                  <a:gd fmla="*/ 6 h 14" name="T25"/>
                  <a:gd fmla="*/ 9 w 26" name="T26"/>
                  <a:gd fmla="*/ 1 h 14" name="T27"/>
                  <a:gd fmla="*/ 8 w 26" name="T28"/>
                  <a:gd fmla="*/ 0 h 14" name="T29"/>
                  <a:gd fmla="*/ 5 w 26" name="T30"/>
                  <a:gd fmla="*/ 0 h 14" name="T31"/>
                  <a:gd fmla="*/ 0 w 26" name="T32"/>
                  <a:gd fmla="*/ 4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26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gdLst>
                  <a:gd fmla="*/ 15 w 15" name="T0"/>
                  <a:gd fmla="*/ 8 h 15" name="T1"/>
                  <a:gd fmla="*/ 8 w 15" name="T2"/>
                  <a:gd fmla="*/ 0 h 15" name="T3"/>
                  <a:gd fmla="*/ 0 w 15" name="T4"/>
                  <a:gd fmla="*/ 8 h 15" name="T5"/>
                  <a:gd fmla="*/ 8 w 15" name="T6"/>
                  <a:gd fmla="*/ 15 h 15" name="T7"/>
                  <a:gd fmla="*/ 15 w 15" name="T8"/>
                  <a:gd fmla="*/ 8 h 15" name="T9"/>
                  <a:gd fmla="*/ 2 w 15" name="T10"/>
                  <a:gd fmla="*/ 8 h 15" name="T11"/>
                  <a:gd fmla="*/ 4 w 15" name="T12"/>
                  <a:gd fmla="*/ 4 h 15" name="T13"/>
                  <a:gd fmla="*/ 13 w 15" name="T14"/>
                  <a:gd fmla="*/ 8 h 15" name="T15"/>
                  <a:gd fmla="*/ 8 w 15" name="T16"/>
                  <a:gd fmla="*/ 13 h 15" name="T17"/>
                  <a:gd fmla="*/ 2 w 15" name="T18"/>
                  <a:gd fmla="*/ 8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gdLst>
                  <a:gd fmla="*/ 0 w 25" name="T0"/>
                  <a:gd fmla="*/ 5 h 14" name="T1"/>
                  <a:gd fmla="*/ 0 w 25" name="T2"/>
                  <a:gd fmla="*/ 8 h 14" name="T3"/>
                  <a:gd fmla="*/ 0 w 25" name="T4"/>
                  <a:gd fmla="*/ 12 h 14" name="T5"/>
                  <a:gd fmla="*/ 2 w 25" name="T6"/>
                  <a:gd fmla="*/ 14 h 14" name="T7"/>
                  <a:gd fmla="*/ 23 w 25" name="T8"/>
                  <a:gd fmla="*/ 14 h 14" name="T9"/>
                  <a:gd fmla="*/ 25 w 25" name="T10"/>
                  <a:gd fmla="*/ 12 h 14" name="T11"/>
                  <a:gd fmla="*/ 25 w 25" name="T12"/>
                  <a:gd fmla="*/ 8 h 14" name="T13"/>
                  <a:gd fmla="*/ 25 w 25" name="T14"/>
                  <a:gd fmla="*/ 5 h 14" name="T15"/>
                  <a:gd fmla="*/ 21 w 25" name="T16"/>
                  <a:gd fmla="*/ 1 h 14" name="T17"/>
                  <a:gd fmla="*/ 17 w 25" name="T18"/>
                  <a:gd fmla="*/ 1 h 14" name="T19"/>
                  <a:gd fmla="*/ 17 w 25" name="T20"/>
                  <a:gd fmla="*/ 1 h 14" name="T21"/>
                  <a:gd fmla="*/ 13 w 25" name="T22"/>
                  <a:gd fmla="*/ 6 h 14" name="T23"/>
                  <a:gd fmla="*/ 12 w 25" name="T24"/>
                  <a:gd fmla="*/ 6 h 14" name="T25"/>
                  <a:gd fmla="*/ 9 w 25" name="T26"/>
                  <a:gd fmla="*/ 1 h 14" name="T27"/>
                  <a:gd fmla="*/ 8 w 25" name="T28"/>
                  <a:gd fmla="*/ 0 h 14" name="T29"/>
                  <a:gd fmla="*/ 4 w 25" name="T30"/>
                  <a:gd fmla="*/ 0 h 14" name="T31"/>
                  <a:gd fmla="*/ 0 w 25" name="T32"/>
                  <a:gd fmla="*/ 5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25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gdLst>
                  <a:gd fmla="*/ 14 w 14" name="T0"/>
                  <a:gd fmla="*/ 7 h 15" name="T1"/>
                  <a:gd fmla="*/ 7 w 14" name="T2"/>
                  <a:gd fmla="*/ 0 h 15" name="T3"/>
                  <a:gd fmla="*/ 0 w 14" name="T4"/>
                  <a:gd fmla="*/ 7 h 15" name="T5"/>
                  <a:gd fmla="*/ 7 w 14" name="T6"/>
                  <a:gd fmla="*/ 15 h 15" name="T7"/>
                  <a:gd fmla="*/ 14 w 14" name="T8"/>
                  <a:gd fmla="*/ 7 h 15" name="T9"/>
                  <a:gd fmla="*/ 2 w 14" name="T10"/>
                  <a:gd fmla="*/ 8 h 15" name="T11"/>
                  <a:gd fmla="*/ 3 w 14" name="T12"/>
                  <a:gd fmla="*/ 4 h 15" name="T13"/>
                  <a:gd fmla="*/ 13 w 14" name="T14"/>
                  <a:gd fmla="*/ 8 h 15" name="T15"/>
                  <a:gd fmla="*/ 7 w 14" name="T16"/>
                  <a:gd fmla="*/ 13 h 15" name="T17"/>
                  <a:gd fmla="*/ 2 w 14" name="T18"/>
                  <a:gd fmla="*/ 8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gdLst>
                  <a:gd fmla="*/ 0 w 26" name="T0"/>
                  <a:gd fmla="*/ 4 h 14" name="T1"/>
                  <a:gd fmla="*/ 0 w 26" name="T2"/>
                  <a:gd fmla="*/ 8 h 14" name="T3"/>
                  <a:gd fmla="*/ 0 w 26" name="T4"/>
                  <a:gd fmla="*/ 12 h 14" name="T5"/>
                  <a:gd fmla="*/ 3 w 26" name="T6"/>
                  <a:gd fmla="*/ 14 h 14" name="T7"/>
                  <a:gd fmla="*/ 24 w 26" name="T8"/>
                  <a:gd fmla="*/ 14 h 14" name="T9"/>
                  <a:gd fmla="*/ 26 w 26" name="T10"/>
                  <a:gd fmla="*/ 12 h 14" name="T11"/>
                  <a:gd fmla="*/ 26 w 26" name="T12"/>
                  <a:gd fmla="*/ 8 h 14" name="T13"/>
                  <a:gd fmla="*/ 26 w 26" name="T14"/>
                  <a:gd fmla="*/ 4 h 14" name="T15"/>
                  <a:gd fmla="*/ 21 w 26" name="T16"/>
                  <a:gd fmla="*/ 0 h 14" name="T17"/>
                  <a:gd fmla="*/ 18 w 26" name="T18"/>
                  <a:gd fmla="*/ 0 h 14" name="T19"/>
                  <a:gd fmla="*/ 17 w 26" name="T20"/>
                  <a:gd fmla="*/ 1 h 14" name="T21"/>
                  <a:gd fmla="*/ 13 w 26" name="T22"/>
                  <a:gd fmla="*/ 6 h 14" name="T23"/>
                  <a:gd fmla="*/ 13 w 26" name="T24"/>
                  <a:gd fmla="*/ 6 h 14" name="T25"/>
                  <a:gd fmla="*/ 9 w 26" name="T26"/>
                  <a:gd fmla="*/ 1 h 14" name="T27"/>
                  <a:gd fmla="*/ 8 w 26" name="T28"/>
                  <a:gd fmla="*/ 0 h 14" name="T29"/>
                  <a:gd fmla="*/ 5 w 26" name="T30"/>
                  <a:gd fmla="*/ 0 h 14" name="T31"/>
                  <a:gd fmla="*/ 0 w 26" name="T32"/>
                  <a:gd fmla="*/ 4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26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gdLst>
                  <a:gd fmla="*/ 28 w 28" name="T0"/>
                  <a:gd fmla="*/ 14 h 28" name="T1"/>
                  <a:gd fmla="*/ 14 w 28" name="T2"/>
                  <a:gd fmla="*/ 0 h 28" name="T3"/>
                  <a:gd fmla="*/ 0 w 28" name="T4"/>
                  <a:gd fmla="*/ 14 h 28" name="T5"/>
                  <a:gd fmla="*/ 14 w 28" name="T6"/>
                  <a:gd fmla="*/ 28 h 28" name="T7"/>
                  <a:gd fmla="*/ 28 w 28" name="T8"/>
                  <a:gd fmla="*/ 14 h 28" name="T9"/>
                  <a:gd fmla="*/ 4 w 28" name="T10"/>
                  <a:gd fmla="*/ 14 h 28" name="T11"/>
                  <a:gd fmla="*/ 6 w 28" name="T12"/>
                  <a:gd fmla="*/ 7 h 28" name="T13"/>
                  <a:gd fmla="*/ 25 w 28" name="T14"/>
                  <a:gd fmla="*/ 14 h 28" name="T15"/>
                  <a:gd fmla="*/ 14 w 28" name="T16"/>
                  <a:gd fmla="*/ 25 h 28" name="T17"/>
                  <a:gd fmla="*/ 4 w 28" name="T18"/>
                  <a:gd fmla="*/ 14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gdLst>
                  <a:gd fmla="*/ 0 w 48" name="T0"/>
                  <a:gd fmla="*/ 8 h 26" name="T1"/>
                  <a:gd fmla="*/ 0 w 48" name="T2"/>
                  <a:gd fmla="*/ 14 h 26" name="T3"/>
                  <a:gd fmla="*/ 0 w 48" name="T4"/>
                  <a:gd fmla="*/ 22 h 26" name="T5"/>
                  <a:gd fmla="*/ 4 w 48" name="T6"/>
                  <a:gd fmla="*/ 26 h 26" name="T7"/>
                  <a:gd fmla="*/ 44 w 48" name="T8"/>
                  <a:gd fmla="*/ 26 h 26" name="T9"/>
                  <a:gd fmla="*/ 48 w 48" name="T10"/>
                  <a:gd fmla="*/ 22 h 26" name="T11"/>
                  <a:gd fmla="*/ 48 w 48" name="T12"/>
                  <a:gd fmla="*/ 14 h 26" name="T13"/>
                  <a:gd fmla="*/ 48 w 48" name="T14"/>
                  <a:gd fmla="*/ 8 h 26" name="T15"/>
                  <a:gd fmla="*/ 40 w 48" name="T16"/>
                  <a:gd fmla="*/ 0 h 26" name="T17"/>
                  <a:gd fmla="*/ 33 w 48" name="T18"/>
                  <a:gd fmla="*/ 0 h 26" name="T19"/>
                  <a:gd fmla="*/ 32 w 48" name="T20"/>
                  <a:gd fmla="*/ 0 h 26" name="T21"/>
                  <a:gd fmla="*/ 25 w 48" name="T22"/>
                  <a:gd fmla="*/ 11 h 26" name="T23"/>
                  <a:gd fmla="*/ 24 w 48" name="T24"/>
                  <a:gd fmla="*/ 11 h 26" name="T25"/>
                  <a:gd fmla="*/ 17 w 48" name="T26"/>
                  <a:gd fmla="*/ 0 h 26" name="T27"/>
                  <a:gd fmla="*/ 15 w 48" name="T28"/>
                  <a:gd fmla="*/ 0 h 26" name="T29"/>
                  <a:gd fmla="*/ 8 w 48" name="T30"/>
                  <a:gd fmla="*/ 0 h 26" name="T31"/>
                  <a:gd fmla="*/ 0 w 48" name="T32"/>
                  <a:gd fmla="*/ 8 h 2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6" w="48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gdLst>
                  <a:gd fmla="*/ 28 w 28" name="T0"/>
                  <a:gd fmla="*/ 14 h 27" name="T1"/>
                  <a:gd fmla="*/ 14 w 28" name="T2"/>
                  <a:gd fmla="*/ 0 h 27" name="T3"/>
                  <a:gd fmla="*/ 0 w 28" name="T4"/>
                  <a:gd fmla="*/ 14 h 27" name="T5"/>
                  <a:gd fmla="*/ 14 w 28" name="T6"/>
                  <a:gd fmla="*/ 27 h 27" name="T7"/>
                  <a:gd fmla="*/ 28 w 28" name="T8"/>
                  <a:gd fmla="*/ 14 h 27" name="T9"/>
                  <a:gd fmla="*/ 4 w 28" name="T10"/>
                  <a:gd fmla="*/ 14 h 27" name="T11"/>
                  <a:gd fmla="*/ 6 w 28" name="T12"/>
                  <a:gd fmla="*/ 7 h 27" name="T13"/>
                  <a:gd fmla="*/ 24 w 28" name="T14"/>
                  <a:gd fmla="*/ 14 h 27" name="T15"/>
                  <a:gd fmla="*/ 14 w 28" name="T16"/>
                  <a:gd fmla="*/ 24 h 27" name="T17"/>
                  <a:gd fmla="*/ 4 w 28" name="T18"/>
                  <a:gd fmla="*/ 14 h 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" w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gdLst>
                  <a:gd fmla="*/ 0 w 47" name="T0"/>
                  <a:gd fmla="*/ 8 h 26" name="T1"/>
                  <a:gd fmla="*/ 0 w 47" name="T2"/>
                  <a:gd fmla="*/ 14 h 26" name="T3"/>
                  <a:gd fmla="*/ 0 w 47" name="T4"/>
                  <a:gd fmla="*/ 22 h 26" name="T5"/>
                  <a:gd fmla="*/ 4 w 47" name="T6"/>
                  <a:gd fmla="*/ 26 h 26" name="T7"/>
                  <a:gd fmla="*/ 43 w 47" name="T8"/>
                  <a:gd fmla="*/ 26 h 26" name="T9"/>
                  <a:gd fmla="*/ 47 w 47" name="T10"/>
                  <a:gd fmla="*/ 22 h 26" name="T11"/>
                  <a:gd fmla="*/ 47 w 47" name="T12"/>
                  <a:gd fmla="*/ 14 h 26" name="T13"/>
                  <a:gd fmla="*/ 47 w 47" name="T14"/>
                  <a:gd fmla="*/ 8 h 26" name="T15"/>
                  <a:gd fmla="*/ 39 w 47" name="T16"/>
                  <a:gd fmla="*/ 0 h 26" name="T17"/>
                  <a:gd fmla="*/ 32 w 47" name="T18"/>
                  <a:gd fmla="*/ 0 h 26" name="T19"/>
                  <a:gd fmla="*/ 30 w 47" name="T20"/>
                  <a:gd fmla="*/ 1 h 26" name="T21"/>
                  <a:gd fmla="*/ 24 w 47" name="T22"/>
                  <a:gd fmla="*/ 10 h 26" name="T23"/>
                  <a:gd fmla="*/ 23 w 47" name="T24"/>
                  <a:gd fmla="*/ 10 h 26" name="T25"/>
                  <a:gd fmla="*/ 16 w 47" name="T26"/>
                  <a:gd fmla="*/ 1 h 26" name="T27"/>
                  <a:gd fmla="*/ 14 w 47" name="T28"/>
                  <a:gd fmla="*/ 0 h 26" name="T29"/>
                  <a:gd fmla="*/ 7 w 47" name="T30"/>
                  <a:gd fmla="*/ 0 h 26" name="T31"/>
                  <a:gd fmla="*/ 0 w 47" name="T32"/>
                  <a:gd fmla="*/ 8 h 2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6" w="4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gdLst>
                  <a:gd fmla="*/ 27 w 27" name="T0"/>
                  <a:gd fmla="*/ 14 h 27" name="T1"/>
                  <a:gd fmla="*/ 14 w 27" name="T2"/>
                  <a:gd fmla="*/ 0 h 27" name="T3"/>
                  <a:gd fmla="*/ 0 w 27" name="T4"/>
                  <a:gd fmla="*/ 14 h 27" name="T5"/>
                  <a:gd fmla="*/ 14 w 27" name="T6"/>
                  <a:gd fmla="*/ 27 h 27" name="T7"/>
                  <a:gd fmla="*/ 27 w 27" name="T8"/>
                  <a:gd fmla="*/ 14 h 27" name="T9"/>
                  <a:gd fmla="*/ 3 w 27" name="T10"/>
                  <a:gd fmla="*/ 14 h 27" name="T11"/>
                  <a:gd fmla="*/ 6 w 27" name="T12"/>
                  <a:gd fmla="*/ 7 h 27" name="T13"/>
                  <a:gd fmla="*/ 24 w 27" name="T14"/>
                  <a:gd fmla="*/ 14 h 27" name="T15"/>
                  <a:gd fmla="*/ 14 w 27" name="T16"/>
                  <a:gd fmla="*/ 24 h 27" name="T17"/>
                  <a:gd fmla="*/ 3 w 27" name="T18"/>
                  <a:gd fmla="*/ 14 h 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" w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gdLst>
                  <a:gd fmla="*/ 0 w 47" name="T0"/>
                  <a:gd fmla="*/ 8 h 26" name="T1"/>
                  <a:gd fmla="*/ 0 w 47" name="T2"/>
                  <a:gd fmla="*/ 14 h 26" name="T3"/>
                  <a:gd fmla="*/ 0 w 47" name="T4"/>
                  <a:gd fmla="*/ 22 h 26" name="T5"/>
                  <a:gd fmla="*/ 4 w 47" name="T6"/>
                  <a:gd fmla="*/ 26 h 26" name="T7"/>
                  <a:gd fmla="*/ 43 w 47" name="T8"/>
                  <a:gd fmla="*/ 26 h 26" name="T9"/>
                  <a:gd fmla="*/ 47 w 47" name="T10"/>
                  <a:gd fmla="*/ 22 h 26" name="T11"/>
                  <a:gd fmla="*/ 47 w 47" name="T12"/>
                  <a:gd fmla="*/ 14 h 26" name="T13"/>
                  <a:gd fmla="*/ 47 w 47" name="T14"/>
                  <a:gd fmla="*/ 8 h 26" name="T15"/>
                  <a:gd fmla="*/ 39 w 47" name="T16"/>
                  <a:gd fmla="*/ 0 h 26" name="T17"/>
                  <a:gd fmla="*/ 32 w 47" name="T18"/>
                  <a:gd fmla="*/ 0 h 26" name="T19"/>
                  <a:gd fmla="*/ 31 w 47" name="T20"/>
                  <a:gd fmla="*/ 1 h 26" name="T21"/>
                  <a:gd fmla="*/ 24 w 47" name="T22"/>
                  <a:gd fmla="*/ 10 h 26" name="T23"/>
                  <a:gd fmla="*/ 23 w 47" name="T24"/>
                  <a:gd fmla="*/ 10 h 26" name="T25"/>
                  <a:gd fmla="*/ 16 w 47" name="T26"/>
                  <a:gd fmla="*/ 1 h 26" name="T27"/>
                  <a:gd fmla="*/ 15 w 47" name="T28"/>
                  <a:gd fmla="*/ 0 h 26" name="T29"/>
                  <a:gd fmla="*/ 8 w 47" name="T30"/>
                  <a:gd fmla="*/ 0 h 26" name="T31"/>
                  <a:gd fmla="*/ 0 w 47" name="T32"/>
                  <a:gd fmla="*/ 8 h 2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6" w="4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gdLst>
                  <a:gd fmla="*/ 15 w 15" name="T0"/>
                  <a:gd fmla="*/ 7 h 14" name="T1"/>
                  <a:gd fmla="*/ 7 w 15" name="T2"/>
                  <a:gd fmla="*/ 0 h 14" name="T3"/>
                  <a:gd fmla="*/ 0 w 15" name="T4"/>
                  <a:gd fmla="*/ 7 h 14" name="T5"/>
                  <a:gd fmla="*/ 7 w 15" name="T6"/>
                  <a:gd fmla="*/ 14 h 14" name="T7"/>
                  <a:gd fmla="*/ 15 w 15" name="T8"/>
                  <a:gd fmla="*/ 7 h 14" name="T9"/>
                  <a:gd fmla="*/ 2 w 15" name="T10"/>
                  <a:gd fmla="*/ 7 h 14" name="T11"/>
                  <a:gd fmla="*/ 3 w 15" name="T12"/>
                  <a:gd fmla="*/ 3 h 14" name="T13"/>
                  <a:gd fmla="*/ 13 w 15" name="T14"/>
                  <a:gd fmla="*/ 7 h 14" name="T15"/>
                  <a:gd fmla="*/ 7 w 15" name="T16"/>
                  <a:gd fmla="*/ 12 h 14" name="T17"/>
                  <a:gd fmla="*/ 2 w 15" name="T18"/>
                  <a:gd fmla="*/ 7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gdLst>
                  <a:gd fmla="*/ 0 w 25" name="T0"/>
                  <a:gd fmla="*/ 4 h 13" name="T1"/>
                  <a:gd fmla="*/ 0 w 25" name="T2"/>
                  <a:gd fmla="*/ 7 h 13" name="T3"/>
                  <a:gd fmla="*/ 0 w 25" name="T4"/>
                  <a:gd fmla="*/ 11 h 13" name="T5"/>
                  <a:gd fmla="*/ 2 w 25" name="T6"/>
                  <a:gd fmla="*/ 13 h 13" name="T7"/>
                  <a:gd fmla="*/ 23 w 25" name="T8"/>
                  <a:gd fmla="*/ 13 h 13" name="T9"/>
                  <a:gd fmla="*/ 25 w 25" name="T10"/>
                  <a:gd fmla="*/ 11 h 13" name="T11"/>
                  <a:gd fmla="*/ 25 w 25" name="T12"/>
                  <a:gd fmla="*/ 7 h 13" name="T13"/>
                  <a:gd fmla="*/ 25 w 25" name="T14"/>
                  <a:gd fmla="*/ 4 h 13" name="T15"/>
                  <a:gd fmla="*/ 21 w 25" name="T16"/>
                  <a:gd fmla="*/ 0 h 13" name="T17"/>
                  <a:gd fmla="*/ 17 w 25" name="T18"/>
                  <a:gd fmla="*/ 0 h 13" name="T19"/>
                  <a:gd fmla="*/ 16 w 25" name="T20"/>
                  <a:gd fmla="*/ 0 h 13" name="T21"/>
                  <a:gd fmla="*/ 13 w 25" name="T22"/>
                  <a:gd fmla="*/ 5 h 13" name="T23"/>
                  <a:gd fmla="*/ 12 w 25" name="T24"/>
                  <a:gd fmla="*/ 5 h 13" name="T25"/>
                  <a:gd fmla="*/ 9 w 25" name="T26"/>
                  <a:gd fmla="*/ 0 h 13" name="T27"/>
                  <a:gd fmla="*/ 8 w 25" name="T28"/>
                  <a:gd fmla="*/ 0 h 13" name="T29"/>
                  <a:gd fmla="*/ 4 w 25" name="T30"/>
                  <a:gd fmla="*/ 0 h 13" name="T31"/>
                  <a:gd fmla="*/ 0 w 25" name="T32"/>
                  <a:gd fmla="*/ 4 h 1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3" w="25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gdLst>
                  <a:gd fmla="*/ 14 w 14" name="T0"/>
                  <a:gd fmla="*/ 7 h 15" name="T1"/>
                  <a:gd fmla="*/ 7 w 14" name="T2"/>
                  <a:gd fmla="*/ 0 h 15" name="T3"/>
                  <a:gd fmla="*/ 0 w 14" name="T4"/>
                  <a:gd fmla="*/ 7 h 15" name="T5"/>
                  <a:gd fmla="*/ 7 w 14" name="T6"/>
                  <a:gd fmla="*/ 15 h 15" name="T7"/>
                  <a:gd fmla="*/ 14 w 14" name="T8"/>
                  <a:gd fmla="*/ 7 h 15" name="T9"/>
                  <a:gd fmla="*/ 1 w 14" name="T10"/>
                  <a:gd fmla="*/ 8 h 15" name="T11"/>
                  <a:gd fmla="*/ 3 w 14" name="T12"/>
                  <a:gd fmla="*/ 4 h 15" name="T13"/>
                  <a:gd fmla="*/ 12 w 14" name="T14"/>
                  <a:gd fmla="*/ 8 h 15" name="T15"/>
                  <a:gd fmla="*/ 7 w 14" name="T16"/>
                  <a:gd fmla="*/ 13 h 15" name="T17"/>
                  <a:gd fmla="*/ 1 w 14" name="T18"/>
                  <a:gd fmla="*/ 8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gdLst>
                  <a:gd fmla="*/ 0 w 25" name="T0"/>
                  <a:gd fmla="*/ 4 h 14" name="T1"/>
                  <a:gd fmla="*/ 0 w 25" name="T2"/>
                  <a:gd fmla="*/ 7 h 14" name="T3"/>
                  <a:gd fmla="*/ 0 w 25" name="T4"/>
                  <a:gd fmla="*/ 11 h 14" name="T5"/>
                  <a:gd fmla="*/ 2 w 25" name="T6"/>
                  <a:gd fmla="*/ 14 h 14" name="T7"/>
                  <a:gd fmla="*/ 23 w 25" name="T8"/>
                  <a:gd fmla="*/ 14 h 14" name="T9"/>
                  <a:gd fmla="*/ 25 w 25" name="T10"/>
                  <a:gd fmla="*/ 11 h 14" name="T11"/>
                  <a:gd fmla="*/ 25 w 25" name="T12"/>
                  <a:gd fmla="*/ 7 h 14" name="T13"/>
                  <a:gd fmla="*/ 25 w 25" name="T14"/>
                  <a:gd fmla="*/ 4 h 14" name="T15"/>
                  <a:gd fmla="*/ 21 w 25" name="T16"/>
                  <a:gd fmla="*/ 0 h 14" name="T17"/>
                  <a:gd fmla="*/ 17 w 25" name="T18"/>
                  <a:gd fmla="*/ 0 h 14" name="T19"/>
                  <a:gd fmla="*/ 17 w 25" name="T20"/>
                  <a:gd fmla="*/ 0 h 14" name="T21"/>
                  <a:gd fmla="*/ 13 w 25" name="T22"/>
                  <a:gd fmla="*/ 6 h 14" name="T23"/>
                  <a:gd fmla="*/ 12 w 25" name="T24"/>
                  <a:gd fmla="*/ 6 h 14" name="T25"/>
                  <a:gd fmla="*/ 9 w 25" name="T26"/>
                  <a:gd fmla="*/ 0 h 14" name="T27"/>
                  <a:gd fmla="*/ 8 w 25" name="T28"/>
                  <a:gd fmla="*/ 0 h 14" name="T29"/>
                  <a:gd fmla="*/ 5 w 25" name="T30"/>
                  <a:gd fmla="*/ 0 h 14" name="T31"/>
                  <a:gd fmla="*/ 0 w 25" name="T32"/>
                  <a:gd fmla="*/ 4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25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gdLst>
                  <a:gd fmla="*/ 20 w 41" name="T0"/>
                  <a:gd fmla="*/ 0 h 29" name="T1"/>
                  <a:gd fmla="*/ 6 w 41" name="T2"/>
                  <a:gd fmla="*/ 15 h 29" name="T3"/>
                  <a:gd fmla="*/ 6 w 41" name="T4"/>
                  <a:gd fmla="*/ 19 h 29" name="T5"/>
                  <a:gd fmla="*/ 3 w 41" name="T6"/>
                  <a:gd fmla="*/ 24 h 29" name="T7"/>
                  <a:gd fmla="*/ 9 w 41" name="T8"/>
                  <a:gd fmla="*/ 29 h 29" name="T9"/>
                  <a:gd fmla="*/ 9 w 41" name="T10"/>
                  <a:gd fmla="*/ 29 h 29" name="T11"/>
                  <a:gd fmla="*/ 31 w 41" name="T12"/>
                  <a:gd fmla="*/ 29 h 29" name="T13"/>
                  <a:gd fmla="*/ 38 w 41" name="T14"/>
                  <a:gd fmla="*/ 24 h 29" name="T15"/>
                  <a:gd fmla="*/ 35 w 41" name="T16"/>
                  <a:gd fmla="*/ 19 h 29" name="T17"/>
                  <a:gd fmla="*/ 35 w 41" name="T18"/>
                  <a:gd fmla="*/ 15 h 29" name="T19"/>
                  <a:gd fmla="*/ 20 w 41" name="T20"/>
                  <a:gd fmla="*/ 0 h 29" name="T21"/>
                  <a:gd fmla="*/ 20 w 41" name="T22"/>
                  <a:gd fmla="*/ 4 h 29" name="T23"/>
                  <a:gd fmla="*/ 30 w 41" name="T24"/>
                  <a:gd fmla="*/ 11 h 29" name="T25"/>
                  <a:gd fmla="*/ 30 w 41" name="T26"/>
                  <a:gd fmla="*/ 12 h 29" name="T27"/>
                  <a:gd fmla="*/ 30 w 41" name="T28"/>
                  <a:gd fmla="*/ 12 h 29" name="T29"/>
                  <a:gd fmla="*/ 20 w 41" name="T30"/>
                  <a:gd fmla="*/ 6 h 29" name="T31"/>
                  <a:gd fmla="*/ 11 w 41" name="T32"/>
                  <a:gd fmla="*/ 12 h 29" name="T33"/>
                  <a:gd fmla="*/ 10 w 41" name="T34"/>
                  <a:gd fmla="*/ 12 h 29" name="T35"/>
                  <a:gd fmla="*/ 10 w 41" name="T36"/>
                  <a:gd fmla="*/ 11 h 29" name="T37"/>
                  <a:gd fmla="*/ 20 w 41" name="T38"/>
                  <a:gd fmla="*/ 4 h 29" name="T39"/>
                  <a:gd fmla="*/ 20 w 41" name="T40"/>
                  <a:gd fmla="*/ 26 h 29" name="T41"/>
                  <a:gd fmla="*/ 9 w 41" name="T42"/>
                  <a:gd fmla="*/ 15 h 29" name="T43"/>
                  <a:gd fmla="*/ 20 w 41" name="T44"/>
                  <a:gd fmla="*/ 11 h 29" name="T45"/>
                  <a:gd fmla="*/ 31 w 41" name="T46"/>
                  <a:gd fmla="*/ 15 h 29" name="T47"/>
                  <a:gd fmla="*/ 20 w 41" name="T48"/>
                  <a:gd fmla="*/ 26 h 2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8" w="41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gdLst>
                  <a:gd fmla="*/ 0 w 43" name="T0"/>
                  <a:gd fmla="*/ 7 h 25" name="T1"/>
                  <a:gd fmla="*/ 0 w 43" name="T2"/>
                  <a:gd fmla="*/ 21 h 25" name="T3"/>
                  <a:gd fmla="*/ 3 w 43" name="T4"/>
                  <a:gd fmla="*/ 25 h 25" name="T5"/>
                  <a:gd fmla="*/ 7 w 43" name="T6"/>
                  <a:gd fmla="*/ 25 h 25" name="T7"/>
                  <a:gd fmla="*/ 36 w 43" name="T8"/>
                  <a:gd fmla="*/ 25 h 25" name="T9"/>
                  <a:gd fmla="*/ 39 w 43" name="T10"/>
                  <a:gd fmla="*/ 25 h 25" name="T11"/>
                  <a:gd fmla="*/ 43 w 43" name="T12"/>
                  <a:gd fmla="*/ 21 h 25" name="T13"/>
                  <a:gd fmla="*/ 43 w 43" name="T14"/>
                  <a:gd fmla="*/ 7 h 25" name="T15"/>
                  <a:gd fmla="*/ 36 w 43" name="T16"/>
                  <a:gd fmla="*/ 0 h 25" name="T17"/>
                  <a:gd fmla="*/ 32 w 43" name="T18"/>
                  <a:gd fmla="*/ 0 h 25" name="T19"/>
                  <a:gd fmla="*/ 31 w 43" name="T20"/>
                  <a:gd fmla="*/ 0 h 25" name="T21"/>
                  <a:gd fmla="*/ 27 w 43" name="T22"/>
                  <a:gd fmla="*/ 3 h 25" name="T23"/>
                  <a:gd fmla="*/ 26 w 43" name="T24"/>
                  <a:gd fmla="*/ 4 h 25" name="T25"/>
                  <a:gd fmla="*/ 22 w 43" name="T26"/>
                  <a:gd fmla="*/ 19 h 25" name="T27"/>
                  <a:gd fmla="*/ 21 w 43" name="T28"/>
                  <a:gd fmla="*/ 19 h 25" name="T29"/>
                  <a:gd fmla="*/ 17 w 43" name="T30"/>
                  <a:gd fmla="*/ 4 h 25" name="T31"/>
                  <a:gd fmla="*/ 16 w 43" name="T32"/>
                  <a:gd fmla="*/ 3 h 25" name="T33"/>
                  <a:gd fmla="*/ 11 w 43" name="T34"/>
                  <a:gd fmla="*/ 0 h 25" name="T35"/>
                  <a:gd fmla="*/ 10 w 43" name="T36"/>
                  <a:gd fmla="*/ 0 h 25" name="T37"/>
                  <a:gd fmla="*/ 7 w 43" name="T38"/>
                  <a:gd fmla="*/ 0 h 25" name="T39"/>
                  <a:gd fmla="*/ 0 w 43" name="T40"/>
                  <a:gd fmla="*/ 7 h 25" name="T41"/>
                  <a:gd fmla="*/ 16 w 43" name="T42"/>
                  <a:gd fmla="*/ 14 h 25" name="T43"/>
                  <a:gd fmla="*/ 17 w 43" name="T44"/>
                  <a:gd fmla="*/ 15 h 25" name="T45"/>
                  <a:gd fmla="*/ 16 w 43" name="T46"/>
                  <a:gd fmla="*/ 17 h 25" name="T47"/>
                  <a:gd fmla="*/ 14 w 43" name="T48"/>
                  <a:gd fmla="*/ 15 h 25" name="T49"/>
                  <a:gd fmla="*/ 16 w 43" name="T50"/>
                  <a:gd fmla="*/ 14 h 25" name="T51"/>
                  <a:gd fmla="*/ 16 w 43" name="T52"/>
                  <a:gd fmla="*/ 19 h 25" name="T53"/>
                  <a:gd fmla="*/ 17 w 43" name="T54"/>
                  <a:gd fmla="*/ 21 h 25" name="T55"/>
                  <a:gd fmla="*/ 16 w 43" name="T56"/>
                  <a:gd fmla="*/ 22 h 25" name="T57"/>
                  <a:gd fmla="*/ 14 w 43" name="T58"/>
                  <a:gd fmla="*/ 21 h 25" name="T59"/>
                  <a:gd fmla="*/ 16 w 43" name="T60"/>
                  <a:gd fmla="*/ 19 h 25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5" w="43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gdLst>
                  <a:gd fmla="*/ 22 w 43" name="T0"/>
                  <a:gd fmla="*/ 0 h 31" name="T1"/>
                  <a:gd fmla="*/ 6 w 43" name="T2"/>
                  <a:gd fmla="*/ 16 h 31" name="T3"/>
                  <a:gd fmla="*/ 6 w 43" name="T4"/>
                  <a:gd fmla="*/ 21 h 31" name="T5"/>
                  <a:gd fmla="*/ 3 w 43" name="T6"/>
                  <a:gd fmla="*/ 26 h 31" name="T7"/>
                  <a:gd fmla="*/ 10 w 43" name="T8"/>
                  <a:gd fmla="*/ 31 h 31" name="T9"/>
                  <a:gd fmla="*/ 10 w 43" name="T10"/>
                  <a:gd fmla="*/ 31 h 31" name="T11"/>
                  <a:gd fmla="*/ 33 w 43" name="T12"/>
                  <a:gd fmla="*/ 31 h 31" name="T13"/>
                  <a:gd fmla="*/ 40 w 43" name="T14"/>
                  <a:gd fmla="*/ 26 h 31" name="T15"/>
                  <a:gd fmla="*/ 37 w 43" name="T16"/>
                  <a:gd fmla="*/ 20 h 31" name="T17"/>
                  <a:gd fmla="*/ 37 w 43" name="T18"/>
                  <a:gd fmla="*/ 16 h 31" name="T19"/>
                  <a:gd fmla="*/ 22 w 43" name="T20"/>
                  <a:gd fmla="*/ 0 h 31" name="T21"/>
                  <a:gd fmla="*/ 22 w 43" name="T22"/>
                  <a:gd fmla="*/ 4 h 31" name="T23"/>
                  <a:gd fmla="*/ 32 w 43" name="T24"/>
                  <a:gd fmla="*/ 12 h 31" name="T25"/>
                  <a:gd fmla="*/ 32 w 43" name="T26"/>
                  <a:gd fmla="*/ 13 h 31" name="T27"/>
                  <a:gd fmla="*/ 32 w 43" name="T28"/>
                  <a:gd fmla="*/ 13 h 31" name="T29"/>
                  <a:gd fmla="*/ 22 w 43" name="T30"/>
                  <a:gd fmla="*/ 6 h 31" name="T31"/>
                  <a:gd fmla="*/ 11 w 43" name="T32"/>
                  <a:gd fmla="*/ 13 h 31" name="T33"/>
                  <a:gd fmla="*/ 11 w 43" name="T34"/>
                  <a:gd fmla="*/ 13 h 31" name="T35"/>
                  <a:gd fmla="*/ 11 w 43" name="T36"/>
                  <a:gd fmla="*/ 12 h 31" name="T37"/>
                  <a:gd fmla="*/ 22 w 43" name="T38"/>
                  <a:gd fmla="*/ 4 h 31" name="T39"/>
                  <a:gd fmla="*/ 22 w 43" name="T40"/>
                  <a:gd fmla="*/ 27 h 31" name="T41"/>
                  <a:gd fmla="*/ 10 w 43" name="T42"/>
                  <a:gd fmla="*/ 16 h 31" name="T43"/>
                  <a:gd fmla="*/ 22 w 43" name="T44"/>
                  <a:gd fmla="*/ 12 h 31" name="T45"/>
                  <a:gd fmla="*/ 33 w 43" name="T46"/>
                  <a:gd fmla="*/ 16 h 31" name="T47"/>
                  <a:gd fmla="*/ 22 w 43" name="T48"/>
                  <a:gd fmla="*/ 27 h 3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1" w="43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gdLst>
                  <a:gd fmla="*/ 0 w 46" name="T0"/>
                  <a:gd fmla="*/ 8 h 27" name="T1"/>
                  <a:gd fmla="*/ 0 w 46" name="T2"/>
                  <a:gd fmla="*/ 23 h 27" name="T3"/>
                  <a:gd fmla="*/ 3 w 46" name="T4"/>
                  <a:gd fmla="*/ 27 h 27" name="T5"/>
                  <a:gd fmla="*/ 7 w 46" name="T6"/>
                  <a:gd fmla="*/ 27 h 27" name="T7"/>
                  <a:gd fmla="*/ 38 w 46" name="T8"/>
                  <a:gd fmla="*/ 27 h 27" name="T9"/>
                  <a:gd fmla="*/ 42 w 46" name="T10"/>
                  <a:gd fmla="*/ 27 h 27" name="T11"/>
                  <a:gd fmla="*/ 46 w 46" name="T12"/>
                  <a:gd fmla="*/ 23 h 27" name="T13"/>
                  <a:gd fmla="*/ 46 w 46" name="T14"/>
                  <a:gd fmla="*/ 8 h 27" name="T15"/>
                  <a:gd fmla="*/ 38 w 46" name="T16"/>
                  <a:gd fmla="*/ 0 h 27" name="T17"/>
                  <a:gd fmla="*/ 35 w 46" name="T18"/>
                  <a:gd fmla="*/ 0 h 27" name="T19"/>
                  <a:gd fmla="*/ 33 w 46" name="T20"/>
                  <a:gd fmla="*/ 1 h 27" name="T21"/>
                  <a:gd fmla="*/ 29 w 46" name="T22"/>
                  <a:gd fmla="*/ 3 h 27" name="T23"/>
                  <a:gd fmla="*/ 28 w 46" name="T24"/>
                  <a:gd fmla="*/ 5 h 27" name="T25"/>
                  <a:gd fmla="*/ 23 w 46" name="T26"/>
                  <a:gd fmla="*/ 21 h 27" name="T27"/>
                  <a:gd fmla="*/ 23 w 46" name="T28"/>
                  <a:gd fmla="*/ 21 h 27" name="T29"/>
                  <a:gd fmla="*/ 18 w 46" name="T30"/>
                  <a:gd fmla="*/ 5 h 27" name="T31"/>
                  <a:gd fmla="*/ 17 w 46" name="T32"/>
                  <a:gd fmla="*/ 4 h 27" name="T33"/>
                  <a:gd fmla="*/ 12 w 46" name="T34"/>
                  <a:gd fmla="*/ 1 h 27" name="T35"/>
                  <a:gd fmla="*/ 11 w 46" name="T36"/>
                  <a:gd fmla="*/ 0 h 27" name="T37"/>
                  <a:gd fmla="*/ 7 w 46" name="T38"/>
                  <a:gd fmla="*/ 0 h 27" name="T39"/>
                  <a:gd fmla="*/ 0 w 46" name="T40"/>
                  <a:gd fmla="*/ 8 h 27" name="T41"/>
                  <a:gd fmla="*/ 17 w 46" name="T42"/>
                  <a:gd fmla="*/ 15 h 27" name="T43"/>
                  <a:gd fmla="*/ 18 w 46" name="T44"/>
                  <a:gd fmla="*/ 17 h 27" name="T45"/>
                  <a:gd fmla="*/ 17 w 46" name="T46"/>
                  <a:gd fmla="*/ 18 h 27" name="T47"/>
                  <a:gd fmla="*/ 15 w 46" name="T48"/>
                  <a:gd fmla="*/ 17 h 27" name="T49"/>
                  <a:gd fmla="*/ 17 w 46" name="T50"/>
                  <a:gd fmla="*/ 15 h 27" name="T51"/>
                  <a:gd fmla="*/ 17 w 46" name="T52"/>
                  <a:gd fmla="*/ 21 h 27" name="T53"/>
                  <a:gd fmla="*/ 18 w 46" name="T54"/>
                  <a:gd fmla="*/ 23 h 27" name="T55"/>
                  <a:gd fmla="*/ 17 w 46" name="T56"/>
                  <a:gd fmla="*/ 24 h 27" name="T57"/>
                  <a:gd fmla="*/ 15 w 46" name="T58"/>
                  <a:gd fmla="*/ 23 h 27" name="T59"/>
                  <a:gd fmla="*/ 17 w 46" name="T60"/>
                  <a:gd fmla="*/ 21 h 27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" w="46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gdLst>
                  <a:gd fmla="*/ 11 w 21" name="T0"/>
                  <a:gd fmla="*/ 0 h 15" name="T1"/>
                  <a:gd fmla="*/ 3 w 21" name="T2"/>
                  <a:gd fmla="*/ 7 h 15" name="T3"/>
                  <a:gd fmla="*/ 3 w 21" name="T4"/>
                  <a:gd fmla="*/ 10 h 15" name="T5"/>
                  <a:gd fmla="*/ 2 w 21" name="T6"/>
                  <a:gd fmla="*/ 12 h 15" name="T7"/>
                  <a:gd fmla="*/ 5 w 21" name="T8"/>
                  <a:gd fmla="*/ 15 h 15" name="T9"/>
                  <a:gd fmla="*/ 5 w 21" name="T10"/>
                  <a:gd fmla="*/ 15 h 15" name="T11"/>
                  <a:gd fmla="*/ 16 w 21" name="T12"/>
                  <a:gd fmla="*/ 15 h 15" name="T13"/>
                  <a:gd fmla="*/ 20 w 21" name="T14"/>
                  <a:gd fmla="*/ 12 h 15" name="T15"/>
                  <a:gd fmla="*/ 18 w 21" name="T16"/>
                  <a:gd fmla="*/ 9 h 15" name="T17"/>
                  <a:gd fmla="*/ 18 w 21" name="T18"/>
                  <a:gd fmla="*/ 7 h 15" name="T19"/>
                  <a:gd fmla="*/ 11 w 21" name="T20"/>
                  <a:gd fmla="*/ 0 h 15" name="T21"/>
                  <a:gd fmla="*/ 11 w 21" name="T22"/>
                  <a:gd fmla="*/ 2 h 15" name="T23"/>
                  <a:gd fmla="*/ 16 w 21" name="T24"/>
                  <a:gd fmla="*/ 6 h 15" name="T25"/>
                  <a:gd fmla="*/ 16 w 21" name="T26"/>
                  <a:gd fmla="*/ 6 h 15" name="T27"/>
                  <a:gd fmla="*/ 15 w 21" name="T28"/>
                  <a:gd fmla="*/ 6 h 15" name="T29"/>
                  <a:gd fmla="*/ 11 w 21" name="T30"/>
                  <a:gd fmla="*/ 3 h 15" name="T31"/>
                  <a:gd fmla="*/ 6 w 21" name="T32"/>
                  <a:gd fmla="*/ 6 h 15" name="T33"/>
                  <a:gd fmla="*/ 6 w 21" name="T34"/>
                  <a:gd fmla="*/ 6 h 15" name="T35"/>
                  <a:gd fmla="*/ 6 w 21" name="T36"/>
                  <a:gd fmla="*/ 6 h 15" name="T37"/>
                  <a:gd fmla="*/ 11 w 21" name="T38"/>
                  <a:gd fmla="*/ 2 h 15" name="T39"/>
                  <a:gd fmla="*/ 11 w 21" name="T40"/>
                  <a:gd fmla="*/ 13 h 15" name="T41"/>
                  <a:gd fmla="*/ 5 w 21" name="T42"/>
                  <a:gd fmla="*/ 8 h 15" name="T43"/>
                  <a:gd fmla="*/ 11 w 21" name="T44"/>
                  <a:gd fmla="*/ 5 h 15" name="T45"/>
                  <a:gd fmla="*/ 16 w 21" name="T46"/>
                  <a:gd fmla="*/ 8 h 15" name="T47"/>
                  <a:gd fmla="*/ 11 w 21" name="T48"/>
                  <a:gd fmla="*/ 13 h 1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5" w="21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gdLst>
                  <a:gd fmla="*/ 0 w 22" name="T0"/>
                  <a:gd fmla="*/ 3 h 12" name="T1"/>
                  <a:gd fmla="*/ 0 w 22" name="T2"/>
                  <a:gd fmla="*/ 11 h 12" name="T3"/>
                  <a:gd fmla="*/ 1 w 22" name="T4"/>
                  <a:gd fmla="*/ 12 h 12" name="T5"/>
                  <a:gd fmla="*/ 3 w 22" name="T6"/>
                  <a:gd fmla="*/ 12 h 12" name="T7"/>
                  <a:gd fmla="*/ 18 w 22" name="T8"/>
                  <a:gd fmla="*/ 12 h 12" name="T9"/>
                  <a:gd fmla="*/ 20 w 22" name="T10"/>
                  <a:gd fmla="*/ 12 h 12" name="T11"/>
                  <a:gd fmla="*/ 22 w 22" name="T12"/>
                  <a:gd fmla="*/ 11 h 12" name="T13"/>
                  <a:gd fmla="*/ 22 w 22" name="T14"/>
                  <a:gd fmla="*/ 3 h 12" name="T15"/>
                  <a:gd fmla="*/ 18 w 22" name="T16"/>
                  <a:gd fmla="*/ 0 h 12" name="T17"/>
                  <a:gd fmla="*/ 16 w 22" name="T18"/>
                  <a:gd fmla="*/ 0 h 12" name="T19"/>
                  <a:gd fmla="*/ 16 w 22" name="T20"/>
                  <a:gd fmla="*/ 0 h 12" name="T21"/>
                  <a:gd fmla="*/ 14 w 22" name="T22"/>
                  <a:gd fmla="*/ 1 h 12" name="T23"/>
                  <a:gd fmla="*/ 13 w 22" name="T24"/>
                  <a:gd fmla="*/ 2 h 12" name="T25"/>
                  <a:gd fmla="*/ 11 w 22" name="T26"/>
                  <a:gd fmla="*/ 9 h 12" name="T27"/>
                  <a:gd fmla="*/ 11 w 22" name="T28"/>
                  <a:gd fmla="*/ 9 h 12" name="T29"/>
                  <a:gd fmla="*/ 8 w 22" name="T30"/>
                  <a:gd fmla="*/ 2 h 12" name="T31"/>
                  <a:gd fmla="*/ 8 w 22" name="T32"/>
                  <a:gd fmla="*/ 1 h 12" name="T33"/>
                  <a:gd fmla="*/ 6 w 22" name="T34"/>
                  <a:gd fmla="*/ 0 h 12" name="T35"/>
                  <a:gd fmla="*/ 5 w 22" name="T36"/>
                  <a:gd fmla="*/ 0 h 12" name="T37"/>
                  <a:gd fmla="*/ 3 w 22" name="T38"/>
                  <a:gd fmla="*/ 0 h 12" name="T39"/>
                  <a:gd fmla="*/ 0 w 22" name="T40"/>
                  <a:gd fmla="*/ 3 h 12" name="T41"/>
                  <a:gd fmla="*/ 8 w 22" name="T42"/>
                  <a:gd fmla="*/ 7 h 12" name="T43"/>
                  <a:gd fmla="*/ 9 w 22" name="T44"/>
                  <a:gd fmla="*/ 7 h 12" name="T45"/>
                  <a:gd fmla="*/ 8 w 22" name="T46"/>
                  <a:gd fmla="*/ 8 h 12" name="T47"/>
                  <a:gd fmla="*/ 7 w 22" name="T48"/>
                  <a:gd fmla="*/ 7 h 12" name="T49"/>
                  <a:gd fmla="*/ 8 w 22" name="T50"/>
                  <a:gd fmla="*/ 7 h 12" name="T51"/>
                  <a:gd fmla="*/ 8 w 22" name="T52"/>
                  <a:gd fmla="*/ 9 h 12" name="T53"/>
                  <a:gd fmla="*/ 9 w 22" name="T54"/>
                  <a:gd fmla="*/ 10 h 12" name="T55"/>
                  <a:gd fmla="*/ 8 w 22" name="T56"/>
                  <a:gd fmla="*/ 11 h 12" name="T57"/>
                  <a:gd fmla="*/ 7 w 22" name="T58"/>
                  <a:gd fmla="*/ 10 h 12" name="T59"/>
                  <a:gd fmla="*/ 8 w 22" name="T60"/>
                  <a:gd fmla="*/ 9 h 12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" w="2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gdLst>
                  <a:gd fmla="*/ 11 w 21" name="T0"/>
                  <a:gd fmla="*/ 0 h 15" name="T1"/>
                  <a:gd fmla="*/ 3 w 21" name="T2"/>
                  <a:gd fmla="*/ 8 h 15" name="T3"/>
                  <a:gd fmla="*/ 3 w 21" name="T4"/>
                  <a:gd fmla="*/ 10 h 15" name="T5"/>
                  <a:gd fmla="*/ 2 w 21" name="T6"/>
                  <a:gd fmla="*/ 12 h 15" name="T7"/>
                  <a:gd fmla="*/ 5 w 21" name="T8"/>
                  <a:gd fmla="*/ 15 h 15" name="T9"/>
                  <a:gd fmla="*/ 5 w 21" name="T10"/>
                  <a:gd fmla="*/ 15 h 15" name="T11"/>
                  <a:gd fmla="*/ 16 w 21" name="T12"/>
                  <a:gd fmla="*/ 15 h 15" name="T13"/>
                  <a:gd fmla="*/ 20 w 21" name="T14"/>
                  <a:gd fmla="*/ 12 h 15" name="T15"/>
                  <a:gd fmla="*/ 18 w 21" name="T16"/>
                  <a:gd fmla="*/ 10 h 15" name="T17"/>
                  <a:gd fmla="*/ 18 w 21" name="T18"/>
                  <a:gd fmla="*/ 8 h 15" name="T19"/>
                  <a:gd fmla="*/ 11 w 21" name="T20"/>
                  <a:gd fmla="*/ 0 h 15" name="T21"/>
                  <a:gd fmla="*/ 11 w 21" name="T22"/>
                  <a:gd fmla="*/ 2 h 15" name="T23"/>
                  <a:gd fmla="*/ 16 w 21" name="T24"/>
                  <a:gd fmla="*/ 6 h 15" name="T25"/>
                  <a:gd fmla="*/ 16 w 21" name="T26"/>
                  <a:gd fmla="*/ 6 h 15" name="T27"/>
                  <a:gd fmla="*/ 15 w 21" name="T28"/>
                  <a:gd fmla="*/ 6 h 15" name="T29"/>
                  <a:gd fmla="*/ 11 w 21" name="T30"/>
                  <a:gd fmla="*/ 3 h 15" name="T31"/>
                  <a:gd fmla="*/ 6 w 21" name="T32"/>
                  <a:gd fmla="*/ 6 h 15" name="T33"/>
                  <a:gd fmla="*/ 6 w 21" name="T34"/>
                  <a:gd fmla="*/ 6 h 15" name="T35"/>
                  <a:gd fmla="*/ 6 w 21" name="T36"/>
                  <a:gd fmla="*/ 6 h 15" name="T37"/>
                  <a:gd fmla="*/ 11 w 21" name="T38"/>
                  <a:gd fmla="*/ 2 h 15" name="T39"/>
                  <a:gd fmla="*/ 11 w 21" name="T40"/>
                  <a:gd fmla="*/ 13 h 15" name="T41"/>
                  <a:gd fmla="*/ 5 w 21" name="T42"/>
                  <a:gd fmla="*/ 8 h 15" name="T43"/>
                  <a:gd fmla="*/ 11 w 21" name="T44"/>
                  <a:gd fmla="*/ 6 h 15" name="T45"/>
                  <a:gd fmla="*/ 16 w 21" name="T46"/>
                  <a:gd fmla="*/ 8 h 15" name="T47"/>
                  <a:gd fmla="*/ 11 w 21" name="T48"/>
                  <a:gd fmla="*/ 13 h 1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5" w="21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gdLst>
                  <a:gd fmla="*/ 0 w 22" name="T0"/>
                  <a:gd fmla="*/ 3 h 13" name="T1"/>
                  <a:gd fmla="*/ 0 w 22" name="T2"/>
                  <a:gd fmla="*/ 11 h 13" name="T3"/>
                  <a:gd fmla="*/ 1 w 22" name="T4"/>
                  <a:gd fmla="*/ 13 h 13" name="T5"/>
                  <a:gd fmla="*/ 3 w 22" name="T6"/>
                  <a:gd fmla="*/ 13 h 13" name="T7"/>
                  <a:gd fmla="*/ 18 w 22" name="T8"/>
                  <a:gd fmla="*/ 13 h 13" name="T9"/>
                  <a:gd fmla="*/ 20 w 22" name="T10"/>
                  <a:gd fmla="*/ 13 h 13" name="T11"/>
                  <a:gd fmla="*/ 22 w 22" name="T12"/>
                  <a:gd fmla="*/ 11 h 13" name="T13"/>
                  <a:gd fmla="*/ 22 w 22" name="T14"/>
                  <a:gd fmla="*/ 3 h 13" name="T15"/>
                  <a:gd fmla="*/ 18 w 22" name="T16"/>
                  <a:gd fmla="*/ 0 h 13" name="T17"/>
                  <a:gd fmla="*/ 16 w 22" name="T18"/>
                  <a:gd fmla="*/ 0 h 13" name="T19"/>
                  <a:gd fmla="*/ 16 w 22" name="T20"/>
                  <a:gd fmla="*/ 0 h 13" name="T21"/>
                  <a:gd fmla="*/ 14 w 22" name="T22"/>
                  <a:gd fmla="*/ 1 h 13" name="T23"/>
                  <a:gd fmla="*/ 13 w 22" name="T24"/>
                  <a:gd fmla="*/ 2 h 13" name="T25"/>
                  <a:gd fmla="*/ 11 w 22" name="T26"/>
                  <a:gd fmla="*/ 9 h 13" name="T27"/>
                  <a:gd fmla="*/ 11 w 22" name="T28"/>
                  <a:gd fmla="*/ 9 h 13" name="T29"/>
                  <a:gd fmla="*/ 8 w 22" name="T30"/>
                  <a:gd fmla="*/ 2 h 13" name="T31"/>
                  <a:gd fmla="*/ 8 w 22" name="T32"/>
                  <a:gd fmla="*/ 1 h 13" name="T33"/>
                  <a:gd fmla="*/ 6 w 22" name="T34"/>
                  <a:gd fmla="*/ 0 h 13" name="T35"/>
                  <a:gd fmla="*/ 5 w 22" name="T36"/>
                  <a:gd fmla="*/ 0 h 13" name="T37"/>
                  <a:gd fmla="*/ 3 w 22" name="T38"/>
                  <a:gd fmla="*/ 0 h 13" name="T39"/>
                  <a:gd fmla="*/ 0 w 22" name="T40"/>
                  <a:gd fmla="*/ 3 h 13" name="T41"/>
                  <a:gd fmla="*/ 8 w 22" name="T42"/>
                  <a:gd fmla="*/ 7 h 13" name="T43"/>
                  <a:gd fmla="*/ 9 w 22" name="T44"/>
                  <a:gd fmla="*/ 8 h 13" name="T45"/>
                  <a:gd fmla="*/ 8 w 22" name="T46"/>
                  <a:gd fmla="*/ 8 h 13" name="T47"/>
                  <a:gd fmla="*/ 7 w 22" name="T48"/>
                  <a:gd fmla="*/ 8 h 13" name="T49"/>
                  <a:gd fmla="*/ 8 w 22" name="T50"/>
                  <a:gd fmla="*/ 7 h 13" name="T51"/>
                  <a:gd fmla="*/ 8 w 22" name="T52"/>
                  <a:gd fmla="*/ 10 h 13" name="T53"/>
                  <a:gd fmla="*/ 9 w 22" name="T54"/>
                  <a:gd fmla="*/ 10 h 13" name="T55"/>
                  <a:gd fmla="*/ 8 w 22" name="T56"/>
                  <a:gd fmla="*/ 11 h 13" name="T57"/>
                  <a:gd fmla="*/ 7 w 22" name="T58"/>
                  <a:gd fmla="*/ 10 h 13" name="T59"/>
                  <a:gd fmla="*/ 8 w 22" name="T60"/>
                  <a:gd fmla="*/ 10 h 1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" w="2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gdLst>
                  <a:gd fmla="*/ 11 w 21" name="T0"/>
                  <a:gd fmla="*/ 0 h 15" name="T1"/>
                  <a:gd fmla="*/ 3 w 21" name="T2"/>
                  <a:gd fmla="*/ 8 h 15" name="T3"/>
                  <a:gd fmla="*/ 3 w 21" name="T4"/>
                  <a:gd fmla="*/ 10 h 15" name="T5"/>
                  <a:gd fmla="*/ 2 w 21" name="T6"/>
                  <a:gd fmla="*/ 12 h 15" name="T7"/>
                  <a:gd fmla="*/ 5 w 21" name="T8"/>
                  <a:gd fmla="*/ 15 h 15" name="T9"/>
                  <a:gd fmla="*/ 5 w 21" name="T10"/>
                  <a:gd fmla="*/ 15 h 15" name="T11"/>
                  <a:gd fmla="*/ 16 w 21" name="T12"/>
                  <a:gd fmla="*/ 15 h 15" name="T13"/>
                  <a:gd fmla="*/ 19 w 21" name="T14"/>
                  <a:gd fmla="*/ 12 h 15" name="T15"/>
                  <a:gd fmla="*/ 18 w 21" name="T16"/>
                  <a:gd fmla="*/ 10 h 15" name="T17"/>
                  <a:gd fmla="*/ 18 w 21" name="T18"/>
                  <a:gd fmla="*/ 8 h 15" name="T19"/>
                  <a:gd fmla="*/ 11 w 21" name="T20"/>
                  <a:gd fmla="*/ 0 h 15" name="T21"/>
                  <a:gd fmla="*/ 11 w 21" name="T22"/>
                  <a:gd fmla="*/ 2 h 15" name="T23"/>
                  <a:gd fmla="*/ 15 w 21" name="T24"/>
                  <a:gd fmla="*/ 6 h 15" name="T25"/>
                  <a:gd fmla="*/ 15 w 21" name="T26"/>
                  <a:gd fmla="*/ 6 h 15" name="T27"/>
                  <a:gd fmla="*/ 15 w 21" name="T28"/>
                  <a:gd fmla="*/ 6 h 15" name="T29"/>
                  <a:gd fmla="*/ 11 w 21" name="T30"/>
                  <a:gd fmla="*/ 3 h 15" name="T31"/>
                  <a:gd fmla="*/ 6 w 21" name="T32"/>
                  <a:gd fmla="*/ 6 h 15" name="T33"/>
                  <a:gd fmla="*/ 5 w 21" name="T34"/>
                  <a:gd fmla="*/ 6 h 15" name="T35"/>
                  <a:gd fmla="*/ 5 w 21" name="T36"/>
                  <a:gd fmla="*/ 6 h 15" name="T37"/>
                  <a:gd fmla="*/ 11 w 21" name="T38"/>
                  <a:gd fmla="*/ 2 h 15" name="T39"/>
                  <a:gd fmla="*/ 11 w 21" name="T40"/>
                  <a:gd fmla="*/ 13 h 15" name="T41"/>
                  <a:gd fmla="*/ 5 w 21" name="T42"/>
                  <a:gd fmla="*/ 8 h 15" name="T43"/>
                  <a:gd fmla="*/ 11 w 21" name="T44"/>
                  <a:gd fmla="*/ 6 h 15" name="T45"/>
                  <a:gd fmla="*/ 16 w 21" name="T46"/>
                  <a:gd fmla="*/ 8 h 15" name="T47"/>
                  <a:gd fmla="*/ 11 w 21" name="T48"/>
                  <a:gd fmla="*/ 13 h 1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5" w="21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gdLst>
                  <a:gd fmla="*/ 0 w 22" name="T0"/>
                  <a:gd fmla="*/ 4 h 13" name="T1"/>
                  <a:gd fmla="*/ 0 w 22" name="T2"/>
                  <a:gd fmla="*/ 11 h 13" name="T3"/>
                  <a:gd fmla="*/ 1 w 22" name="T4"/>
                  <a:gd fmla="*/ 13 h 13" name="T5"/>
                  <a:gd fmla="*/ 3 w 22" name="T6"/>
                  <a:gd fmla="*/ 13 h 13" name="T7"/>
                  <a:gd fmla="*/ 18 w 22" name="T8"/>
                  <a:gd fmla="*/ 13 h 13" name="T9"/>
                  <a:gd fmla="*/ 20 w 22" name="T10"/>
                  <a:gd fmla="*/ 13 h 13" name="T11"/>
                  <a:gd fmla="*/ 22 w 22" name="T12"/>
                  <a:gd fmla="*/ 11 h 13" name="T13"/>
                  <a:gd fmla="*/ 22 w 22" name="T14"/>
                  <a:gd fmla="*/ 4 h 13" name="T15"/>
                  <a:gd fmla="*/ 18 w 22" name="T16"/>
                  <a:gd fmla="*/ 0 h 13" name="T17"/>
                  <a:gd fmla="*/ 16 w 22" name="T18"/>
                  <a:gd fmla="*/ 0 h 13" name="T19"/>
                  <a:gd fmla="*/ 15 w 22" name="T20"/>
                  <a:gd fmla="*/ 0 h 13" name="T21"/>
                  <a:gd fmla="*/ 14 w 22" name="T22"/>
                  <a:gd fmla="*/ 1 h 13" name="T23"/>
                  <a:gd fmla="*/ 13 w 22" name="T24"/>
                  <a:gd fmla="*/ 2 h 13" name="T25"/>
                  <a:gd fmla="*/ 11 w 22" name="T26"/>
                  <a:gd fmla="*/ 10 h 13" name="T27"/>
                  <a:gd fmla="*/ 11 w 22" name="T28"/>
                  <a:gd fmla="*/ 10 h 13" name="T29"/>
                  <a:gd fmla="*/ 8 w 22" name="T30"/>
                  <a:gd fmla="*/ 2 h 13" name="T31"/>
                  <a:gd fmla="*/ 8 w 22" name="T32"/>
                  <a:gd fmla="*/ 2 h 13" name="T33"/>
                  <a:gd fmla="*/ 6 w 22" name="T34"/>
                  <a:gd fmla="*/ 0 h 13" name="T35"/>
                  <a:gd fmla="*/ 5 w 22" name="T36"/>
                  <a:gd fmla="*/ 0 h 13" name="T37"/>
                  <a:gd fmla="*/ 3 w 22" name="T38"/>
                  <a:gd fmla="*/ 0 h 13" name="T39"/>
                  <a:gd fmla="*/ 0 w 22" name="T40"/>
                  <a:gd fmla="*/ 4 h 13" name="T41"/>
                  <a:gd fmla="*/ 8 w 22" name="T42"/>
                  <a:gd fmla="*/ 7 h 13" name="T43"/>
                  <a:gd fmla="*/ 8 w 22" name="T44"/>
                  <a:gd fmla="*/ 8 h 13" name="T45"/>
                  <a:gd fmla="*/ 8 w 22" name="T46"/>
                  <a:gd fmla="*/ 9 h 13" name="T47"/>
                  <a:gd fmla="*/ 7 w 22" name="T48"/>
                  <a:gd fmla="*/ 8 h 13" name="T49"/>
                  <a:gd fmla="*/ 8 w 22" name="T50"/>
                  <a:gd fmla="*/ 7 h 13" name="T51"/>
                  <a:gd fmla="*/ 8 w 22" name="T52"/>
                  <a:gd fmla="*/ 10 h 13" name="T53"/>
                  <a:gd fmla="*/ 8 w 22" name="T54"/>
                  <a:gd fmla="*/ 11 h 13" name="T55"/>
                  <a:gd fmla="*/ 8 w 22" name="T56"/>
                  <a:gd fmla="*/ 11 h 13" name="T57"/>
                  <a:gd fmla="*/ 7 w 22" name="T58"/>
                  <a:gd fmla="*/ 11 h 13" name="T59"/>
                  <a:gd fmla="*/ 8 w 22" name="T60"/>
                  <a:gd fmla="*/ 10 h 1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" w="22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gdLst>
                  <a:gd fmla="*/ 10 w 20" name="T0"/>
                  <a:gd fmla="*/ 0 h 15" name="T1"/>
                  <a:gd fmla="*/ 3 w 20" name="T2"/>
                  <a:gd fmla="*/ 8 h 15" name="T3"/>
                  <a:gd fmla="*/ 3 w 20" name="T4"/>
                  <a:gd fmla="*/ 10 h 15" name="T5"/>
                  <a:gd fmla="*/ 1 w 20" name="T6"/>
                  <a:gd fmla="*/ 13 h 15" name="T7"/>
                  <a:gd fmla="*/ 5 w 20" name="T8"/>
                  <a:gd fmla="*/ 15 h 15" name="T9"/>
                  <a:gd fmla="*/ 5 w 20" name="T10"/>
                  <a:gd fmla="*/ 15 h 15" name="T11"/>
                  <a:gd fmla="*/ 16 w 20" name="T12"/>
                  <a:gd fmla="*/ 15 h 15" name="T13"/>
                  <a:gd fmla="*/ 19 w 20" name="T14"/>
                  <a:gd fmla="*/ 13 h 15" name="T15"/>
                  <a:gd fmla="*/ 17 w 20" name="T16"/>
                  <a:gd fmla="*/ 10 h 15" name="T17"/>
                  <a:gd fmla="*/ 17 w 20" name="T18"/>
                  <a:gd fmla="*/ 8 h 15" name="T19"/>
                  <a:gd fmla="*/ 10 w 20" name="T20"/>
                  <a:gd fmla="*/ 0 h 15" name="T21"/>
                  <a:gd fmla="*/ 10 w 20" name="T22"/>
                  <a:gd fmla="*/ 2 h 15" name="T23"/>
                  <a:gd fmla="*/ 15 w 20" name="T24"/>
                  <a:gd fmla="*/ 6 h 15" name="T25"/>
                  <a:gd fmla="*/ 15 w 20" name="T26"/>
                  <a:gd fmla="*/ 6 h 15" name="T27"/>
                  <a:gd fmla="*/ 15 w 20" name="T28"/>
                  <a:gd fmla="*/ 6 h 15" name="T29"/>
                  <a:gd fmla="*/ 10 w 20" name="T30"/>
                  <a:gd fmla="*/ 3 h 15" name="T31"/>
                  <a:gd fmla="*/ 5 w 20" name="T32"/>
                  <a:gd fmla="*/ 6 h 15" name="T33"/>
                  <a:gd fmla="*/ 5 w 20" name="T34"/>
                  <a:gd fmla="*/ 6 h 15" name="T35"/>
                  <a:gd fmla="*/ 5 w 20" name="T36"/>
                  <a:gd fmla="*/ 6 h 15" name="T37"/>
                  <a:gd fmla="*/ 10 w 20" name="T38"/>
                  <a:gd fmla="*/ 2 h 15" name="T39"/>
                  <a:gd fmla="*/ 10 w 20" name="T40"/>
                  <a:gd fmla="*/ 13 h 15" name="T41"/>
                  <a:gd fmla="*/ 5 w 20" name="T42"/>
                  <a:gd fmla="*/ 8 h 15" name="T43"/>
                  <a:gd fmla="*/ 10 w 20" name="T44"/>
                  <a:gd fmla="*/ 6 h 15" name="T45"/>
                  <a:gd fmla="*/ 16 w 20" name="T46"/>
                  <a:gd fmla="*/ 8 h 15" name="T47"/>
                  <a:gd fmla="*/ 10 w 20" name="T48"/>
                  <a:gd fmla="*/ 13 h 1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5" w="20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gdLst>
                  <a:gd fmla="*/ 0 w 22" name="T0"/>
                  <a:gd fmla="*/ 4 h 13" name="T1"/>
                  <a:gd fmla="*/ 0 w 22" name="T2"/>
                  <a:gd fmla="*/ 11 h 13" name="T3"/>
                  <a:gd fmla="*/ 2 w 22" name="T4"/>
                  <a:gd fmla="*/ 13 h 13" name="T5"/>
                  <a:gd fmla="*/ 4 w 22" name="T6"/>
                  <a:gd fmla="*/ 13 h 13" name="T7"/>
                  <a:gd fmla="*/ 18 w 22" name="T8"/>
                  <a:gd fmla="*/ 13 h 13" name="T9"/>
                  <a:gd fmla="*/ 20 w 22" name="T10"/>
                  <a:gd fmla="*/ 13 h 13" name="T11"/>
                  <a:gd fmla="*/ 22 w 22" name="T12"/>
                  <a:gd fmla="*/ 11 h 13" name="T13"/>
                  <a:gd fmla="*/ 22 w 22" name="T14"/>
                  <a:gd fmla="*/ 4 h 13" name="T15"/>
                  <a:gd fmla="*/ 18 w 22" name="T16"/>
                  <a:gd fmla="*/ 0 h 13" name="T17"/>
                  <a:gd fmla="*/ 17 w 22" name="T18"/>
                  <a:gd fmla="*/ 0 h 13" name="T19"/>
                  <a:gd fmla="*/ 16 w 22" name="T20"/>
                  <a:gd fmla="*/ 0 h 13" name="T21"/>
                  <a:gd fmla="*/ 14 w 22" name="T22"/>
                  <a:gd fmla="*/ 2 h 13" name="T23"/>
                  <a:gd fmla="*/ 13 w 22" name="T24"/>
                  <a:gd fmla="*/ 2 h 13" name="T25"/>
                  <a:gd fmla="*/ 11 w 22" name="T26"/>
                  <a:gd fmla="*/ 10 h 13" name="T27"/>
                  <a:gd fmla="*/ 11 w 22" name="T28"/>
                  <a:gd fmla="*/ 10 h 13" name="T29"/>
                  <a:gd fmla="*/ 9 w 22" name="T30"/>
                  <a:gd fmla="*/ 2 h 13" name="T31"/>
                  <a:gd fmla="*/ 8 w 22" name="T32"/>
                  <a:gd fmla="*/ 2 h 13" name="T33"/>
                  <a:gd fmla="*/ 6 w 22" name="T34"/>
                  <a:gd fmla="*/ 0 h 13" name="T35"/>
                  <a:gd fmla="*/ 5 w 22" name="T36"/>
                  <a:gd fmla="*/ 0 h 13" name="T37"/>
                  <a:gd fmla="*/ 4 w 22" name="T38"/>
                  <a:gd fmla="*/ 0 h 13" name="T39"/>
                  <a:gd fmla="*/ 0 w 22" name="T40"/>
                  <a:gd fmla="*/ 4 h 13" name="T41"/>
                  <a:gd fmla="*/ 8 w 22" name="T42"/>
                  <a:gd fmla="*/ 7 h 13" name="T43"/>
                  <a:gd fmla="*/ 9 w 22" name="T44"/>
                  <a:gd fmla="*/ 8 h 13" name="T45"/>
                  <a:gd fmla="*/ 8 w 22" name="T46"/>
                  <a:gd fmla="*/ 9 h 13" name="T47"/>
                  <a:gd fmla="*/ 7 w 22" name="T48"/>
                  <a:gd fmla="*/ 8 h 13" name="T49"/>
                  <a:gd fmla="*/ 8 w 22" name="T50"/>
                  <a:gd fmla="*/ 7 h 13" name="T51"/>
                  <a:gd fmla="*/ 8 w 22" name="T52"/>
                  <a:gd fmla="*/ 10 h 13" name="T53"/>
                  <a:gd fmla="*/ 9 w 22" name="T54"/>
                  <a:gd fmla="*/ 11 h 13" name="T55"/>
                  <a:gd fmla="*/ 8 w 22" name="T56"/>
                  <a:gd fmla="*/ 11 h 13" name="T57"/>
                  <a:gd fmla="*/ 7 w 22" name="T58"/>
                  <a:gd fmla="*/ 11 h 13" name="T59"/>
                  <a:gd fmla="*/ 8 w 22" name="T60"/>
                  <a:gd fmla="*/ 10 h 1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" w="22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gdLst>
                  <a:gd fmla="*/ 21 w 43" name="T0"/>
                  <a:gd fmla="*/ 0 h 31" name="T1"/>
                  <a:gd fmla="*/ 6 w 43" name="T2"/>
                  <a:gd fmla="*/ 15 h 31" name="T3"/>
                  <a:gd fmla="*/ 6 w 43" name="T4"/>
                  <a:gd fmla="*/ 20 h 31" name="T5"/>
                  <a:gd fmla="*/ 3 w 43" name="T6"/>
                  <a:gd fmla="*/ 26 h 31" name="T7"/>
                  <a:gd fmla="*/ 10 w 43" name="T8"/>
                  <a:gd fmla="*/ 31 h 31" name="T9"/>
                  <a:gd fmla="*/ 10 w 43" name="T10"/>
                  <a:gd fmla="*/ 31 h 31" name="T11"/>
                  <a:gd fmla="*/ 33 w 43" name="T12"/>
                  <a:gd fmla="*/ 31 h 31" name="T13"/>
                  <a:gd fmla="*/ 40 w 43" name="T14"/>
                  <a:gd fmla="*/ 26 h 31" name="T15"/>
                  <a:gd fmla="*/ 37 w 43" name="T16"/>
                  <a:gd fmla="*/ 20 h 31" name="T17"/>
                  <a:gd fmla="*/ 37 w 43" name="T18"/>
                  <a:gd fmla="*/ 15 h 31" name="T19"/>
                  <a:gd fmla="*/ 21 w 43" name="T20"/>
                  <a:gd fmla="*/ 0 h 31" name="T21"/>
                  <a:gd fmla="*/ 21 w 43" name="T22"/>
                  <a:gd fmla="*/ 3 h 31" name="T23"/>
                  <a:gd fmla="*/ 32 w 43" name="T24"/>
                  <a:gd fmla="*/ 12 h 31" name="T25"/>
                  <a:gd fmla="*/ 32 w 43" name="T26"/>
                  <a:gd fmla="*/ 12 h 31" name="T27"/>
                  <a:gd fmla="*/ 32 w 43" name="T28"/>
                  <a:gd fmla="*/ 12 h 31" name="T29"/>
                  <a:gd fmla="*/ 21 w 43" name="T30"/>
                  <a:gd fmla="*/ 6 h 31" name="T31"/>
                  <a:gd fmla="*/ 11 w 43" name="T32"/>
                  <a:gd fmla="*/ 12 h 31" name="T33"/>
                  <a:gd fmla="*/ 11 w 43" name="T34"/>
                  <a:gd fmla="*/ 12 h 31" name="T35"/>
                  <a:gd fmla="*/ 11 w 43" name="T36"/>
                  <a:gd fmla="*/ 12 h 31" name="T37"/>
                  <a:gd fmla="*/ 21 w 43" name="T38"/>
                  <a:gd fmla="*/ 3 h 31" name="T39"/>
                  <a:gd fmla="*/ 21 w 43" name="T40"/>
                  <a:gd fmla="*/ 27 h 31" name="T41"/>
                  <a:gd fmla="*/ 10 w 43" name="T42"/>
                  <a:gd fmla="*/ 16 h 31" name="T43"/>
                  <a:gd fmla="*/ 22 w 43" name="T44"/>
                  <a:gd fmla="*/ 11 h 31" name="T45"/>
                  <a:gd fmla="*/ 33 w 43" name="T46"/>
                  <a:gd fmla="*/ 16 h 31" name="T47"/>
                  <a:gd fmla="*/ 21 w 43" name="T48"/>
                  <a:gd fmla="*/ 27 h 3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1" w="43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gdLst>
                  <a:gd fmla="*/ 0 w 47" name="T0"/>
                  <a:gd fmla="*/ 8 h 27" name="T1"/>
                  <a:gd fmla="*/ 0 w 47" name="T2"/>
                  <a:gd fmla="*/ 23 h 27" name="T3"/>
                  <a:gd fmla="*/ 4 w 47" name="T4"/>
                  <a:gd fmla="*/ 27 h 27" name="T5"/>
                  <a:gd fmla="*/ 8 w 47" name="T6"/>
                  <a:gd fmla="*/ 27 h 27" name="T7"/>
                  <a:gd fmla="*/ 39 w 47" name="T8"/>
                  <a:gd fmla="*/ 27 h 27" name="T9"/>
                  <a:gd fmla="*/ 43 w 47" name="T10"/>
                  <a:gd fmla="*/ 27 h 27" name="T11"/>
                  <a:gd fmla="*/ 47 w 47" name="T12"/>
                  <a:gd fmla="*/ 23 h 27" name="T13"/>
                  <a:gd fmla="*/ 47 w 47" name="T14"/>
                  <a:gd fmla="*/ 8 h 27" name="T15"/>
                  <a:gd fmla="*/ 39 w 47" name="T16"/>
                  <a:gd fmla="*/ 0 h 27" name="T17"/>
                  <a:gd fmla="*/ 35 w 47" name="T18"/>
                  <a:gd fmla="*/ 0 h 27" name="T19"/>
                  <a:gd fmla="*/ 34 w 47" name="T20"/>
                  <a:gd fmla="*/ 0 h 27" name="T21"/>
                  <a:gd fmla="*/ 30 w 47" name="T22"/>
                  <a:gd fmla="*/ 3 h 27" name="T23"/>
                  <a:gd fmla="*/ 29 w 47" name="T24"/>
                  <a:gd fmla="*/ 5 h 27" name="T25"/>
                  <a:gd fmla="*/ 24 w 47" name="T26"/>
                  <a:gd fmla="*/ 20 h 27" name="T27"/>
                  <a:gd fmla="*/ 23 w 47" name="T28"/>
                  <a:gd fmla="*/ 20 h 27" name="T29"/>
                  <a:gd fmla="*/ 19 w 47" name="T30"/>
                  <a:gd fmla="*/ 5 h 27" name="T31"/>
                  <a:gd fmla="*/ 17 w 47" name="T32"/>
                  <a:gd fmla="*/ 3 h 27" name="T33"/>
                  <a:gd fmla="*/ 13 w 47" name="T34"/>
                  <a:gd fmla="*/ 0 h 27" name="T35"/>
                  <a:gd fmla="*/ 11 w 47" name="T36"/>
                  <a:gd fmla="*/ 0 h 27" name="T37"/>
                  <a:gd fmla="*/ 8 w 47" name="T38"/>
                  <a:gd fmla="*/ 0 h 27" name="T39"/>
                  <a:gd fmla="*/ 0 w 47" name="T40"/>
                  <a:gd fmla="*/ 8 h 27" name="T41"/>
                  <a:gd fmla="*/ 17 w 47" name="T42"/>
                  <a:gd fmla="*/ 15 h 27" name="T43"/>
                  <a:gd fmla="*/ 19 w 47" name="T44"/>
                  <a:gd fmla="*/ 16 h 27" name="T45"/>
                  <a:gd fmla="*/ 17 w 47" name="T46"/>
                  <a:gd fmla="*/ 18 h 27" name="T47"/>
                  <a:gd fmla="*/ 16 w 47" name="T48"/>
                  <a:gd fmla="*/ 16 h 27" name="T49"/>
                  <a:gd fmla="*/ 17 w 47" name="T50"/>
                  <a:gd fmla="*/ 15 h 27" name="T51"/>
                  <a:gd fmla="*/ 17 w 47" name="T52"/>
                  <a:gd fmla="*/ 21 h 27" name="T53"/>
                  <a:gd fmla="*/ 19 w 47" name="T54"/>
                  <a:gd fmla="*/ 22 h 27" name="T55"/>
                  <a:gd fmla="*/ 17 w 47" name="T56"/>
                  <a:gd fmla="*/ 24 h 27" name="T57"/>
                  <a:gd fmla="*/ 16 w 47" name="T58"/>
                  <a:gd fmla="*/ 22 h 27" name="T59"/>
                  <a:gd fmla="*/ 17 w 47" name="T60"/>
                  <a:gd fmla="*/ 21 h 27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" w="4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gdLst>
                  <a:gd fmla="*/ 21 w 42" name="T0"/>
                  <a:gd fmla="*/ 0 h 30" name="T1"/>
                  <a:gd fmla="*/ 6 w 42" name="T2"/>
                  <a:gd fmla="*/ 15 h 30" name="T3"/>
                  <a:gd fmla="*/ 6 w 42" name="T4"/>
                  <a:gd fmla="*/ 20 h 30" name="T5"/>
                  <a:gd fmla="*/ 3 w 42" name="T6"/>
                  <a:gd fmla="*/ 25 h 30" name="T7"/>
                  <a:gd fmla="*/ 10 w 42" name="T8"/>
                  <a:gd fmla="*/ 30 h 30" name="T9"/>
                  <a:gd fmla="*/ 10 w 42" name="T10"/>
                  <a:gd fmla="*/ 30 h 30" name="T11"/>
                  <a:gd fmla="*/ 32 w 42" name="T12"/>
                  <a:gd fmla="*/ 30 h 30" name="T13"/>
                  <a:gd fmla="*/ 39 w 42" name="T14"/>
                  <a:gd fmla="*/ 25 h 30" name="T15"/>
                  <a:gd fmla="*/ 36 w 42" name="T16"/>
                  <a:gd fmla="*/ 19 h 30" name="T17"/>
                  <a:gd fmla="*/ 36 w 42" name="T18"/>
                  <a:gd fmla="*/ 15 h 30" name="T19"/>
                  <a:gd fmla="*/ 21 w 42" name="T20"/>
                  <a:gd fmla="*/ 0 h 30" name="T21"/>
                  <a:gd fmla="*/ 21 w 42" name="T22"/>
                  <a:gd fmla="*/ 4 h 30" name="T23"/>
                  <a:gd fmla="*/ 31 w 42" name="T24"/>
                  <a:gd fmla="*/ 12 h 30" name="T25"/>
                  <a:gd fmla="*/ 31 w 42" name="T26"/>
                  <a:gd fmla="*/ 12 h 30" name="T27"/>
                  <a:gd fmla="*/ 30 w 42" name="T28"/>
                  <a:gd fmla="*/ 12 h 30" name="T29"/>
                  <a:gd fmla="*/ 21 w 42" name="T30"/>
                  <a:gd fmla="*/ 6 h 30" name="T31"/>
                  <a:gd fmla="*/ 11 w 42" name="T32"/>
                  <a:gd fmla="*/ 12 h 30" name="T33"/>
                  <a:gd fmla="*/ 11 w 42" name="T34"/>
                  <a:gd fmla="*/ 12 h 30" name="T35"/>
                  <a:gd fmla="*/ 10 w 42" name="T36"/>
                  <a:gd fmla="*/ 12 h 30" name="T37"/>
                  <a:gd fmla="*/ 21 w 42" name="T38"/>
                  <a:gd fmla="*/ 4 h 30" name="T39"/>
                  <a:gd fmla="*/ 21 w 42" name="T40"/>
                  <a:gd fmla="*/ 26 h 30" name="T41"/>
                  <a:gd fmla="*/ 10 w 42" name="T42"/>
                  <a:gd fmla="*/ 15 h 30" name="T43"/>
                  <a:gd fmla="*/ 21 w 42" name="T44"/>
                  <a:gd fmla="*/ 11 h 30" name="T45"/>
                  <a:gd fmla="*/ 32 w 42" name="T46"/>
                  <a:gd fmla="*/ 15 h 30" name="T47"/>
                  <a:gd fmla="*/ 21 w 42" name="T48"/>
                  <a:gd fmla="*/ 26 h 3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0" w="42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gdLst>
                  <a:gd fmla="*/ 0 w 45" name="T0"/>
                  <a:gd fmla="*/ 7 h 26" name="T1"/>
                  <a:gd fmla="*/ 0 w 45" name="T2"/>
                  <a:gd fmla="*/ 22 h 26" name="T3"/>
                  <a:gd fmla="*/ 4 w 45" name="T4"/>
                  <a:gd fmla="*/ 26 h 26" name="T5"/>
                  <a:gd fmla="*/ 8 w 45" name="T6"/>
                  <a:gd fmla="*/ 26 h 26" name="T7"/>
                  <a:gd fmla="*/ 38 w 45" name="T8"/>
                  <a:gd fmla="*/ 26 h 26" name="T9"/>
                  <a:gd fmla="*/ 41 w 45" name="T10"/>
                  <a:gd fmla="*/ 26 h 26" name="T11"/>
                  <a:gd fmla="*/ 45 w 45" name="T12"/>
                  <a:gd fmla="*/ 22 h 26" name="T13"/>
                  <a:gd fmla="*/ 45 w 45" name="T14"/>
                  <a:gd fmla="*/ 7 h 26" name="T15"/>
                  <a:gd fmla="*/ 38 w 45" name="T16"/>
                  <a:gd fmla="*/ 0 h 26" name="T17"/>
                  <a:gd fmla="*/ 34 w 45" name="T18"/>
                  <a:gd fmla="*/ 0 h 26" name="T19"/>
                  <a:gd fmla="*/ 33 w 45" name="T20"/>
                  <a:gd fmla="*/ 0 h 26" name="T21"/>
                  <a:gd fmla="*/ 29 w 45" name="T22"/>
                  <a:gd fmla="*/ 3 h 26" name="T23"/>
                  <a:gd fmla="*/ 28 w 45" name="T24"/>
                  <a:gd fmla="*/ 4 h 26" name="T25"/>
                  <a:gd fmla="*/ 23 w 45" name="T26"/>
                  <a:gd fmla="*/ 19 h 26" name="T27"/>
                  <a:gd fmla="*/ 23 w 45" name="T28"/>
                  <a:gd fmla="*/ 20 h 26" name="T29"/>
                  <a:gd fmla="*/ 18 w 45" name="T30"/>
                  <a:gd fmla="*/ 5 h 26" name="T31"/>
                  <a:gd fmla="*/ 17 w 45" name="T32"/>
                  <a:gd fmla="*/ 3 h 26" name="T33"/>
                  <a:gd fmla="*/ 13 w 45" name="T34"/>
                  <a:gd fmla="*/ 0 h 26" name="T35"/>
                  <a:gd fmla="*/ 11 w 45" name="T36"/>
                  <a:gd fmla="*/ 0 h 26" name="T37"/>
                  <a:gd fmla="*/ 8 w 45" name="T38"/>
                  <a:gd fmla="*/ 0 h 26" name="T39"/>
                  <a:gd fmla="*/ 0 w 45" name="T40"/>
                  <a:gd fmla="*/ 7 h 26" name="T41"/>
                  <a:gd fmla="*/ 17 w 45" name="T42"/>
                  <a:gd fmla="*/ 14 h 26" name="T43"/>
                  <a:gd fmla="*/ 19 w 45" name="T44"/>
                  <a:gd fmla="*/ 16 h 26" name="T45"/>
                  <a:gd fmla="*/ 17 w 45" name="T46"/>
                  <a:gd fmla="*/ 17 h 26" name="T47"/>
                  <a:gd fmla="*/ 15 w 45" name="T48"/>
                  <a:gd fmla="*/ 16 h 26" name="T49"/>
                  <a:gd fmla="*/ 17 w 45" name="T50"/>
                  <a:gd fmla="*/ 14 h 26" name="T51"/>
                  <a:gd fmla="*/ 17 w 45" name="T52"/>
                  <a:gd fmla="*/ 20 h 26" name="T53"/>
                  <a:gd fmla="*/ 19 w 45" name="T54"/>
                  <a:gd fmla="*/ 21 h 26" name="T55"/>
                  <a:gd fmla="*/ 17 w 45" name="T56"/>
                  <a:gd fmla="*/ 23 h 26" name="T57"/>
                  <a:gd fmla="*/ 15 w 45" name="T58"/>
                  <a:gd fmla="*/ 21 h 26" name="T59"/>
                  <a:gd fmla="*/ 17 w 45" name="T60"/>
                  <a:gd fmla="*/ 20 h 2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6" w="45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gdLst>
                  <a:gd fmla="*/ 0 w 94" name="T0"/>
                  <a:gd fmla="*/ 5 h 30" name="T1"/>
                  <a:gd fmla="*/ 92 w 94" name="T2"/>
                  <a:gd fmla="*/ 30 h 30" name="T3"/>
                  <a:gd fmla="*/ 94 w 94" name="T4"/>
                  <a:gd fmla="*/ 25 h 30" name="T5"/>
                  <a:gd fmla="*/ 1 w 94" name="T6"/>
                  <a:gd fmla="*/ 0 h 30" name="T7"/>
                  <a:gd fmla="*/ 0 w 94" name="T8"/>
                  <a:gd fmla="*/ 5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94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gdLst>
                  <a:gd fmla="*/ 117 w 119" name="T0"/>
                  <a:gd fmla="*/ 141 h 143" name="T1"/>
                  <a:gd fmla="*/ 118 w 119" name="T2"/>
                  <a:gd fmla="*/ 136 h 143" name="T3"/>
                  <a:gd fmla="*/ 6 w 119" name="T4"/>
                  <a:gd fmla="*/ 0 h 143" name="T5"/>
                  <a:gd fmla="*/ 0 w 119" name="T6"/>
                  <a:gd fmla="*/ 6 h 143" name="T7"/>
                  <a:gd fmla="*/ 111 w 119" name="T8"/>
                  <a:gd fmla="*/ 141 h 143" name="T9"/>
                  <a:gd fmla="*/ 117 w 119" name="T10"/>
                  <a:gd fmla="*/ 141 h 14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3" w="119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gdLst>
                  <a:gd fmla="*/ 8 w 230" name="T0"/>
                  <a:gd fmla="*/ 352 h 355" name="T1"/>
                  <a:gd fmla="*/ 230 w 230" name="T2"/>
                  <a:gd fmla="*/ 5 h 355" name="T3"/>
                  <a:gd fmla="*/ 224 w 230" name="T4"/>
                  <a:gd fmla="*/ 0 h 355" name="T5"/>
                  <a:gd fmla="*/ 1 w 230" name="T6"/>
                  <a:gd fmla="*/ 348 h 355" name="T7"/>
                  <a:gd fmla="*/ 0 w 230" name="T8"/>
                  <a:gd fmla="*/ 350 h 355" name="T9"/>
                  <a:gd fmla="*/ 2 w 230" name="T10"/>
                  <a:gd fmla="*/ 353 h 355" name="T11"/>
                  <a:gd fmla="*/ 8 w 230" name="T12"/>
                  <a:gd fmla="*/ 352 h 3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5" w="230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gdLst>
                  <a:gd fmla="*/ 0 w 356" name="T0"/>
                  <a:gd fmla="*/ 178 h 356" name="T1"/>
                  <a:gd fmla="*/ 178 w 356" name="T2"/>
                  <a:gd fmla="*/ 0 h 356" name="T3"/>
                  <a:gd fmla="*/ 356 w 356" name="T4"/>
                  <a:gd fmla="*/ 178 h 356" name="T5"/>
                  <a:gd fmla="*/ 178 w 356" name="T6"/>
                  <a:gd fmla="*/ 356 h 356" name="T7"/>
                  <a:gd fmla="*/ 0 w 356" name="T8"/>
                  <a:gd fmla="*/ 178 h 356" name="T9"/>
                  <a:gd fmla="*/ 336 w 356" name="T10"/>
                  <a:gd fmla="*/ 178 h 356" name="T11"/>
                  <a:gd fmla="*/ 178 w 356" name="T12"/>
                  <a:gd fmla="*/ 21 h 356" name="T13"/>
                  <a:gd fmla="*/ 21 w 356" name="T14"/>
                  <a:gd fmla="*/ 178 h 356" name="T15"/>
                  <a:gd fmla="*/ 178 w 356" name="T16"/>
                  <a:gd fmla="*/ 335 h 356" name="T17"/>
                  <a:gd fmla="*/ 336 w 356" name="T18"/>
                  <a:gd fmla="*/ 178 h 35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56" w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gdLst>
                  <a:gd fmla="*/ 2 w 140" name="T0"/>
                  <a:gd fmla="*/ 56 h 56" name="T1"/>
                  <a:gd fmla="*/ 140 w 140" name="T2"/>
                  <a:gd fmla="*/ 5 h 56" name="T3"/>
                  <a:gd fmla="*/ 138 w 140" name="T4"/>
                  <a:gd fmla="*/ 0 h 56" name="T5"/>
                  <a:gd fmla="*/ 0 w 140" name="T6"/>
                  <a:gd fmla="*/ 50 h 56" name="T7"/>
                  <a:gd fmla="*/ 2 w 140" name="T8"/>
                  <a:gd fmla="*/ 56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140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gdLst>
                  <a:gd fmla="*/ 0 w 12" name="T0"/>
                  <a:gd fmla="*/ 62 h 62" name="T1"/>
                  <a:gd fmla="*/ 5 w 12" name="T2"/>
                  <a:gd fmla="*/ 62 h 62" name="T3"/>
                  <a:gd fmla="*/ 12 w 12" name="T4"/>
                  <a:gd fmla="*/ 0 h 62" name="T5"/>
                  <a:gd fmla="*/ 9 w 12" name="T6"/>
                  <a:gd fmla="*/ 0 h 62" name="T7"/>
                  <a:gd fmla="*/ 6 w 12" name="T8"/>
                  <a:gd fmla="*/ 0 h 62" name="T9"/>
                  <a:gd fmla="*/ 0 w 12" name="T10"/>
                  <a:gd fmla="*/ 62 h 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" w="1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gdLst>
                  <a:gd fmla="*/ 0 w 313" name="T0"/>
                  <a:gd fmla="*/ 157 h 314" name="T1"/>
                  <a:gd fmla="*/ 157 w 313" name="T2"/>
                  <a:gd fmla="*/ 0 h 314" name="T3"/>
                  <a:gd fmla="*/ 313 w 313" name="T4"/>
                  <a:gd fmla="*/ 157 h 314" name="T5"/>
                  <a:gd fmla="*/ 157 w 313" name="T6"/>
                  <a:gd fmla="*/ 314 h 314" name="T7"/>
                  <a:gd fmla="*/ 0 w 313" name="T8"/>
                  <a:gd fmla="*/ 157 h 314" name="T9"/>
                  <a:gd fmla="*/ 295 w 313" name="T10"/>
                  <a:gd fmla="*/ 157 h 314" name="T11"/>
                  <a:gd fmla="*/ 157 w 313" name="T12"/>
                  <a:gd fmla="*/ 19 h 314" name="T13"/>
                  <a:gd fmla="*/ 18 w 313" name="T14"/>
                  <a:gd fmla="*/ 157 h 314" name="T15"/>
                  <a:gd fmla="*/ 157 w 313" name="T16"/>
                  <a:gd fmla="*/ 295 h 314" name="T17"/>
                  <a:gd fmla="*/ 295 w 313" name="T18"/>
                  <a:gd fmla="*/ 157 h 3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14" w="313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gdLst>
                  <a:gd fmla="*/ 0 w 374" name="T0"/>
                  <a:gd fmla="*/ 187 h 374" name="T1"/>
                  <a:gd fmla="*/ 187 w 374" name="T2"/>
                  <a:gd fmla="*/ 0 h 374" name="T3"/>
                  <a:gd fmla="*/ 374 w 374" name="T4"/>
                  <a:gd fmla="*/ 187 h 374" name="T5"/>
                  <a:gd fmla="*/ 187 w 374" name="T6"/>
                  <a:gd fmla="*/ 374 h 374" name="T7"/>
                  <a:gd fmla="*/ 0 w 374" name="T8"/>
                  <a:gd fmla="*/ 187 h 374" name="T9"/>
                  <a:gd fmla="*/ 352 w 374" name="T10"/>
                  <a:gd fmla="*/ 187 h 374" name="T11"/>
                  <a:gd fmla="*/ 187 w 374" name="T12"/>
                  <a:gd fmla="*/ 22 h 374" name="T13"/>
                  <a:gd fmla="*/ 22 w 374" name="T14"/>
                  <a:gd fmla="*/ 187 h 374" name="T15"/>
                  <a:gd fmla="*/ 187 w 374" name="T16"/>
                  <a:gd fmla="*/ 352 h 374" name="T17"/>
                  <a:gd fmla="*/ 352 w 374" name="T18"/>
                  <a:gd fmla="*/ 187 h 3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4" w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gdLst>
                  <a:gd fmla="*/ 0 w 104" name="T0"/>
                  <a:gd fmla="*/ 52 h 104" name="T1"/>
                  <a:gd fmla="*/ 52 w 104" name="T2"/>
                  <a:gd fmla="*/ 0 h 104" name="T3"/>
                  <a:gd fmla="*/ 104 w 104" name="T4"/>
                  <a:gd fmla="*/ 52 h 104" name="T5"/>
                  <a:gd fmla="*/ 52 w 104" name="T6"/>
                  <a:gd fmla="*/ 104 h 104" name="T7"/>
                  <a:gd fmla="*/ 0 w 104" name="T8"/>
                  <a:gd fmla="*/ 52 h 104" name="T9"/>
                  <a:gd fmla="*/ 98 w 104" name="T10"/>
                  <a:gd fmla="*/ 52 h 104" name="T11"/>
                  <a:gd fmla="*/ 52 w 104" name="T12"/>
                  <a:gd fmla="*/ 6 h 104" name="T13"/>
                  <a:gd fmla="*/ 6 w 104" name="T14"/>
                  <a:gd fmla="*/ 52 h 104" name="T15"/>
                  <a:gd fmla="*/ 52 w 104" name="T16"/>
                  <a:gd fmla="*/ 98 h 104" name="T17"/>
                  <a:gd fmla="*/ 98 w 104" name="T18"/>
                  <a:gd fmla="*/ 52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gdLst>
                  <a:gd fmla="*/ 0 w 64" name="T0"/>
                  <a:gd fmla="*/ 32 h 65" name="T1"/>
                  <a:gd fmla="*/ 32 w 64" name="T2"/>
                  <a:gd fmla="*/ 0 h 65" name="T3"/>
                  <a:gd fmla="*/ 64 w 64" name="T4"/>
                  <a:gd fmla="*/ 32 h 65" name="T5"/>
                  <a:gd fmla="*/ 32 w 64" name="T6"/>
                  <a:gd fmla="*/ 65 h 65" name="T7"/>
                  <a:gd fmla="*/ 0 w 64" name="T8"/>
                  <a:gd fmla="*/ 32 h 65" name="T9"/>
                  <a:gd fmla="*/ 56 w 64" name="T10"/>
                  <a:gd fmla="*/ 32 h 65" name="T11"/>
                  <a:gd fmla="*/ 32 w 64" name="T12"/>
                  <a:gd fmla="*/ 8 h 65" name="T13"/>
                  <a:gd fmla="*/ 8 w 64" name="T14"/>
                  <a:gd fmla="*/ 32 h 65" name="T15"/>
                  <a:gd fmla="*/ 32 w 64" name="T16"/>
                  <a:gd fmla="*/ 56 h 65" name="T17"/>
                  <a:gd fmla="*/ 56 w 64" name="T18"/>
                  <a:gd fmla="*/ 32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4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gdLst>
                  <a:gd fmla="*/ 0 w 43" name="T0"/>
                  <a:gd fmla="*/ 3 h 68" name="T1"/>
                  <a:gd fmla="*/ 2 w 43" name="T2"/>
                  <a:gd fmla="*/ 1 h 68" name="T3"/>
                  <a:gd fmla="*/ 6 w 43" name="T4"/>
                  <a:gd fmla="*/ 2 h 68" name="T5"/>
                  <a:gd fmla="*/ 42 w 43" name="T6"/>
                  <a:gd fmla="*/ 64 h 68" name="T7"/>
                  <a:gd fmla="*/ 41 w 43" name="T8"/>
                  <a:gd fmla="*/ 67 h 68" name="T9"/>
                  <a:gd fmla="*/ 37 w 43" name="T10"/>
                  <a:gd fmla="*/ 66 h 68" name="T11"/>
                  <a:gd fmla="*/ 1 w 43" name="T12"/>
                  <a:gd fmla="*/ 5 h 68" name="T13"/>
                  <a:gd fmla="*/ 0 w 43" name="T14"/>
                  <a:gd fmla="*/ 3 h 6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8" w="43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gdLst>
                  <a:gd fmla="*/ 0 w 245" name="T0"/>
                  <a:gd fmla="*/ 3 h 190" name="T1"/>
                  <a:gd fmla="*/ 0 w 245" name="T2"/>
                  <a:gd fmla="*/ 2 h 190" name="T3"/>
                  <a:gd fmla="*/ 4 w 245" name="T4"/>
                  <a:gd fmla="*/ 1 h 190" name="T5"/>
                  <a:gd fmla="*/ 243 w 245" name="T6"/>
                  <a:gd fmla="*/ 184 h 190" name="T7"/>
                  <a:gd fmla="*/ 244 w 245" name="T8"/>
                  <a:gd fmla="*/ 188 h 190" name="T9"/>
                  <a:gd fmla="*/ 240 w 245" name="T10"/>
                  <a:gd fmla="*/ 189 h 190" name="T11"/>
                  <a:gd fmla="*/ 1 w 245" name="T12"/>
                  <a:gd fmla="*/ 6 h 190" name="T13"/>
                  <a:gd fmla="*/ 0 w 245" name="T14"/>
                  <a:gd fmla="*/ 3 h 19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0" w="245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gdLst>
                  <a:gd fmla="*/ 28 w 28" name="T0"/>
                  <a:gd fmla="*/ 14 h 28" name="T1"/>
                  <a:gd fmla="*/ 14 w 28" name="T2"/>
                  <a:gd fmla="*/ 0 h 28" name="T3"/>
                  <a:gd fmla="*/ 0 w 28" name="T4"/>
                  <a:gd fmla="*/ 14 h 28" name="T5"/>
                  <a:gd fmla="*/ 14 w 28" name="T6"/>
                  <a:gd fmla="*/ 28 h 28" name="T7"/>
                  <a:gd fmla="*/ 28 w 28" name="T8"/>
                  <a:gd fmla="*/ 14 h 28" name="T9"/>
                  <a:gd fmla="*/ 4 w 28" name="T10"/>
                  <a:gd fmla="*/ 14 h 28" name="T11"/>
                  <a:gd fmla="*/ 6 w 28" name="T12"/>
                  <a:gd fmla="*/ 8 h 28" name="T13"/>
                  <a:gd fmla="*/ 24 w 28" name="T14"/>
                  <a:gd fmla="*/ 14 h 28" name="T15"/>
                  <a:gd fmla="*/ 14 w 28" name="T16"/>
                  <a:gd fmla="*/ 25 h 28" name="T17"/>
                  <a:gd fmla="*/ 4 w 28" name="T18"/>
                  <a:gd fmla="*/ 14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gdLst>
                  <a:gd fmla="*/ 0 w 47" name="T0"/>
                  <a:gd fmla="*/ 8 h 26" name="T1"/>
                  <a:gd fmla="*/ 0 w 47" name="T2"/>
                  <a:gd fmla="*/ 14 h 26" name="T3"/>
                  <a:gd fmla="*/ 0 w 47" name="T4"/>
                  <a:gd fmla="*/ 22 h 26" name="T5"/>
                  <a:gd fmla="*/ 4 w 47" name="T6"/>
                  <a:gd fmla="*/ 26 h 26" name="T7"/>
                  <a:gd fmla="*/ 43 w 47" name="T8"/>
                  <a:gd fmla="*/ 26 h 26" name="T9"/>
                  <a:gd fmla="*/ 47 w 47" name="T10"/>
                  <a:gd fmla="*/ 22 h 26" name="T11"/>
                  <a:gd fmla="*/ 47 w 47" name="T12"/>
                  <a:gd fmla="*/ 14 h 26" name="T13"/>
                  <a:gd fmla="*/ 47 w 47" name="T14"/>
                  <a:gd fmla="*/ 8 h 26" name="T15"/>
                  <a:gd fmla="*/ 39 w 47" name="T16"/>
                  <a:gd fmla="*/ 0 h 26" name="T17"/>
                  <a:gd fmla="*/ 32 w 47" name="T18"/>
                  <a:gd fmla="*/ 0 h 26" name="T19"/>
                  <a:gd fmla="*/ 30 w 47" name="T20"/>
                  <a:gd fmla="*/ 1 h 26" name="T21"/>
                  <a:gd fmla="*/ 24 w 47" name="T22"/>
                  <a:gd fmla="*/ 11 h 26" name="T23"/>
                  <a:gd fmla="*/ 23 w 47" name="T24"/>
                  <a:gd fmla="*/ 11 h 26" name="T25"/>
                  <a:gd fmla="*/ 16 w 47" name="T26"/>
                  <a:gd fmla="*/ 1 h 26" name="T27"/>
                  <a:gd fmla="*/ 14 w 47" name="T28"/>
                  <a:gd fmla="*/ 0 h 26" name="T29"/>
                  <a:gd fmla="*/ 7 w 47" name="T30"/>
                  <a:gd fmla="*/ 0 h 26" name="T31"/>
                  <a:gd fmla="*/ 0 w 47" name="T32"/>
                  <a:gd fmla="*/ 8 h 2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6" w="4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gdLst>
                  <a:gd fmla="*/ 10 w 20" name="T0"/>
                  <a:gd fmla="*/ 0 h 14" name="T1"/>
                  <a:gd fmla="*/ 3 w 20" name="T2"/>
                  <a:gd fmla="*/ 7 h 14" name="T3"/>
                  <a:gd fmla="*/ 3 w 20" name="T4"/>
                  <a:gd fmla="*/ 9 h 14" name="T5"/>
                  <a:gd fmla="*/ 1 w 20" name="T6"/>
                  <a:gd fmla="*/ 12 h 14" name="T7"/>
                  <a:gd fmla="*/ 4 w 20" name="T8"/>
                  <a:gd fmla="*/ 14 h 14" name="T9"/>
                  <a:gd fmla="*/ 5 w 20" name="T10"/>
                  <a:gd fmla="*/ 14 h 14" name="T11"/>
                  <a:gd fmla="*/ 16 w 20" name="T12"/>
                  <a:gd fmla="*/ 14 h 14" name="T13"/>
                  <a:gd fmla="*/ 19 w 20" name="T14"/>
                  <a:gd fmla="*/ 12 h 14" name="T15"/>
                  <a:gd fmla="*/ 17 w 20" name="T16"/>
                  <a:gd fmla="*/ 9 h 14" name="T17"/>
                  <a:gd fmla="*/ 17 w 20" name="T18"/>
                  <a:gd fmla="*/ 7 h 14" name="T19"/>
                  <a:gd fmla="*/ 10 w 20" name="T20"/>
                  <a:gd fmla="*/ 0 h 14" name="T21"/>
                  <a:gd fmla="*/ 10 w 20" name="T22"/>
                  <a:gd fmla="*/ 1 h 14" name="T23"/>
                  <a:gd fmla="*/ 15 w 20" name="T24"/>
                  <a:gd fmla="*/ 5 h 14" name="T25"/>
                  <a:gd fmla="*/ 15 w 20" name="T26"/>
                  <a:gd fmla="*/ 6 h 14" name="T27"/>
                  <a:gd fmla="*/ 15 w 20" name="T28"/>
                  <a:gd fmla="*/ 5 h 14" name="T29"/>
                  <a:gd fmla="*/ 10 w 20" name="T30"/>
                  <a:gd fmla="*/ 2 h 14" name="T31"/>
                  <a:gd fmla="*/ 5 w 20" name="T32"/>
                  <a:gd fmla="*/ 5 h 14" name="T33"/>
                  <a:gd fmla="*/ 5 w 20" name="T34"/>
                  <a:gd fmla="*/ 6 h 14" name="T35"/>
                  <a:gd fmla="*/ 5 w 20" name="T36"/>
                  <a:gd fmla="*/ 5 h 14" name="T37"/>
                  <a:gd fmla="*/ 10 w 20" name="T38"/>
                  <a:gd fmla="*/ 1 h 14" name="T39"/>
                  <a:gd fmla="*/ 10 w 20" name="T40"/>
                  <a:gd fmla="*/ 13 h 14" name="T41"/>
                  <a:gd fmla="*/ 5 w 20" name="T42"/>
                  <a:gd fmla="*/ 7 h 14" name="T43"/>
                  <a:gd fmla="*/ 10 w 20" name="T44"/>
                  <a:gd fmla="*/ 5 h 14" name="T45"/>
                  <a:gd fmla="*/ 16 w 20" name="T46"/>
                  <a:gd fmla="*/ 7 h 14" name="T47"/>
                  <a:gd fmla="*/ 10 w 20" name="T48"/>
                  <a:gd fmla="*/ 13 h 14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4" w="20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gdLst>
                  <a:gd fmla="*/ 0 w 22" name="T0"/>
                  <a:gd fmla="*/ 4 h 13" name="T1"/>
                  <a:gd fmla="*/ 0 w 22" name="T2"/>
                  <a:gd fmla="*/ 11 h 13" name="T3"/>
                  <a:gd fmla="*/ 2 w 22" name="T4"/>
                  <a:gd fmla="*/ 13 h 13" name="T5"/>
                  <a:gd fmla="*/ 4 w 22" name="T6"/>
                  <a:gd fmla="*/ 13 h 13" name="T7"/>
                  <a:gd fmla="*/ 18 w 22" name="T8"/>
                  <a:gd fmla="*/ 13 h 13" name="T9"/>
                  <a:gd fmla="*/ 20 w 22" name="T10"/>
                  <a:gd fmla="*/ 13 h 13" name="T11"/>
                  <a:gd fmla="*/ 22 w 22" name="T12"/>
                  <a:gd fmla="*/ 11 h 13" name="T13"/>
                  <a:gd fmla="*/ 22 w 22" name="T14"/>
                  <a:gd fmla="*/ 4 h 13" name="T15"/>
                  <a:gd fmla="*/ 18 w 22" name="T16"/>
                  <a:gd fmla="*/ 0 h 13" name="T17"/>
                  <a:gd fmla="*/ 17 w 22" name="T18"/>
                  <a:gd fmla="*/ 0 h 13" name="T19"/>
                  <a:gd fmla="*/ 16 w 22" name="T20"/>
                  <a:gd fmla="*/ 0 h 13" name="T21"/>
                  <a:gd fmla="*/ 14 w 22" name="T22"/>
                  <a:gd fmla="*/ 2 h 13" name="T23"/>
                  <a:gd fmla="*/ 13 w 22" name="T24"/>
                  <a:gd fmla="*/ 2 h 13" name="T25"/>
                  <a:gd fmla="*/ 11 w 22" name="T26"/>
                  <a:gd fmla="*/ 10 h 13" name="T27"/>
                  <a:gd fmla="*/ 11 w 22" name="T28"/>
                  <a:gd fmla="*/ 10 h 13" name="T29"/>
                  <a:gd fmla="*/ 9 w 22" name="T30"/>
                  <a:gd fmla="*/ 3 h 13" name="T31"/>
                  <a:gd fmla="*/ 8 w 22" name="T32"/>
                  <a:gd fmla="*/ 2 h 13" name="T33"/>
                  <a:gd fmla="*/ 6 w 22" name="T34"/>
                  <a:gd fmla="*/ 0 h 13" name="T35"/>
                  <a:gd fmla="*/ 5 w 22" name="T36"/>
                  <a:gd fmla="*/ 0 h 13" name="T37"/>
                  <a:gd fmla="*/ 4 w 22" name="T38"/>
                  <a:gd fmla="*/ 0 h 13" name="T39"/>
                  <a:gd fmla="*/ 0 w 22" name="T40"/>
                  <a:gd fmla="*/ 4 h 13" name="T41"/>
                  <a:gd fmla="*/ 8 w 22" name="T42"/>
                  <a:gd fmla="*/ 7 h 13" name="T43"/>
                  <a:gd fmla="*/ 9 w 22" name="T44"/>
                  <a:gd fmla="*/ 8 h 13" name="T45"/>
                  <a:gd fmla="*/ 8 w 22" name="T46"/>
                  <a:gd fmla="*/ 9 h 13" name="T47"/>
                  <a:gd fmla="*/ 7 w 22" name="T48"/>
                  <a:gd fmla="*/ 8 h 13" name="T49"/>
                  <a:gd fmla="*/ 8 w 22" name="T50"/>
                  <a:gd fmla="*/ 7 h 13" name="T51"/>
                  <a:gd fmla="*/ 8 w 22" name="T52"/>
                  <a:gd fmla="*/ 10 h 13" name="T53"/>
                  <a:gd fmla="*/ 9 w 22" name="T54"/>
                  <a:gd fmla="*/ 11 h 13" name="T55"/>
                  <a:gd fmla="*/ 8 w 22" name="T56"/>
                  <a:gd fmla="*/ 12 h 13" name="T57"/>
                  <a:gd fmla="*/ 7 w 22" name="T58"/>
                  <a:gd fmla="*/ 11 h 13" name="T59"/>
                  <a:gd fmla="*/ 8 w 22" name="T60"/>
                  <a:gd fmla="*/ 10 h 1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" w="22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gdLst>
                  <a:gd fmla="*/ 0 w 424" name="T0"/>
                  <a:gd fmla="*/ 212 h 424" name="T1"/>
                  <a:gd fmla="*/ 212 w 424" name="T2"/>
                  <a:gd fmla="*/ 0 h 424" name="T3"/>
                  <a:gd fmla="*/ 424 w 424" name="T4"/>
                  <a:gd fmla="*/ 212 h 424" name="T5"/>
                  <a:gd fmla="*/ 212 w 424" name="T6"/>
                  <a:gd fmla="*/ 424 h 424" name="T7"/>
                  <a:gd fmla="*/ 0 w 424" name="T8"/>
                  <a:gd fmla="*/ 212 h 424" name="T9"/>
                  <a:gd fmla="*/ 399 w 424" name="T10"/>
                  <a:gd fmla="*/ 212 h 424" name="T11"/>
                  <a:gd fmla="*/ 212 w 424" name="T12"/>
                  <a:gd fmla="*/ 25 h 424" name="T13"/>
                  <a:gd fmla="*/ 25 w 424" name="T14"/>
                  <a:gd fmla="*/ 212 h 424" name="T15"/>
                  <a:gd fmla="*/ 212 w 424" name="T16"/>
                  <a:gd fmla="*/ 399 h 424" name="T17"/>
                  <a:gd fmla="*/ 399 w 424" name="T18"/>
                  <a:gd fmla="*/ 212 h 4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23" w="423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gdLst>
                  <a:gd fmla="*/ 0 w 294" name="T0"/>
                  <a:gd fmla="*/ 147 h 294" name="T1"/>
                  <a:gd fmla="*/ 147 w 294" name="T2"/>
                  <a:gd fmla="*/ 0 h 294" name="T3"/>
                  <a:gd fmla="*/ 294 w 294" name="T4"/>
                  <a:gd fmla="*/ 147 h 294" name="T5"/>
                  <a:gd fmla="*/ 147 w 294" name="T6"/>
                  <a:gd fmla="*/ 294 h 294" name="T7"/>
                  <a:gd fmla="*/ 0 w 294" name="T8"/>
                  <a:gd fmla="*/ 147 h 294" name="T9"/>
                  <a:gd fmla="*/ 277 w 294" name="T10"/>
                  <a:gd fmla="*/ 147 h 294" name="T11"/>
                  <a:gd fmla="*/ 147 w 294" name="T12"/>
                  <a:gd fmla="*/ 17 h 294" name="T13"/>
                  <a:gd fmla="*/ 17 w 294" name="T14"/>
                  <a:gd fmla="*/ 147 h 294" name="T15"/>
                  <a:gd fmla="*/ 147 w 294" name="T16"/>
                  <a:gd fmla="*/ 277 h 294" name="T17"/>
                  <a:gd fmla="*/ 277 w 294" name="T18"/>
                  <a:gd fmla="*/ 147 h 2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4" w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gdLst>
                  <a:gd fmla="*/ 99 w 102" name="T0"/>
                  <a:gd fmla="*/ 0 h 49" name="T1"/>
                  <a:gd fmla="*/ 0 w 102" name="T2"/>
                  <a:gd fmla="*/ 44 h 49" name="T3"/>
                  <a:gd fmla="*/ 2 w 102" name="T4"/>
                  <a:gd fmla="*/ 49 h 49" name="T5"/>
                  <a:gd fmla="*/ 102 w 102" name="T6"/>
                  <a:gd fmla="*/ 5 h 49" name="T7"/>
                  <a:gd fmla="*/ 99 w 102" name="T8"/>
                  <a:gd fmla="*/ 0 h 4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" w="102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gdLst>
                  <a:gd fmla="*/ 0 w 17" name="T0"/>
                  <a:gd fmla="*/ 1 h 150" name="T1"/>
                  <a:gd fmla="*/ 11 w 17" name="T2"/>
                  <a:gd fmla="*/ 150 h 150" name="T3"/>
                  <a:gd fmla="*/ 17 w 17" name="T4"/>
                  <a:gd fmla="*/ 150 h 150" name="T5"/>
                  <a:gd fmla="*/ 5 w 17" name="T6"/>
                  <a:gd fmla="*/ 0 h 150" name="T7"/>
                  <a:gd fmla="*/ 0 w 17" name="T8"/>
                  <a:gd fmla="*/ 1 h 1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0" w="17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gdLst>
                  <a:gd fmla="*/ 90 w 90" name="T0"/>
                  <a:gd fmla="*/ 129 h 132" name="T1"/>
                  <a:gd fmla="*/ 4 w 90" name="T2"/>
                  <a:gd fmla="*/ 0 h 132" name="T3"/>
                  <a:gd fmla="*/ 0 w 90" name="T4"/>
                  <a:gd fmla="*/ 3 h 132" name="T5"/>
                  <a:gd fmla="*/ 85 w 90" name="T6"/>
                  <a:gd fmla="*/ 132 h 132" name="T7"/>
                  <a:gd fmla="*/ 90 w 90" name="T8"/>
                  <a:gd fmla="*/ 129 h 1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" w="90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gdLst>
                  <a:gd fmla="*/ 160 w 163" name="T0"/>
                  <a:gd fmla="*/ 0 h 28" name="T1"/>
                  <a:gd fmla="*/ 0 w 163" name="T2"/>
                  <a:gd fmla="*/ 23 h 28" name="T3"/>
                  <a:gd fmla="*/ 1 w 163" name="T4"/>
                  <a:gd fmla="*/ 28 h 28" name="T5"/>
                  <a:gd fmla="*/ 160 w 163" name="T6"/>
                  <a:gd fmla="*/ 6 h 28" name="T7"/>
                  <a:gd fmla="*/ 163 w 163" name="T8"/>
                  <a:gd fmla="*/ 3 h 28" name="T9"/>
                  <a:gd fmla="*/ 160 w 163" name="T10"/>
                  <a:gd fmla="*/ 0 h 2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" w="163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gdLst>
                  <a:gd fmla="*/ 0 w 103" name="T0"/>
                  <a:gd fmla="*/ 51 h 102" name="T1"/>
                  <a:gd fmla="*/ 51 w 103" name="T2"/>
                  <a:gd fmla="*/ 0 h 102" name="T3"/>
                  <a:gd fmla="*/ 103 w 103" name="T4"/>
                  <a:gd fmla="*/ 51 h 102" name="T5"/>
                  <a:gd fmla="*/ 51 w 103" name="T6"/>
                  <a:gd fmla="*/ 102 h 102" name="T7"/>
                  <a:gd fmla="*/ 0 w 103" name="T8"/>
                  <a:gd fmla="*/ 51 h 102" name="T9"/>
                  <a:gd fmla="*/ 89 w 103" name="T10"/>
                  <a:gd fmla="*/ 51 h 102" name="T11"/>
                  <a:gd fmla="*/ 51 w 103" name="T12"/>
                  <a:gd fmla="*/ 13 h 102" name="T13"/>
                  <a:gd fmla="*/ 13 w 103" name="T14"/>
                  <a:gd fmla="*/ 51 h 102" name="T15"/>
                  <a:gd fmla="*/ 51 w 103" name="T16"/>
                  <a:gd fmla="*/ 89 h 102" name="T17"/>
                  <a:gd fmla="*/ 89 w 103" name="T18"/>
                  <a:gd fmla="*/ 51 h 1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2" w="103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gdLst>
                  <a:gd fmla="*/ 0 w 173" name="T0"/>
                  <a:gd fmla="*/ 2 h 7" name="T1"/>
                  <a:gd fmla="*/ 2 w 173" name="T2"/>
                  <a:gd fmla="*/ 0 h 7" name="T3"/>
                  <a:gd fmla="*/ 170 w 173" name="T4"/>
                  <a:gd fmla="*/ 1 h 7" name="T5"/>
                  <a:gd fmla="*/ 173 w 173" name="T6"/>
                  <a:gd fmla="*/ 4 h 7" name="T7"/>
                  <a:gd fmla="*/ 170 w 173" name="T8"/>
                  <a:gd fmla="*/ 7 h 7" name="T9"/>
                  <a:gd fmla="*/ 2 w 173" name="T10"/>
                  <a:gd fmla="*/ 5 h 7" name="T11"/>
                  <a:gd fmla="*/ 0 w 173" name="T12"/>
                  <a:gd fmla="*/ 3 h 7" name="T13"/>
                  <a:gd fmla="*/ 0 w 173" name="T14"/>
                  <a:gd fmla="*/ 2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73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gdLst>
                  <a:gd fmla="*/ 23 w 23" name="T0"/>
                  <a:gd fmla="*/ 12 h 24" name="T1"/>
                  <a:gd fmla="*/ 11 w 23" name="T2"/>
                  <a:gd fmla="*/ 0 h 24" name="T3"/>
                  <a:gd fmla="*/ 0 w 23" name="T4"/>
                  <a:gd fmla="*/ 12 h 24" name="T5"/>
                  <a:gd fmla="*/ 11 w 23" name="T6"/>
                  <a:gd fmla="*/ 24 h 24" name="T7"/>
                  <a:gd fmla="*/ 23 w 23" name="T8"/>
                  <a:gd fmla="*/ 12 h 24" name="T9"/>
                  <a:gd fmla="*/ 3 w 23" name="T10"/>
                  <a:gd fmla="*/ 12 h 24" name="T11"/>
                  <a:gd fmla="*/ 5 w 23" name="T12"/>
                  <a:gd fmla="*/ 6 h 24" name="T13"/>
                  <a:gd fmla="*/ 20 w 23" name="T14"/>
                  <a:gd fmla="*/ 12 h 24" name="T15"/>
                  <a:gd fmla="*/ 11 w 23" name="T16"/>
                  <a:gd fmla="*/ 21 h 24" name="T17"/>
                  <a:gd fmla="*/ 3 w 23" name="T18"/>
                  <a:gd fmla="*/ 12 h 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4" w="23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gdLst>
                  <a:gd fmla="*/ 0 w 40" name="T0"/>
                  <a:gd fmla="*/ 7 h 22" name="T1"/>
                  <a:gd fmla="*/ 0 w 40" name="T2"/>
                  <a:gd fmla="*/ 12 h 22" name="T3"/>
                  <a:gd fmla="*/ 0 w 40" name="T4"/>
                  <a:gd fmla="*/ 19 h 22" name="T5"/>
                  <a:gd fmla="*/ 4 w 40" name="T6"/>
                  <a:gd fmla="*/ 22 h 22" name="T7"/>
                  <a:gd fmla="*/ 37 w 40" name="T8"/>
                  <a:gd fmla="*/ 22 h 22" name="T9"/>
                  <a:gd fmla="*/ 40 w 40" name="T10"/>
                  <a:gd fmla="*/ 19 h 22" name="T11"/>
                  <a:gd fmla="*/ 40 w 40" name="T12"/>
                  <a:gd fmla="*/ 12 h 22" name="T13"/>
                  <a:gd fmla="*/ 40 w 40" name="T14"/>
                  <a:gd fmla="*/ 7 h 22" name="T15"/>
                  <a:gd fmla="*/ 34 w 40" name="T16"/>
                  <a:gd fmla="*/ 0 h 22" name="T17"/>
                  <a:gd fmla="*/ 28 w 40" name="T18"/>
                  <a:gd fmla="*/ 0 h 22" name="T19"/>
                  <a:gd fmla="*/ 27 w 40" name="T20"/>
                  <a:gd fmla="*/ 1 h 22" name="T21"/>
                  <a:gd fmla="*/ 21 w 40" name="T22"/>
                  <a:gd fmla="*/ 9 h 22" name="T23"/>
                  <a:gd fmla="*/ 20 w 40" name="T24"/>
                  <a:gd fmla="*/ 9 h 22" name="T25"/>
                  <a:gd fmla="*/ 14 w 40" name="T26"/>
                  <a:gd fmla="*/ 1 h 22" name="T27"/>
                  <a:gd fmla="*/ 13 w 40" name="T28"/>
                  <a:gd fmla="*/ 0 h 22" name="T29"/>
                  <a:gd fmla="*/ 7 w 40" name="T30"/>
                  <a:gd fmla="*/ 0 h 22" name="T31"/>
                  <a:gd fmla="*/ 0 w 40" name="T32"/>
                  <a:gd fmla="*/ 7 h 2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2" w="40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gdLst>
                  <a:gd fmla="*/ 0 w 490" name="T0"/>
                  <a:gd fmla="*/ 246 h 491" name="T1"/>
                  <a:gd fmla="*/ 245 w 490" name="T2"/>
                  <a:gd fmla="*/ 0 h 491" name="T3"/>
                  <a:gd fmla="*/ 490 w 490" name="T4"/>
                  <a:gd fmla="*/ 246 h 491" name="T5"/>
                  <a:gd fmla="*/ 245 w 490" name="T6"/>
                  <a:gd fmla="*/ 491 h 491" name="T7"/>
                  <a:gd fmla="*/ 0 w 490" name="T8"/>
                  <a:gd fmla="*/ 246 h 491" name="T9"/>
                  <a:gd fmla="*/ 461 w 490" name="T10"/>
                  <a:gd fmla="*/ 246 h 491" name="T11"/>
                  <a:gd fmla="*/ 245 w 490" name="T12"/>
                  <a:gd fmla="*/ 29 h 491" name="T13"/>
                  <a:gd fmla="*/ 29 w 490" name="T14"/>
                  <a:gd fmla="*/ 246 h 491" name="T15"/>
                  <a:gd fmla="*/ 245 w 490" name="T16"/>
                  <a:gd fmla="*/ 462 h 491" name="T17"/>
                  <a:gd fmla="*/ 461 w 490" name="T18"/>
                  <a:gd fmla="*/ 246 h 49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91" w="490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gdLst>
                  <a:gd fmla="*/ 52 w 104" name="T0"/>
                  <a:gd fmla="*/ 104 h 104" name="T1"/>
                  <a:gd fmla="*/ 0 w 104" name="T2"/>
                  <a:gd fmla="*/ 52 h 104" name="T3"/>
                  <a:gd fmla="*/ 52 w 104" name="T4"/>
                  <a:gd fmla="*/ 0 h 104" name="T5"/>
                  <a:gd fmla="*/ 104 w 104" name="T6"/>
                  <a:gd fmla="*/ 52 h 104" name="T7"/>
                  <a:gd fmla="*/ 52 w 104" name="T8"/>
                  <a:gd fmla="*/ 104 h 104" name="T9"/>
                  <a:gd fmla="*/ 52 w 104" name="T10"/>
                  <a:gd fmla="*/ 98 h 104" name="T11"/>
                  <a:gd fmla="*/ 98 w 104" name="T12"/>
                  <a:gd fmla="*/ 52 h 104" name="T13"/>
                  <a:gd fmla="*/ 52 w 104" name="T14"/>
                  <a:gd fmla="*/ 6 h 104" name="T15"/>
                  <a:gd fmla="*/ 6 w 104" name="T16"/>
                  <a:gd fmla="*/ 52 h 104" name="T17"/>
                  <a:gd fmla="*/ 52 w 104" name="T18"/>
                  <a:gd fmla="*/ 98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gdLst>
                  <a:gd fmla="*/ 33 w 65" name="T0"/>
                  <a:gd fmla="*/ 65 h 65" name="T1"/>
                  <a:gd fmla="*/ 0 w 65" name="T2"/>
                  <a:gd fmla="*/ 32 h 65" name="T3"/>
                  <a:gd fmla="*/ 33 w 65" name="T4"/>
                  <a:gd fmla="*/ 0 h 65" name="T5"/>
                  <a:gd fmla="*/ 65 w 65" name="T6"/>
                  <a:gd fmla="*/ 32 h 65" name="T7"/>
                  <a:gd fmla="*/ 33 w 65" name="T8"/>
                  <a:gd fmla="*/ 65 h 65" name="T9"/>
                  <a:gd fmla="*/ 33 w 65" name="T10"/>
                  <a:gd fmla="*/ 56 h 65" name="T11"/>
                  <a:gd fmla="*/ 57 w 65" name="T12"/>
                  <a:gd fmla="*/ 32 h 65" name="T13"/>
                  <a:gd fmla="*/ 33 w 65" name="T14"/>
                  <a:gd fmla="*/ 8 h 65" name="T15"/>
                  <a:gd fmla="*/ 9 w 65" name="T16"/>
                  <a:gd fmla="*/ 32 h 65" name="T17"/>
                  <a:gd fmla="*/ 33 w 65" name="T18"/>
                  <a:gd fmla="*/ 56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gdLst>
                  <a:gd fmla="*/ 43 w 43" name="T0"/>
                  <a:gd fmla="*/ 3 h 68" name="T1"/>
                  <a:gd fmla="*/ 41 w 43" name="T2"/>
                  <a:gd fmla="*/ 1 h 68" name="T3"/>
                  <a:gd fmla="*/ 37 w 43" name="T4"/>
                  <a:gd fmla="*/ 2 h 68" name="T5"/>
                  <a:gd fmla="*/ 1 w 43" name="T6"/>
                  <a:gd fmla="*/ 64 h 68" name="T7"/>
                  <a:gd fmla="*/ 2 w 43" name="T8"/>
                  <a:gd fmla="*/ 68 h 68" name="T9"/>
                  <a:gd fmla="*/ 6 w 43" name="T10"/>
                  <a:gd fmla="*/ 67 h 68" name="T11"/>
                  <a:gd fmla="*/ 42 w 43" name="T12"/>
                  <a:gd fmla="*/ 5 h 68" name="T13"/>
                  <a:gd fmla="*/ 43 w 43" name="T14"/>
                  <a:gd fmla="*/ 3 h 6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8" w="43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gdLst>
                  <a:gd fmla="*/ 245 w 245" name="T0"/>
                  <a:gd fmla="*/ 3 h 190" name="T1"/>
                  <a:gd fmla="*/ 245 w 245" name="T2"/>
                  <a:gd fmla="*/ 2 h 190" name="T3"/>
                  <a:gd fmla="*/ 241 w 245" name="T4"/>
                  <a:gd fmla="*/ 1 h 190" name="T5"/>
                  <a:gd fmla="*/ 1 w 245" name="T6"/>
                  <a:gd fmla="*/ 184 h 190" name="T7"/>
                  <a:gd fmla="*/ 1 w 245" name="T8"/>
                  <a:gd fmla="*/ 188 h 190" name="T9"/>
                  <a:gd fmla="*/ 5 w 245" name="T10"/>
                  <a:gd fmla="*/ 189 h 190" name="T11"/>
                  <a:gd fmla="*/ 244 w 245" name="T12"/>
                  <a:gd fmla="*/ 6 h 190" name="T13"/>
                  <a:gd fmla="*/ 245 w 245" name="T14"/>
                  <a:gd fmla="*/ 3 h 19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0" w="245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gdLst>
                  <a:gd fmla="*/ 14 w 27" name="T0"/>
                  <a:gd fmla="*/ 28 h 28" name="T1"/>
                  <a:gd fmla="*/ 27 w 27" name="T2"/>
                  <a:gd fmla="*/ 14 h 28" name="T3"/>
                  <a:gd fmla="*/ 14 w 27" name="T4"/>
                  <a:gd fmla="*/ 0 h 28" name="T5"/>
                  <a:gd fmla="*/ 0 w 27" name="T6"/>
                  <a:gd fmla="*/ 14 h 28" name="T7"/>
                  <a:gd fmla="*/ 14 w 27" name="T8"/>
                  <a:gd fmla="*/ 28 h 28" name="T9"/>
                  <a:gd fmla="*/ 14 w 27" name="T10"/>
                  <a:gd fmla="*/ 25 h 28" name="T11"/>
                  <a:gd fmla="*/ 4 w 27" name="T12"/>
                  <a:gd fmla="*/ 14 h 28" name="T13"/>
                  <a:gd fmla="*/ 22 w 27" name="T14"/>
                  <a:gd fmla="*/ 8 h 28" name="T15"/>
                  <a:gd fmla="*/ 24 w 27" name="T16"/>
                  <a:gd fmla="*/ 14 h 28" name="T17"/>
                  <a:gd fmla="*/ 14 w 27" name="T18"/>
                  <a:gd fmla="*/ 25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7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gdLst>
                  <a:gd fmla="*/ 47 w 47" name="T0"/>
                  <a:gd fmla="*/ 8 h 26" name="T1"/>
                  <a:gd fmla="*/ 47 w 47" name="T2"/>
                  <a:gd fmla="*/ 14 h 26" name="T3"/>
                  <a:gd fmla="*/ 47 w 47" name="T4"/>
                  <a:gd fmla="*/ 22 h 26" name="T5"/>
                  <a:gd fmla="*/ 43 w 47" name="T6"/>
                  <a:gd fmla="*/ 26 h 26" name="T7"/>
                  <a:gd fmla="*/ 4 w 47" name="T8"/>
                  <a:gd fmla="*/ 26 h 26" name="T9"/>
                  <a:gd fmla="*/ 0 w 47" name="T10"/>
                  <a:gd fmla="*/ 22 h 26" name="T11"/>
                  <a:gd fmla="*/ 0 w 47" name="T12"/>
                  <a:gd fmla="*/ 14 h 26" name="T13"/>
                  <a:gd fmla="*/ 0 w 47" name="T14"/>
                  <a:gd fmla="*/ 8 h 26" name="T15"/>
                  <a:gd fmla="*/ 8 w 47" name="T16"/>
                  <a:gd fmla="*/ 0 h 26" name="T17"/>
                  <a:gd fmla="*/ 15 w 47" name="T18"/>
                  <a:gd fmla="*/ 0 h 26" name="T19"/>
                  <a:gd fmla="*/ 16 w 47" name="T20"/>
                  <a:gd fmla="*/ 1 h 26" name="T21"/>
                  <a:gd fmla="*/ 23 w 47" name="T22"/>
                  <a:gd fmla="*/ 11 h 26" name="T23"/>
                  <a:gd fmla="*/ 24 w 47" name="T24"/>
                  <a:gd fmla="*/ 11 h 26" name="T25"/>
                  <a:gd fmla="*/ 31 w 47" name="T26"/>
                  <a:gd fmla="*/ 1 h 26" name="T27"/>
                  <a:gd fmla="*/ 33 w 47" name="T28"/>
                  <a:gd fmla="*/ 0 h 26" name="T29"/>
                  <a:gd fmla="*/ 39 w 47" name="T30"/>
                  <a:gd fmla="*/ 0 h 26" name="T31"/>
                  <a:gd fmla="*/ 47 w 47" name="T32"/>
                  <a:gd fmla="*/ 8 h 2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6" w="47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gdLst>
                  <a:gd fmla="*/ 3 w 21" name="T0"/>
                  <a:gd fmla="*/ 7 h 14" name="T1"/>
                  <a:gd fmla="*/ 3 w 21" name="T2"/>
                  <a:gd fmla="*/ 9 h 14" name="T3"/>
                  <a:gd fmla="*/ 2 w 21" name="T4"/>
                  <a:gd fmla="*/ 12 h 14" name="T5"/>
                  <a:gd fmla="*/ 5 w 21" name="T6"/>
                  <a:gd fmla="*/ 14 h 14" name="T7"/>
                  <a:gd fmla="*/ 16 w 21" name="T8"/>
                  <a:gd fmla="*/ 14 h 14" name="T9"/>
                  <a:gd fmla="*/ 16 w 21" name="T10"/>
                  <a:gd fmla="*/ 14 h 14" name="T11"/>
                  <a:gd fmla="*/ 20 w 21" name="T12"/>
                  <a:gd fmla="*/ 12 h 14" name="T13"/>
                  <a:gd fmla="*/ 18 w 21" name="T14"/>
                  <a:gd fmla="*/ 9 h 14" name="T15"/>
                  <a:gd fmla="*/ 18 w 21" name="T16"/>
                  <a:gd fmla="*/ 7 h 14" name="T17"/>
                  <a:gd fmla="*/ 11 w 21" name="T18"/>
                  <a:gd fmla="*/ 0 h 14" name="T19"/>
                  <a:gd fmla="*/ 3 w 21" name="T20"/>
                  <a:gd fmla="*/ 7 h 14" name="T21"/>
                  <a:gd fmla="*/ 16 w 21" name="T22"/>
                  <a:gd fmla="*/ 5 h 14" name="T23"/>
                  <a:gd fmla="*/ 16 w 21" name="T24"/>
                  <a:gd fmla="*/ 6 h 14" name="T25"/>
                  <a:gd fmla="*/ 16 w 21" name="T26"/>
                  <a:gd fmla="*/ 5 h 14" name="T27"/>
                  <a:gd fmla="*/ 11 w 21" name="T28"/>
                  <a:gd fmla="*/ 3 h 14" name="T29"/>
                  <a:gd fmla="*/ 6 w 21" name="T30"/>
                  <a:gd fmla="*/ 5 h 14" name="T31"/>
                  <a:gd fmla="*/ 6 w 21" name="T32"/>
                  <a:gd fmla="*/ 6 h 14" name="T33"/>
                  <a:gd fmla="*/ 6 w 21" name="T34"/>
                  <a:gd fmla="*/ 5 h 14" name="T35"/>
                  <a:gd fmla="*/ 11 w 21" name="T36"/>
                  <a:gd fmla="*/ 1 h 14" name="T37"/>
                  <a:gd fmla="*/ 16 w 21" name="T38"/>
                  <a:gd fmla="*/ 5 h 14" name="T39"/>
                  <a:gd fmla="*/ 5 w 21" name="T40"/>
                  <a:gd fmla="*/ 7 h 14" name="T41"/>
                  <a:gd fmla="*/ 11 w 21" name="T42"/>
                  <a:gd fmla="*/ 5 h 14" name="T43"/>
                  <a:gd fmla="*/ 16 w 21" name="T44"/>
                  <a:gd fmla="*/ 7 h 14" name="T45"/>
                  <a:gd fmla="*/ 11 w 21" name="T46"/>
                  <a:gd fmla="*/ 13 h 14" name="T47"/>
                  <a:gd fmla="*/ 5 w 21" name="T48"/>
                  <a:gd fmla="*/ 7 h 14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4" w="21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gdLst>
                  <a:gd fmla="*/ 18 w 22" name="T0"/>
                  <a:gd fmla="*/ 0 h 13" name="T1"/>
                  <a:gd fmla="*/ 17 w 22" name="T2"/>
                  <a:gd fmla="*/ 0 h 13" name="T3"/>
                  <a:gd fmla="*/ 16 w 22" name="T4"/>
                  <a:gd fmla="*/ 1 h 13" name="T5"/>
                  <a:gd fmla="*/ 14 w 22" name="T6"/>
                  <a:gd fmla="*/ 2 h 13" name="T7"/>
                  <a:gd fmla="*/ 13 w 22" name="T8"/>
                  <a:gd fmla="*/ 3 h 13" name="T9"/>
                  <a:gd fmla="*/ 11 w 22" name="T10"/>
                  <a:gd fmla="*/ 10 h 13" name="T11"/>
                  <a:gd fmla="*/ 11 w 22" name="T12"/>
                  <a:gd fmla="*/ 10 h 13" name="T13"/>
                  <a:gd fmla="*/ 8 w 22" name="T14"/>
                  <a:gd fmla="*/ 3 h 13" name="T15"/>
                  <a:gd fmla="*/ 8 w 22" name="T16"/>
                  <a:gd fmla="*/ 2 h 13" name="T17"/>
                  <a:gd fmla="*/ 6 w 22" name="T18"/>
                  <a:gd fmla="*/ 1 h 13" name="T19"/>
                  <a:gd fmla="*/ 5 w 22" name="T20"/>
                  <a:gd fmla="*/ 0 h 13" name="T21"/>
                  <a:gd fmla="*/ 3 w 22" name="T22"/>
                  <a:gd fmla="*/ 0 h 13" name="T23"/>
                  <a:gd fmla="*/ 0 w 22" name="T24"/>
                  <a:gd fmla="*/ 4 h 13" name="T25"/>
                  <a:gd fmla="*/ 0 w 22" name="T26"/>
                  <a:gd fmla="*/ 11 h 13" name="T27"/>
                  <a:gd fmla="*/ 2 w 22" name="T28"/>
                  <a:gd fmla="*/ 13 h 13" name="T29"/>
                  <a:gd fmla="*/ 3 w 22" name="T30"/>
                  <a:gd fmla="*/ 13 h 13" name="T31"/>
                  <a:gd fmla="*/ 18 w 22" name="T32"/>
                  <a:gd fmla="*/ 13 h 13" name="T33"/>
                  <a:gd fmla="*/ 20 w 22" name="T34"/>
                  <a:gd fmla="*/ 13 h 13" name="T35"/>
                  <a:gd fmla="*/ 22 w 22" name="T36"/>
                  <a:gd fmla="*/ 11 h 13" name="T37"/>
                  <a:gd fmla="*/ 22 w 22" name="T38"/>
                  <a:gd fmla="*/ 4 h 13" name="T39"/>
                  <a:gd fmla="*/ 18 w 22" name="T40"/>
                  <a:gd fmla="*/ 0 h 13" name="T41"/>
                  <a:gd fmla="*/ 14 w 22" name="T42"/>
                  <a:gd fmla="*/ 8 h 13" name="T43"/>
                  <a:gd fmla="*/ 14 w 22" name="T44"/>
                  <a:gd fmla="*/ 9 h 13" name="T45"/>
                  <a:gd fmla="*/ 13 w 22" name="T46"/>
                  <a:gd fmla="*/ 8 h 13" name="T47"/>
                  <a:gd fmla="*/ 14 w 22" name="T48"/>
                  <a:gd fmla="*/ 7 h 13" name="T49"/>
                  <a:gd fmla="*/ 14 w 22" name="T50"/>
                  <a:gd fmla="*/ 8 h 13" name="T51"/>
                  <a:gd fmla="*/ 14 w 22" name="T52"/>
                  <a:gd fmla="*/ 11 h 13" name="T53"/>
                  <a:gd fmla="*/ 14 w 22" name="T54"/>
                  <a:gd fmla="*/ 12 h 13" name="T55"/>
                  <a:gd fmla="*/ 13 w 22" name="T56"/>
                  <a:gd fmla="*/ 11 h 13" name="T57"/>
                  <a:gd fmla="*/ 14 w 22" name="T58"/>
                  <a:gd fmla="*/ 10 h 13" name="T59"/>
                  <a:gd fmla="*/ 14 w 22" name="T60"/>
                  <a:gd fmla="*/ 11 h 1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" w="22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gdLst>
                  <a:gd fmla="*/ 192 w 384" name="T0"/>
                  <a:gd fmla="*/ 383 h 383" name="T1"/>
                  <a:gd fmla="*/ 0 w 384" name="T2"/>
                  <a:gd fmla="*/ 191 h 383" name="T3"/>
                  <a:gd fmla="*/ 192 w 384" name="T4"/>
                  <a:gd fmla="*/ 0 h 383" name="T5"/>
                  <a:gd fmla="*/ 384 w 384" name="T6"/>
                  <a:gd fmla="*/ 191 h 383" name="T7"/>
                  <a:gd fmla="*/ 192 w 384" name="T8"/>
                  <a:gd fmla="*/ 383 h 383" name="T9"/>
                  <a:gd fmla="*/ 192 w 384" name="T10"/>
                  <a:gd fmla="*/ 360 h 383" name="T11"/>
                  <a:gd fmla="*/ 361 w 384" name="T12"/>
                  <a:gd fmla="*/ 191 h 383" name="T13"/>
                  <a:gd fmla="*/ 192 w 384" name="T14"/>
                  <a:gd fmla="*/ 22 h 383" name="T15"/>
                  <a:gd fmla="*/ 23 w 384" name="T16"/>
                  <a:gd fmla="*/ 191 h 383" name="T17"/>
                  <a:gd fmla="*/ 192 w 384" name="T18"/>
                  <a:gd fmla="*/ 360 h 38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3" w="384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gdLst>
                  <a:gd fmla="*/ 147 w 294" name="T0"/>
                  <a:gd fmla="*/ 294 h 294" name="T1"/>
                  <a:gd fmla="*/ 0 w 294" name="T2"/>
                  <a:gd fmla="*/ 147 h 294" name="T3"/>
                  <a:gd fmla="*/ 147 w 294" name="T4"/>
                  <a:gd fmla="*/ 0 h 294" name="T5"/>
                  <a:gd fmla="*/ 294 w 294" name="T6"/>
                  <a:gd fmla="*/ 147 h 294" name="T7"/>
                  <a:gd fmla="*/ 147 w 294" name="T8"/>
                  <a:gd fmla="*/ 294 h 294" name="T9"/>
                  <a:gd fmla="*/ 147 w 294" name="T10"/>
                  <a:gd fmla="*/ 277 h 294" name="T11"/>
                  <a:gd fmla="*/ 277 w 294" name="T12"/>
                  <a:gd fmla="*/ 147 h 294" name="T13"/>
                  <a:gd fmla="*/ 147 w 294" name="T14"/>
                  <a:gd fmla="*/ 18 h 294" name="T15"/>
                  <a:gd fmla="*/ 17 w 294" name="T16"/>
                  <a:gd fmla="*/ 147 h 294" name="T17"/>
                  <a:gd fmla="*/ 147 w 294" name="T18"/>
                  <a:gd fmla="*/ 277 h 2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4" w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gdLst>
                  <a:gd fmla="*/ 3 w 102" name="T0"/>
                  <a:gd fmla="*/ 0 h 49" name="T1"/>
                  <a:gd fmla="*/ 102 w 102" name="T2"/>
                  <a:gd fmla="*/ 44 h 49" name="T3"/>
                  <a:gd fmla="*/ 100 w 102" name="T4"/>
                  <a:gd fmla="*/ 49 h 49" name="T5"/>
                  <a:gd fmla="*/ 0 w 102" name="T6"/>
                  <a:gd fmla="*/ 5 h 49" name="T7"/>
                  <a:gd fmla="*/ 3 w 102" name="T8"/>
                  <a:gd fmla="*/ 0 h 4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" w="102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gdLst>
                  <a:gd fmla="*/ 17 w 17" name="T0"/>
                  <a:gd fmla="*/ 1 h 150" name="T1"/>
                  <a:gd fmla="*/ 6 w 17" name="T2"/>
                  <a:gd fmla="*/ 150 h 150" name="T3"/>
                  <a:gd fmla="*/ 0 w 17" name="T4"/>
                  <a:gd fmla="*/ 150 h 150" name="T5"/>
                  <a:gd fmla="*/ 11 w 17" name="T6"/>
                  <a:gd fmla="*/ 0 h 150" name="T7"/>
                  <a:gd fmla="*/ 17 w 17" name="T8"/>
                  <a:gd fmla="*/ 1 h 1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0" w="17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gdLst>
                  <a:gd fmla="*/ 3 w 163" name="T0"/>
                  <a:gd fmla="*/ 0 h 28" name="T1"/>
                  <a:gd fmla="*/ 163 w 163" name="T2"/>
                  <a:gd fmla="*/ 23 h 28" name="T3"/>
                  <a:gd fmla="*/ 162 w 163" name="T4"/>
                  <a:gd fmla="*/ 28 h 28" name="T5"/>
                  <a:gd fmla="*/ 3 w 163" name="T6"/>
                  <a:gd fmla="*/ 6 h 28" name="T7"/>
                  <a:gd fmla="*/ 0 w 163" name="T8"/>
                  <a:gd fmla="*/ 3 h 28" name="T9"/>
                  <a:gd fmla="*/ 3 w 163" name="T10"/>
                  <a:gd fmla="*/ 0 h 2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" w="163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gdLst>
                  <a:gd fmla="*/ 52 w 103" name="T0"/>
                  <a:gd fmla="*/ 103 h 103" name="T1"/>
                  <a:gd fmla="*/ 0 w 103" name="T2"/>
                  <a:gd fmla="*/ 51 h 103" name="T3"/>
                  <a:gd fmla="*/ 52 w 103" name="T4"/>
                  <a:gd fmla="*/ 0 h 103" name="T5"/>
                  <a:gd fmla="*/ 103 w 103" name="T6"/>
                  <a:gd fmla="*/ 51 h 103" name="T7"/>
                  <a:gd fmla="*/ 52 w 103" name="T8"/>
                  <a:gd fmla="*/ 103 h 103" name="T9"/>
                  <a:gd fmla="*/ 52 w 103" name="T10"/>
                  <a:gd fmla="*/ 89 h 103" name="T11"/>
                  <a:gd fmla="*/ 89 w 103" name="T12"/>
                  <a:gd fmla="*/ 51 h 103" name="T13"/>
                  <a:gd fmla="*/ 52 w 103" name="T14"/>
                  <a:gd fmla="*/ 13 h 103" name="T15"/>
                  <a:gd fmla="*/ 14 w 103" name="T16"/>
                  <a:gd fmla="*/ 51 h 103" name="T17"/>
                  <a:gd fmla="*/ 52 w 103" name="T18"/>
                  <a:gd fmla="*/ 89 h 10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3" w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gdLst>
                  <a:gd fmla="*/ 173 w 173" name="T0"/>
                  <a:gd fmla="*/ 2 h 7" name="T1"/>
                  <a:gd fmla="*/ 170 w 173" name="T2"/>
                  <a:gd fmla="*/ 0 h 7" name="T3"/>
                  <a:gd fmla="*/ 3 w 173" name="T4"/>
                  <a:gd fmla="*/ 2 h 7" name="T5"/>
                  <a:gd fmla="*/ 0 w 173" name="T6"/>
                  <a:gd fmla="*/ 4 h 7" name="T7"/>
                  <a:gd fmla="*/ 3 w 173" name="T8"/>
                  <a:gd fmla="*/ 7 h 7" name="T9"/>
                  <a:gd fmla="*/ 171 w 173" name="T10"/>
                  <a:gd fmla="*/ 5 h 7" name="T11"/>
                  <a:gd fmla="*/ 173 w 173" name="T12"/>
                  <a:gd fmla="*/ 3 h 7" name="T13"/>
                  <a:gd fmla="*/ 173 w 173" name="T14"/>
                  <a:gd fmla="*/ 2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73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gdLst>
                  <a:gd fmla="*/ 12 w 23" name="T0"/>
                  <a:gd fmla="*/ 24 h 24" name="T1"/>
                  <a:gd fmla="*/ 23 w 23" name="T2"/>
                  <a:gd fmla="*/ 12 h 24" name="T3"/>
                  <a:gd fmla="*/ 12 w 23" name="T4"/>
                  <a:gd fmla="*/ 0 h 24" name="T5"/>
                  <a:gd fmla="*/ 0 w 23" name="T6"/>
                  <a:gd fmla="*/ 12 h 24" name="T7"/>
                  <a:gd fmla="*/ 12 w 23" name="T8"/>
                  <a:gd fmla="*/ 24 h 24" name="T9"/>
                  <a:gd fmla="*/ 12 w 23" name="T10"/>
                  <a:gd fmla="*/ 21 h 24" name="T11"/>
                  <a:gd fmla="*/ 3 w 23" name="T12"/>
                  <a:gd fmla="*/ 12 h 24" name="T13"/>
                  <a:gd fmla="*/ 18 w 23" name="T14"/>
                  <a:gd fmla="*/ 6 h 24" name="T15"/>
                  <a:gd fmla="*/ 20 w 23" name="T16"/>
                  <a:gd fmla="*/ 12 h 24" name="T17"/>
                  <a:gd fmla="*/ 12 w 23" name="T18"/>
                  <a:gd fmla="*/ 21 h 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4" w="23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gdLst>
                  <a:gd fmla="*/ 41 w 41" name="T0"/>
                  <a:gd fmla="*/ 7 h 22" name="T1"/>
                  <a:gd fmla="*/ 41 w 41" name="T2"/>
                  <a:gd fmla="*/ 12 h 22" name="T3"/>
                  <a:gd fmla="*/ 41 w 41" name="T4"/>
                  <a:gd fmla="*/ 19 h 22" name="T5"/>
                  <a:gd fmla="*/ 37 w 41" name="T6"/>
                  <a:gd fmla="*/ 22 h 22" name="T7"/>
                  <a:gd fmla="*/ 4 w 41" name="T8"/>
                  <a:gd fmla="*/ 22 h 22" name="T9"/>
                  <a:gd fmla="*/ 0 w 41" name="T10"/>
                  <a:gd fmla="*/ 19 h 22" name="T11"/>
                  <a:gd fmla="*/ 0 w 41" name="T12"/>
                  <a:gd fmla="*/ 12 h 22" name="T13"/>
                  <a:gd fmla="*/ 0 w 41" name="T14"/>
                  <a:gd fmla="*/ 7 h 22" name="T15"/>
                  <a:gd fmla="*/ 7 w 41" name="T16"/>
                  <a:gd fmla="*/ 0 h 22" name="T17"/>
                  <a:gd fmla="*/ 13 w 41" name="T18"/>
                  <a:gd fmla="*/ 0 h 22" name="T19"/>
                  <a:gd fmla="*/ 14 w 41" name="T20"/>
                  <a:gd fmla="*/ 1 h 22" name="T21"/>
                  <a:gd fmla="*/ 20 w 41" name="T22"/>
                  <a:gd fmla="*/ 9 h 22" name="T23"/>
                  <a:gd fmla="*/ 21 w 41" name="T24"/>
                  <a:gd fmla="*/ 9 h 22" name="T25"/>
                  <a:gd fmla="*/ 27 w 41" name="T26"/>
                  <a:gd fmla="*/ 1 h 22" name="T27"/>
                  <a:gd fmla="*/ 28 w 41" name="T28"/>
                  <a:gd fmla="*/ 0 h 22" name="T29"/>
                  <a:gd fmla="*/ 34 w 41" name="T30"/>
                  <a:gd fmla="*/ 0 h 22" name="T31"/>
                  <a:gd fmla="*/ 41 w 41" name="T32"/>
                  <a:gd fmla="*/ 7 h 2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2" w="41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gdLst>
                  <a:gd fmla="*/ 0 w 264" name="T0"/>
                  <a:gd fmla="*/ 131 h 263" name="T1"/>
                  <a:gd fmla="*/ 132 w 264" name="T2"/>
                  <a:gd fmla="*/ 0 h 263" name="T3"/>
                  <a:gd fmla="*/ 264 w 264" name="T4"/>
                  <a:gd fmla="*/ 131 h 263" name="T5"/>
                  <a:gd fmla="*/ 132 w 264" name="T6"/>
                  <a:gd fmla="*/ 263 h 263" name="T7"/>
                  <a:gd fmla="*/ 0 w 264" name="T8"/>
                  <a:gd fmla="*/ 131 h 263" name="T9"/>
                  <a:gd fmla="*/ 248 w 264" name="T10"/>
                  <a:gd fmla="*/ 131 h 263" name="T11"/>
                  <a:gd fmla="*/ 132 w 264" name="T12"/>
                  <a:gd fmla="*/ 15 h 263" name="T13"/>
                  <a:gd fmla="*/ 16 w 264" name="T14"/>
                  <a:gd fmla="*/ 131 h 263" name="T15"/>
                  <a:gd fmla="*/ 132 w 264" name="T16"/>
                  <a:gd fmla="*/ 247 h 263" name="T17"/>
                  <a:gd fmla="*/ 248 w 264" name="T18"/>
                  <a:gd fmla="*/ 131 h 26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3" w="264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gdLst>
                  <a:gd fmla="*/ 136 w 138" name="T0"/>
                  <a:gd fmla="*/ 1 h 250" name="T1"/>
                  <a:gd fmla="*/ 133 w 138" name="T2"/>
                  <a:gd fmla="*/ 2 h 250" name="T3"/>
                  <a:gd fmla="*/ 0 w 138" name="T4"/>
                  <a:gd fmla="*/ 248 h 250" name="T5"/>
                  <a:gd fmla="*/ 5 w 138" name="T6"/>
                  <a:gd fmla="*/ 250 h 250" name="T7"/>
                  <a:gd fmla="*/ 137 w 138" name="T8"/>
                  <a:gd fmla="*/ 5 h 250" name="T9"/>
                  <a:gd fmla="*/ 136 w 138" name="T10"/>
                  <a:gd fmla="*/ 1 h 25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0" w="138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gdLst>
                  <a:gd fmla="*/ 3 w 188" name="T0"/>
                  <a:gd fmla="*/ 0 h 129" name="T1"/>
                  <a:gd fmla="*/ 0 w 188" name="T2"/>
                  <a:gd fmla="*/ 5 h 129" name="T3"/>
                  <a:gd fmla="*/ 185 w 188" name="T4"/>
                  <a:gd fmla="*/ 129 h 129" name="T5"/>
                  <a:gd fmla="*/ 188 w 188" name="T6"/>
                  <a:gd fmla="*/ 125 h 129" name="T7"/>
                  <a:gd fmla="*/ 3 w 188" name="T8"/>
                  <a:gd fmla="*/ 0 h 1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9" w="188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gdLst>
                  <a:gd fmla="*/ 0 w 27" name="T0"/>
                  <a:gd fmla="*/ 1 h 159" name="T1"/>
                  <a:gd fmla="*/ 21 w 27" name="T2"/>
                  <a:gd fmla="*/ 159 h 159" name="T3"/>
                  <a:gd fmla="*/ 27 w 27" name="T4"/>
                  <a:gd fmla="*/ 158 h 159" name="T5"/>
                  <a:gd fmla="*/ 6 w 27" name="T6"/>
                  <a:gd fmla="*/ 0 h 159" name="T7"/>
                  <a:gd fmla="*/ 0 w 27" name="T8"/>
                  <a:gd fmla="*/ 1 h 1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9" w="27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gdLst>
                  <a:gd fmla="*/ 69 w 74" name="T0"/>
                  <a:gd fmla="*/ 0 h 99" name="T1"/>
                  <a:gd fmla="*/ 0 w 74" name="T2"/>
                  <a:gd fmla="*/ 95 h 99" name="T3"/>
                  <a:gd fmla="*/ 4 w 74" name="T4"/>
                  <a:gd fmla="*/ 99 h 99" name="T5"/>
                  <a:gd fmla="*/ 74 w 74" name="T6"/>
                  <a:gd fmla="*/ 3 h 99" name="T7"/>
                  <a:gd fmla="*/ 69 w 74" name="T8"/>
                  <a:gd fmla="*/ 0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74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gdLst>
                  <a:gd fmla="*/ 0 w 22" name="T0"/>
                  <a:gd fmla="*/ 0 h 112" name="T1"/>
                  <a:gd fmla="*/ 16 w 22" name="T2"/>
                  <a:gd fmla="*/ 112 h 112" name="T3"/>
                  <a:gd fmla="*/ 22 w 22" name="T4"/>
                  <a:gd fmla="*/ 112 h 112" name="T5"/>
                  <a:gd fmla="*/ 6 w 22" name="T6"/>
                  <a:gd fmla="*/ 0 h 112" name="T7"/>
                  <a:gd fmla="*/ 0 w 22" name="T8"/>
                  <a:gd fmla="*/ 0 h 1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2" w="2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gdLst>
                  <a:gd fmla="*/ 34 w 40" name="T0"/>
                  <a:gd fmla="*/ 0 h 104" name="T1"/>
                  <a:gd fmla="*/ 0 w 40" name="T2"/>
                  <a:gd fmla="*/ 102 h 104" name="T3"/>
                  <a:gd fmla="*/ 5 w 40" name="T4"/>
                  <a:gd fmla="*/ 104 h 104" name="T5"/>
                  <a:gd fmla="*/ 40 w 40" name="T6"/>
                  <a:gd fmla="*/ 2 h 104" name="T7"/>
                  <a:gd fmla="*/ 34 w 40" name="T8"/>
                  <a:gd fmla="*/ 0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40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gdLst>
                  <a:gd fmla="*/ 0 w 378" name="T0"/>
                  <a:gd fmla="*/ 189 h 378" name="T1"/>
                  <a:gd fmla="*/ 189 w 378" name="T2"/>
                  <a:gd fmla="*/ 0 h 378" name="T3"/>
                  <a:gd fmla="*/ 378 w 378" name="T4"/>
                  <a:gd fmla="*/ 189 h 378" name="T5"/>
                  <a:gd fmla="*/ 189 w 378" name="T6"/>
                  <a:gd fmla="*/ 378 h 378" name="T7"/>
                  <a:gd fmla="*/ 0 w 378" name="T8"/>
                  <a:gd fmla="*/ 189 h 378" name="T9"/>
                  <a:gd fmla="*/ 356 w 378" name="T10"/>
                  <a:gd fmla="*/ 189 h 378" name="T11"/>
                  <a:gd fmla="*/ 189 w 378" name="T12"/>
                  <a:gd fmla="*/ 22 h 378" name="T13"/>
                  <a:gd fmla="*/ 23 w 378" name="T14"/>
                  <a:gd fmla="*/ 189 h 378" name="T15"/>
                  <a:gd fmla="*/ 189 w 378" name="T16"/>
                  <a:gd fmla="*/ 356 h 378" name="T17"/>
                  <a:gd fmla="*/ 356 w 378" name="T18"/>
                  <a:gd fmla="*/ 189 h 37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8" w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gdLst>
                  <a:gd fmla="*/ 85 w 87" name="T0"/>
                  <a:gd fmla="*/ 45 h 51" name="T1"/>
                  <a:gd fmla="*/ 3 w 87" name="T2"/>
                  <a:gd fmla="*/ 0 h 51" name="T3"/>
                  <a:gd fmla="*/ 0 w 87" name="T4"/>
                  <a:gd fmla="*/ 4 h 51" name="T5"/>
                  <a:gd fmla="*/ 82 w 87" name="T6"/>
                  <a:gd fmla="*/ 50 h 51" name="T7"/>
                  <a:gd fmla="*/ 86 w 87" name="T8"/>
                  <a:gd fmla="*/ 49 h 51" name="T9"/>
                  <a:gd fmla="*/ 85 w 87" name="T10"/>
                  <a:gd fmla="*/ 45 h 5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1" w="87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gdLst>
                  <a:gd fmla="*/ 8 w 17" name="T0"/>
                  <a:gd fmla="*/ 0 h 113" name="T1"/>
                  <a:gd fmla="*/ 0 w 17" name="T2"/>
                  <a:gd fmla="*/ 109 h 113" name="T3"/>
                  <a:gd fmla="*/ 0 w 17" name="T4"/>
                  <a:gd fmla="*/ 109 h 113" name="T5"/>
                  <a:gd fmla="*/ 4 w 17" name="T6"/>
                  <a:gd fmla="*/ 113 h 113" name="T7"/>
                  <a:gd fmla="*/ 9 w 17" name="T8"/>
                  <a:gd fmla="*/ 109 h 113" name="T9"/>
                  <a:gd fmla="*/ 17 w 17" name="T10"/>
                  <a:gd fmla="*/ 2 h 113" name="T11"/>
                  <a:gd fmla="*/ 8 w 17" name="T12"/>
                  <a:gd fmla="*/ 0 h 1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3" w="17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gdLst>
                  <a:gd fmla="*/ 82 w 88" name="T0"/>
                  <a:gd fmla="*/ 0 h 130" name="T1"/>
                  <a:gd fmla="*/ 0 w 88" name="T2"/>
                  <a:gd fmla="*/ 126 h 130" name="T3"/>
                  <a:gd fmla="*/ 8 w 88" name="T4"/>
                  <a:gd fmla="*/ 130 h 130" name="T5"/>
                  <a:gd fmla="*/ 88 w 88" name="T6"/>
                  <a:gd fmla="*/ 7 h 130" name="T7"/>
                  <a:gd fmla="*/ 82 w 88" name="T8"/>
                  <a:gd fmla="*/ 0 h 1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0" w="88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gdLst>
                  <a:gd fmla="*/ 72 w 73" name="T0"/>
                  <a:gd fmla="*/ 0 h 12" name="T1"/>
                  <a:gd fmla="*/ 0 w 73" name="T2"/>
                  <a:gd fmla="*/ 7 h 12" name="T3"/>
                  <a:gd fmla="*/ 0 w 73" name="T4"/>
                  <a:gd fmla="*/ 12 h 12" name="T5"/>
                  <a:gd fmla="*/ 73 w 73" name="T6"/>
                  <a:gd fmla="*/ 6 h 12" name="T7"/>
                  <a:gd fmla="*/ 72 w 73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73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gdLst>
                  <a:gd fmla="*/ 66 w 73" name="T0"/>
                  <a:gd fmla="*/ 78 h 78" name="T1"/>
                  <a:gd fmla="*/ 73 w 73" name="T2"/>
                  <a:gd fmla="*/ 74 h 78" name="T3"/>
                  <a:gd fmla="*/ 8 w 73" name="T4"/>
                  <a:gd fmla="*/ 2 h 78" name="T5"/>
                  <a:gd fmla="*/ 2 w 73" name="T6"/>
                  <a:gd fmla="*/ 2 h 78" name="T7"/>
                  <a:gd fmla="*/ 0 w 73" name="T8"/>
                  <a:gd fmla="*/ 5 h 78" name="T9"/>
                  <a:gd fmla="*/ 1 w 73" name="T10"/>
                  <a:gd fmla="*/ 8 h 78" name="T11"/>
                  <a:gd fmla="*/ 66 w 73" name="T12"/>
                  <a:gd fmla="*/ 78 h 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" w="73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gdLst>
                  <a:gd fmla="*/ 6 w 81" name="T0"/>
                  <a:gd fmla="*/ 239 h 239" name="T1"/>
                  <a:gd fmla="*/ 81 w 81" name="T2"/>
                  <a:gd fmla="*/ 4 h 239" name="T3"/>
                  <a:gd fmla="*/ 79 w 81" name="T4"/>
                  <a:gd fmla="*/ 0 h 239" name="T5"/>
                  <a:gd fmla="*/ 76 w 81" name="T6"/>
                  <a:gd fmla="*/ 2 h 239" name="T7"/>
                  <a:gd fmla="*/ 0 w 81" name="T8"/>
                  <a:gd fmla="*/ 238 h 239" name="T9"/>
                  <a:gd fmla="*/ 6 w 81" name="T10"/>
                  <a:gd fmla="*/ 239 h 2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9" w="81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gdLst>
                  <a:gd fmla="*/ 0 w 44" name="T0"/>
                  <a:gd fmla="*/ 3 h 130" name="T1"/>
                  <a:gd fmla="*/ 38 w 44" name="T2"/>
                  <a:gd fmla="*/ 130 h 130" name="T3"/>
                  <a:gd fmla="*/ 44 w 44" name="T4"/>
                  <a:gd fmla="*/ 128 h 130" name="T5"/>
                  <a:gd fmla="*/ 5 w 44" name="T6"/>
                  <a:gd fmla="*/ 0 h 130" name="T7"/>
                  <a:gd fmla="*/ 0 w 44" name="T8"/>
                  <a:gd fmla="*/ 3 h 1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0" w="44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gdLst>
                  <a:gd fmla="*/ 51 w 57" name="T0"/>
                  <a:gd fmla="*/ 0 h 146" name="T1"/>
                  <a:gd fmla="*/ 0 w 57" name="T2"/>
                  <a:gd fmla="*/ 142 h 146" name="T3"/>
                  <a:gd fmla="*/ 0 w 57" name="T4"/>
                  <a:gd fmla="*/ 143 h 146" name="T5"/>
                  <a:gd fmla="*/ 2 w 57" name="T6"/>
                  <a:gd fmla="*/ 146 h 146" name="T7"/>
                  <a:gd fmla="*/ 6 w 57" name="T8"/>
                  <a:gd fmla="*/ 144 h 146" name="T9"/>
                  <a:gd fmla="*/ 57 w 57" name="T10"/>
                  <a:gd fmla="*/ 1 h 146" name="T11"/>
                  <a:gd fmla="*/ 51 w 57" name="T12"/>
                  <a:gd fmla="*/ 0 h 1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6" w="57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gdLst>
                  <a:gd fmla="*/ 118 w 119" name="T0"/>
                  <a:gd fmla="*/ 0 h 44" name="T1"/>
                  <a:gd fmla="*/ 0 w 119" name="T2"/>
                  <a:gd fmla="*/ 39 h 44" name="T3"/>
                  <a:gd fmla="*/ 2 w 119" name="T4"/>
                  <a:gd fmla="*/ 44 h 44" name="T5"/>
                  <a:gd fmla="*/ 119 w 119" name="T6"/>
                  <a:gd fmla="*/ 5 h 44" name="T7"/>
                  <a:gd fmla="*/ 118 w 119" name="T8"/>
                  <a:gd fmla="*/ 0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119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gdLst>
                  <a:gd fmla="*/ 172 w 172" name="T0"/>
                  <a:gd fmla="*/ 0 h 15" name="T1"/>
                  <a:gd fmla="*/ 0 w 172" name="T2"/>
                  <a:gd fmla="*/ 9 h 15" name="T3"/>
                  <a:gd fmla="*/ 1 w 172" name="T4"/>
                  <a:gd fmla="*/ 15 h 15" name="T5"/>
                  <a:gd fmla="*/ 172 w 172" name="T6"/>
                  <a:gd fmla="*/ 6 h 15" name="T7"/>
                  <a:gd fmla="*/ 172 w 172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72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gdLst>
                  <a:gd fmla="*/ 112 w 115" name="T0"/>
                  <a:gd fmla="*/ 0 h 61" name="T1"/>
                  <a:gd fmla="*/ 0 w 115" name="T2"/>
                  <a:gd fmla="*/ 56 h 61" name="T3"/>
                  <a:gd fmla="*/ 3 w 115" name="T4"/>
                  <a:gd fmla="*/ 61 h 61" name="T5"/>
                  <a:gd fmla="*/ 115 w 115" name="T6"/>
                  <a:gd fmla="*/ 5 h 61" name="T7"/>
                  <a:gd fmla="*/ 112 w 115" name="T8"/>
                  <a:gd fmla="*/ 0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115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gdLst>
                  <a:gd fmla="*/ 169 w 174" name="T0"/>
                  <a:gd fmla="*/ 0 h 339" name="T1"/>
                  <a:gd fmla="*/ 0 w 174" name="T2"/>
                  <a:gd fmla="*/ 334 h 339" name="T3"/>
                  <a:gd fmla="*/ 0 w 174" name="T4"/>
                  <a:gd fmla="*/ 336 h 339" name="T5"/>
                  <a:gd fmla="*/ 2 w 174" name="T6"/>
                  <a:gd fmla="*/ 338 h 339" name="T7"/>
                  <a:gd fmla="*/ 5 w 174" name="T8"/>
                  <a:gd fmla="*/ 337 h 339" name="T9"/>
                  <a:gd fmla="*/ 174 w 174" name="T10"/>
                  <a:gd fmla="*/ 2 h 339" name="T11"/>
                  <a:gd fmla="*/ 169 w 174" name="T12"/>
                  <a:gd fmla="*/ 0 h 3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9" w="174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gdLst>
                  <a:gd fmla="*/ 66 w 69" name="T0"/>
                  <a:gd fmla="*/ 0 h 34" name="T1"/>
                  <a:gd fmla="*/ 0 w 69" name="T2"/>
                  <a:gd fmla="*/ 29 h 34" name="T3"/>
                  <a:gd fmla="*/ 3 w 69" name="T4"/>
                  <a:gd fmla="*/ 34 h 34" name="T5"/>
                  <a:gd fmla="*/ 69 w 69" name="T6"/>
                  <a:gd fmla="*/ 5 h 34" name="T7"/>
                  <a:gd fmla="*/ 66 w 69" name="T8"/>
                  <a:gd fmla="*/ 0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69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gdLst>
                  <a:gd fmla="*/ 332 w 332" name="T0"/>
                  <a:gd fmla="*/ 101 h 107" name="T1"/>
                  <a:gd fmla="*/ 2 w 332" name="T2"/>
                  <a:gd fmla="*/ 0 h 107" name="T3"/>
                  <a:gd fmla="*/ 0 w 332" name="T4"/>
                  <a:gd fmla="*/ 5 h 107" name="T5"/>
                  <a:gd fmla="*/ 331 w 332" name="T6"/>
                  <a:gd fmla="*/ 107 h 107" name="T7"/>
                  <a:gd fmla="*/ 332 w 332" name="T8"/>
                  <a:gd fmla="*/ 101 h 10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7" w="332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gdLst>
                  <a:gd fmla="*/ 48 w 48" name="T0"/>
                  <a:gd fmla="*/ 67 h 70" name="T1"/>
                  <a:gd fmla="*/ 4 w 48" name="T2"/>
                  <a:gd fmla="*/ 0 h 70" name="T3"/>
                  <a:gd fmla="*/ 0 w 48" name="T4"/>
                  <a:gd fmla="*/ 4 h 70" name="T5"/>
                  <a:gd fmla="*/ 43 w 48" name="T6"/>
                  <a:gd fmla="*/ 70 h 70" name="T7"/>
                  <a:gd fmla="*/ 48 w 48" name="T8"/>
                  <a:gd fmla="*/ 67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48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gdLst>
                  <a:gd fmla="*/ 73 w 76" name="T0"/>
                  <a:gd fmla="*/ 13 h 22" name="T1"/>
                  <a:gd fmla="*/ 2 w 76" name="T2"/>
                  <a:gd fmla="*/ 0 h 22" name="T3"/>
                  <a:gd fmla="*/ 0 w 76" name="T4"/>
                  <a:gd fmla="*/ 9 h 22" name="T5"/>
                  <a:gd fmla="*/ 71 w 76" name="T6"/>
                  <a:gd fmla="*/ 21 h 22" name="T7"/>
                  <a:gd fmla="*/ 76 w 76" name="T8"/>
                  <a:gd fmla="*/ 18 h 22" name="T9"/>
                  <a:gd fmla="*/ 73 w 76" name="T10"/>
                  <a:gd fmla="*/ 13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76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gdLst>
                  <a:gd fmla="*/ 4 w 141" name="T0"/>
                  <a:gd fmla="*/ 0 h 127" name="T1"/>
                  <a:gd fmla="*/ 0 w 141" name="T2"/>
                  <a:gd fmla="*/ 4 h 127" name="T3"/>
                  <a:gd fmla="*/ 138 w 141" name="T4"/>
                  <a:gd fmla="*/ 127 h 127" name="T5"/>
                  <a:gd fmla="*/ 141 w 141" name="T6"/>
                  <a:gd fmla="*/ 123 h 127" name="T7"/>
                  <a:gd fmla="*/ 4 w 141" name="T8"/>
                  <a:gd fmla="*/ 0 h 1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7" w="141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gdLst>
                  <a:gd fmla="*/ 0 w 15" name="T0"/>
                  <a:gd fmla="*/ 1 h 117" name="T1"/>
                  <a:gd fmla="*/ 9 w 15" name="T2"/>
                  <a:gd fmla="*/ 117 h 117" name="T3"/>
                  <a:gd fmla="*/ 15 w 15" name="T4"/>
                  <a:gd fmla="*/ 116 h 117" name="T5"/>
                  <a:gd fmla="*/ 6 w 15" name="T6"/>
                  <a:gd fmla="*/ 0 h 117" name="T7"/>
                  <a:gd fmla="*/ 0 w 15" name="T8"/>
                  <a:gd fmla="*/ 1 h 1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7" w="15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gdLst>
                  <a:gd fmla="*/ 4 w 70" name="T0"/>
                  <a:gd fmla="*/ 126 h 126" name="T1"/>
                  <a:gd fmla="*/ 70 w 70" name="T2"/>
                  <a:gd fmla="*/ 2 h 126" name="T3"/>
                  <a:gd fmla="*/ 65 w 70" name="T4"/>
                  <a:gd fmla="*/ 0 h 126" name="T5"/>
                  <a:gd fmla="*/ 0 w 70" name="T6"/>
                  <a:gd fmla="*/ 123 h 126" name="T7"/>
                  <a:gd fmla="*/ 4 w 70" name="T8"/>
                  <a:gd fmla="*/ 126 h 1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5" w="70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gdLst>
                  <a:gd fmla="*/ 202 w 202" name="T0"/>
                  <a:gd fmla="*/ 160 h 166" name="T1"/>
                  <a:gd fmla="*/ 7 w 202" name="T2"/>
                  <a:gd fmla="*/ 1 h 166" name="T3"/>
                  <a:gd fmla="*/ 1 w 202" name="T4"/>
                  <a:gd fmla="*/ 2 h 166" name="T5"/>
                  <a:gd fmla="*/ 0 w 202" name="T6"/>
                  <a:gd fmla="*/ 5 h 166" name="T7"/>
                  <a:gd fmla="*/ 2 w 202" name="T8"/>
                  <a:gd fmla="*/ 8 h 166" name="T9"/>
                  <a:gd fmla="*/ 197 w 202" name="T10"/>
                  <a:gd fmla="*/ 166 h 166" name="T11"/>
                  <a:gd fmla="*/ 202 w 202" name="T12"/>
                  <a:gd fmla="*/ 160 h 1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6" w="201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gdLst>
                  <a:gd fmla="*/ 94 w 96" name="T0"/>
                  <a:gd fmla="*/ 0 h 59" name="T1"/>
                  <a:gd fmla="*/ 0 w 96" name="T2"/>
                  <a:gd fmla="*/ 54 h 59" name="T3"/>
                  <a:gd fmla="*/ 3 w 96" name="T4"/>
                  <a:gd fmla="*/ 59 h 59" name="T5"/>
                  <a:gd fmla="*/ 96 w 96" name="T6"/>
                  <a:gd fmla="*/ 5 h 59" name="T7"/>
                  <a:gd fmla="*/ 94 w 96" name="T8"/>
                  <a:gd fmla="*/ 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96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gdLst>
                  <a:gd fmla="*/ 35 w 42" name="T0"/>
                  <a:gd fmla="*/ 0 h 83" name="T1"/>
                  <a:gd fmla="*/ 0 w 42" name="T2"/>
                  <a:gd fmla="*/ 76 h 83" name="T3"/>
                  <a:gd fmla="*/ 0 w 42" name="T4"/>
                  <a:gd fmla="*/ 78 h 83" name="T5"/>
                  <a:gd fmla="*/ 2 w 42" name="T6"/>
                  <a:gd fmla="*/ 82 h 83" name="T7"/>
                  <a:gd fmla="*/ 8 w 42" name="T8"/>
                  <a:gd fmla="*/ 80 h 83" name="T9"/>
                  <a:gd fmla="*/ 42 w 42" name="T10"/>
                  <a:gd fmla="*/ 4 h 83" name="T11"/>
                  <a:gd fmla="*/ 35 w 42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42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gdLst>
                  <a:gd fmla="*/ 2 w 80" name="T0"/>
                  <a:gd fmla="*/ 0 h 74" name="T1"/>
                  <a:gd fmla="*/ 0 w 80" name="T2"/>
                  <a:gd fmla="*/ 6 h 74" name="T3"/>
                  <a:gd fmla="*/ 76 w 80" name="T4"/>
                  <a:gd fmla="*/ 74 h 74" name="T5"/>
                  <a:gd fmla="*/ 80 w 80" name="T6"/>
                  <a:gd fmla="*/ 70 h 74" name="T7"/>
                  <a:gd fmla="*/ 2 w 80" name="T8"/>
                  <a:gd fmla="*/ 0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80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gdLst>
                  <a:gd fmla="*/ 74 w 74" name="T0"/>
                  <a:gd fmla="*/ 48 h 53" name="T1"/>
                  <a:gd fmla="*/ 4 w 74" name="T2"/>
                  <a:gd fmla="*/ 1 h 53" name="T3"/>
                  <a:gd fmla="*/ 0 w 74" name="T4"/>
                  <a:gd fmla="*/ 2 h 53" name="T5"/>
                  <a:gd fmla="*/ 0 w 74" name="T6"/>
                  <a:gd fmla="*/ 3 h 53" name="T7"/>
                  <a:gd fmla="*/ 1 w 74" name="T8"/>
                  <a:gd fmla="*/ 6 h 53" name="T9"/>
                  <a:gd fmla="*/ 71 w 74" name="T10"/>
                  <a:gd fmla="*/ 53 h 53" name="T11"/>
                  <a:gd fmla="*/ 74 w 74" name="T12"/>
                  <a:gd fmla="*/ 48 h 5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2" w="74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gdLst>
                  <a:gd fmla="*/ 156 w 161" name="T0"/>
                  <a:gd fmla="*/ 0 h 286" name="T1"/>
                  <a:gd fmla="*/ 0 w 161" name="T2"/>
                  <a:gd fmla="*/ 283 h 286" name="T3"/>
                  <a:gd fmla="*/ 4 w 161" name="T4"/>
                  <a:gd fmla="*/ 286 h 286" name="T5"/>
                  <a:gd fmla="*/ 161 w 161" name="T6"/>
                  <a:gd fmla="*/ 3 h 286" name="T7"/>
                  <a:gd fmla="*/ 156 w 161" name="T8"/>
                  <a:gd fmla="*/ 0 h 2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6" w="161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gdLst>
                  <a:gd fmla="*/ 0 w 20" name="T0"/>
                  <a:gd fmla="*/ 1 h 42" name="T1"/>
                  <a:gd fmla="*/ 14 w 20" name="T2"/>
                  <a:gd fmla="*/ 42 h 42" name="T3"/>
                  <a:gd fmla="*/ 20 w 20" name="T4"/>
                  <a:gd fmla="*/ 41 h 42" name="T5"/>
                  <a:gd fmla="*/ 5 w 20" name="T6"/>
                  <a:gd fmla="*/ 0 h 42" name="T7"/>
                  <a:gd fmla="*/ 0 w 20" name="T8"/>
                  <a:gd fmla="*/ 1 h 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" w="20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gdLst>
                  <a:gd fmla="*/ 29 w 29" name="T0"/>
                  <a:gd fmla="*/ 111 h 113" name="T1"/>
                  <a:gd fmla="*/ 5 w 29" name="T2"/>
                  <a:gd fmla="*/ 0 h 113" name="T3"/>
                  <a:gd fmla="*/ 0 w 29" name="T4"/>
                  <a:gd fmla="*/ 2 h 113" name="T5"/>
                  <a:gd fmla="*/ 23 w 29" name="T6"/>
                  <a:gd fmla="*/ 113 h 113" name="T7"/>
                  <a:gd fmla="*/ 29 w 29" name="T8"/>
                  <a:gd fmla="*/ 111 h 1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3" w="28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gdLst>
                  <a:gd fmla="*/ 51 w 52" name="T0"/>
                  <a:gd fmla="*/ 0 h 75" name="T1"/>
                  <a:gd fmla="*/ 47 w 52" name="T2"/>
                  <a:gd fmla="*/ 1 h 75" name="T3"/>
                  <a:gd fmla="*/ 0 w 52" name="T4"/>
                  <a:gd fmla="*/ 71 h 75" name="T5"/>
                  <a:gd fmla="*/ 5 w 52" name="T6"/>
                  <a:gd fmla="*/ 75 h 75" name="T7"/>
                  <a:gd fmla="*/ 52 w 52" name="T8"/>
                  <a:gd fmla="*/ 4 h 75" name="T9"/>
                  <a:gd fmla="*/ 51 w 52" name="T10"/>
                  <a:gd fmla="*/ 0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52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gdLst>
                  <a:gd fmla="*/ 51 w 53" name="T0"/>
                  <a:gd fmla="*/ 36 h 44" name="T1"/>
                  <a:gd fmla="*/ 5 w 53" name="T2"/>
                  <a:gd fmla="*/ 0 h 44" name="T3"/>
                  <a:gd fmla="*/ 0 w 53" name="T4"/>
                  <a:gd fmla="*/ 7 h 44" name="T5"/>
                  <a:gd fmla="*/ 46 w 53" name="T6"/>
                  <a:gd fmla="*/ 43 h 44" name="T7"/>
                  <a:gd fmla="*/ 52 w 53" name="T8"/>
                  <a:gd fmla="*/ 42 h 44" name="T9"/>
                  <a:gd fmla="*/ 51 w 53" name="T10"/>
                  <a:gd fmla="*/ 36 h 4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4" w="52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gdLst>
                  <a:gd fmla="*/ 5 w 88" name="T0"/>
                  <a:gd fmla="*/ 0 h 186" name="T1"/>
                  <a:gd fmla="*/ 0 w 88" name="T2"/>
                  <a:gd fmla="*/ 2 h 186" name="T3"/>
                  <a:gd fmla="*/ 83 w 88" name="T4"/>
                  <a:gd fmla="*/ 186 h 186" name="T5"/>
                  <a:gd fmla="*/ 88 w 88" name="T6"/>
                  <a:gd fmla="*/ 184 h 186" name="T7"/>
                  <a:gd fmla="*/ 5 w 88" name="T8"/>
                  <a:gd fmla="*/ 0 h 1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6" w="88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gdLst>
                  <a:gd fmla="*/ 109 w 116" name="T0"/>
                  <a:gd fmla="*/ 0 h 115" name="T1"/>
                  <a:gd fmla="*/ 1 w 116" name="T2"/>
                  <a:gd fmla="*/ 108 h 115" name="T3"/>
                  <a:gd fmla="*/ 0 w 116" name="T4"/>
                  <a:gd fmla="*/ 110 h 115" name="T5"/>
                  <a:gd fmla="*/ 1 w 116" name="T6"/>
                  <a:gd fmla="*/ 113 h 115" name="T7"/>
                  <a:gd fmla="*/ 7 w 116" name="T8"/>
                  <a:gd fmla="*/ 113 h 115" name="T9"/>
                  <a:gd fmla="*/ 116 w 116" name="T10"/>
                  <a:gd fmla="*/ 4 h 115" name="T11"/>
                  <a:gd fmla="*/ 109 w 116" name="T12"/>
                  <a:gd fmla="*/ 0 h 1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5" w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gdLst>
                  <a:gd fmla="*/ 107 w 108" name="T0"/>
                  <a:gd fmla="*/ 0 h 37" name="T1"/>
                  <a:gd fmla="*/ 2 w 108" name="T2"/>
                  <a:gd fmla="*/ 32 h 37" name="T3"/>
                  <a:gd fmla="*/ 0 w 108" name="T4"/>
                  <a:gd fmla="*/ 34 h 37" name="T5"/>
                  <a:gd fmla="*/ 0 w 108" name="T6"/>
                  <a:gd fmla="*/ 35 h 37" name="T7"/>
                  <a:gd fmla="*/ 4 w 108" name="T8"/>
                  <a:gd fmla="*/ 37 h 37" name="T9"/>
                  <a:gd fmla="*/ 108 w 108" name="T10"/>
                  <a:gd fmla="*/ 5 h 37" name="T11"/>
                  <a:gd fmla="*/ 107 w 108" name="T12"/>
                  <a:gd fmla="*/ 0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08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gdLst>
                  <a:gd fmla="*/ 103 w 103" name="T0"/>
                  <a:gd fmla="*/ 65 h 72" name="T1"/>
                  <a:gd fmla="*/ 7 w 103" name="T2"/>
                  <a:gd fmla="*/ 1 h 72" name="T3"/>
                  <a:gd fmla="*/ 1 w 103" name="T4"/>
                  <a:gd fmla="*/ 3 h 72" name="T5"/>
                  <a:gd fmla="*/ 0 w 103" name="T6"/>
                  <a:gd fmla="*/ 5 h 72" name="T7"/>
                  <a:gd fmla="*/ 2 w 103" name="T8"/>
                  <a:gd fmla="*/ 8 h 72" name="T9"/>
                  <a:gd fmla="*/ 99 w 103" name="T10"/>
                  <a:gd fmla="*/ 72 h 72" name="T11"/>
                  <a:gd fmla="*/ 103 w 103" name="T12"/>
                  <a:gd fmla="*/ 65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103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gdLst>
                  <a:gd fmla="*/ 0 w 294" name="T0"/>
                  <a:gd fmla="*/ 147 h 294" name="T1"/>
                  <a:gd fmla="*/ 147 w 294" name="T2"/>
                  <a:gd fmla="*/ 0 h 294" name="T3"/>
                  <a:gd fmla="*/ 294 w 294" name="T4"/>
                  <a:gd fmla="*/ 147 h 294" name="T5"/>
                  <a:gd fmla="*/ 147 w 294" name="T6"/>
                  <a:gd fmla="*/ 294 h 294" name="T7"/>
                  <a:gd fmla="*/ 0 w 294" name="T8"/>
                  <a:gd fmla="*/ 147 h 294" name="T9"/>
                  <a:gd fmla="*/ 277 w 294" name="T10"/>
                  <a:gd fmla="*/ 147 h 294" name="T11"/>
                  <a:gd fmla="*/ 147 w 294" name="T12"/>
                  <a:gd fmla="*/ 17 h 294" name="T13"/>
                  <a:gd fmla="*/ 17 w 294" name="T14"/>
                  <a:gd fmla="*/ 147 h 294" name="T15"/>
                  <a:gd fmla="*/ 147 w 294" name="T16"/>
                  <a:gd fmla="*/ 277 h 294" name="T17"/>
                  <a:gd fmla="*/ 277 w 294" name="T18"/>
                  <a:gd fmla="*/ 147 h 2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4" w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gdLst>
                  <a:gd fmla="*/ 78 w 79" name="T0"/>
                  <a:gd fmla="*/ 3 h 24" name="T1"/>
                  <a:gd fmla="*/ 75 w 79" name="T2"/>
                  <a:gd fmla="*/ 1 h 24" name="T3"/>
                  <a:gd fmla="*/ 0 w 79" name="T4"/>
                  <a:gd fmla="*/ 19 h 24" name="T5"/>
                  <a:gd fmla="*/ 1 w 79" name="T6"/>
                  <a:gd fmla="*/ 24 h 24" name="T7"/>
                  <a:gd fmla="*/ 76 w 79" name="T8"/>
                  <a:gd fmla="*/ 6 h 24" name="T9"/>
                  <a:gd fmla="*/ 78 w 79" name="T10"/>
                  <a:gd fmla="*/ 3 h 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" w="79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algn="ctr" cap="flat" cmpd="sng" w="38100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noProof="0" smtClean="0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软件技能</a:t>
            </a: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48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PS</a:t>
            </a: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4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AI</a:t>
            </a: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4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AE</a:t>
            </a: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4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FL</a:t>
            </a: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32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PPT</a:t>
            </a: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4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3D</a:t>
            </a: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zh-CN" lang="en-US" noProof="0" smtClean="0" sz="4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CR</a:t>
            </a:r>
          </a:p>
        </p:txBody>
      </p:sp>
      <p:grpSp>
        <p:nvGrpSpPr>
          <p:cNvPr id="195" name="组合 1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96" name="组合 1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97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1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1119685660"/>
      </p:ext>
    </p:extLst>
  </p:cSld>
  <p:clrMapOvr>
    <a:masterClrMapping/>
  </p:clrMapOvr>
  <p:transition advTm="3502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grpId="0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decel="50000" fill="hold" grpId="0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grpId="0" id="2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grpId="0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grpId="0" id="3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grpId="0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decel="50000" fill="hold" grpId="0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2"/>
      <p:bldP grpId="0" spid="433"/>
      <p:bldP grpId="0" spid="434"/>
      <p:bldP grpId="0" spid="436"/>
      <p:bldP grpId="0" spid="437"/>
      <p:bldP grpId="0" spid="438"/>
      <p:bldP grpId="0" spid="439"/>
      <p:bldP grpId="0" spid="440"/>
      <p:bldP grpId="0" spid="44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anchor="ctr" bIns="57607" lIns="115214" rIns="115214" rtlCol="0" tIns="57607" vert="horz">
            <a:noAutofit/>
          </a:bodyPr>
          <a:lstStyle>
            <a:lvl1pPr algn="ctr" defTabSz="1152144" eaLnBrk="1" hangingPunct="1" latinLnBrk="0" rtl="0">
              <a:spcBef>
                <a:spcPct val="0"/>
              </a:spcBef>
              <a:buNone/>
              <a:defRPr kern="1200" sz="5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vl="0"/>
            <a:r>
              <a:rPr altLang="en-US" lang="zh-CN" sz="35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语言能力</a:t>
            </a: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bIns="57607" lIns="115214" rIns="115214" rtlCol="0" tIns="57607" vert="horz">
            <a:normAutofit/>
          </a:bodyPr>
          <a:lstStyle/>
          <a:p>
            <a:pPr defTabSz="914400" eaLnBrk="1" fontAlgn="auto" hangingPunct="1" indent="-432054" latinLnBrk="0" lvl="0" marL="432054" marR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单击此处添加副标题或详细文本描述</a:t>
            </a: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686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0974"/>
          </a:xfrm>
          <a:prstGeom prst="rect">
            <a:avLst/>
          </a:prstGeom>
          <a:noFill/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英语</a:t>
            </a:r>
          </a:p>
        </p:txBody>
      </p:sp>
      <p:sp>
        <p:nvSpPr>
          <p:cNvPr id="28" name="Rectangle 12"/>
          <p:cNvSpPr/>
          <p:nvPr/>
        </p:nvSpPr>
        <p:spPr>
          <a:xfrm>
            <a:off x="8255848" y="4680126"/>
            <a:ext cx="2495448" cy="9686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9" name="Rectangle 13"/>
          <p:cNvSpPr/>
          <p:nvPr/>
        </p:nvSpPr>
        <p:spPr>
          <a:xfrm>
            <a:off x="8283282" y="4200113"/>
            <a:ext cx="1540534" cy="480974"/>
          </a:xfrm>
          <a:prstGeom prst="rect">
            <a:avLst/>
          </a:prstGeom>
          <a:noFill/>
        </p:spPr>
        <p:txBody>
          <a:bodyPr bIns="57607" lIns="115214" rIns="115214" tIns="57607" wrap="square">
            <a:spAutoFit/>
          </a:bodyPr>
          <a:lstStyle/>
          <a:p>
            <a:pPr lvl="0"/>
            <a:r>
              <a:rPr altLang="en-US" lang="zh-CN" sz="2400">
                <a:solidFill>
                  <a:srgbClr val="000000">
                    <a:lumMod val="50000"/>
                    <a:lumOff val="50000"/>
                  </a:srgbClr>
                </a:solidFill>
                <a:latin charset="-122" pitchFamily="34" typeface="微软雅黑"/>
                <a:ea charset="-122" pitchFamily="34" typeface="微软雅黑"/>
              </a:rPr>
              <a:t>普通话</a:t>
            </a: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686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0974"/>
          </a:xfrm>
          <a:prstGeom prst="rect">
            <a:avLst/>
          </a:prstGeom>
          <a:noFill/>
        </p:spPr>
        <p:txBody>
          <a:bodyPr bIns="57607" lIns="115214" rIns="115214" tIns="57607" wrap="square">
            <a:spAutoFit/>
          </a:bodyPr>
          <a:lstStyle/>
          <a:p>
            <a:r>
              <a:rPr altLang="en-US" kern="0" lang="zh-CN" sz="24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rPr>
              <a:t>韩语</a:t>
            </a:r>
          </a:p>
        </p:txBody>
      </p:sp>
      <p:sp>
        <p:nvSpPr>
          <p:cNvPr id="32" name="Rectangle 16"/>
          <p:cNvSpPr/>
          <p:nvPr/>
        </p:nvSpPr>
        <p:spPr>
          <a:xfrm>
            <a:off x="8283282" y="2237527"/>
            <a:ext cx="2495448" cy="968654"/>
          </a:xfrm>
          <a:prstGeom prst="rect">
            <a:avLst/>
          </a:prstGeom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3" name="Rectangle 17"/>
          <p:cNvSpPr/>
          <p:nvPr/>
        </p:nvSpPr>
        <p:spPr>
          <a:xfrm>
            <a:off x="8310716" y="1757514"/>
            <a:ext cx="1540534" cy="480974"/>
          </a:xfrm>
          <a:prstGeom prst="rect">
            <a:avLst/>
          </a:prstGeom>
          <a:noFill/>
        </p:spPr>
        <p:txBody>
          <a:bodyPr bIns="57607" lIns="115214" rIns="115214" tIns="57607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400" u="none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粤语 </a:t>
            </a: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algn="ctr" cap="flat" cmpd="sng" w="3175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algn="ctr" cap="flat" cmpd="sng" w="3175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>
              <p:extLst>
                <p:ext uri="{D42A27DB-BD31-4B8C-83A1-F6EECF244321}">
                  <p14:modId val="3443648355"/>
                </p:ext>
              </p:extLst>
            </p:nvPr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826041"/>
              <a:ext cx="1121230" cy="459664"/>
            </a:xfrm>
            <a:prstGeom prst="rect">
              <a:avLst/>
            </a:prstGeom>
            <a:noFill/>
          </p:spPr>
          <p:txBody>
            <a:bodyPr anchor="ctr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ms-MY" noProof="0" normalizeH="0" smtClean="0" spc="0" strike="noStrike" sz="32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</a:rPr>
                <a:t>60%</a:t>
              </a: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>
              <p:extLst>
                <p:ext uri="{D42A27DB-BD31-4B8C-83A1-F6EECF244321}">
                  <p14:modId val="2526914579"/>
                </p:ext>
              </p:extLst>
            </p:nvPr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60976"/>
              <a:ext cx="1121230" cy="459664"/>
            </a:xfrm>
            <a:prstGeom prst="rect">
              <a:avLst/>
            </a:prstGeom>
            <a:noFill/>
          </p:spPr>
          <p:txBody>
            <a:bodyPr anchor="ctr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ms-MY" noProof="0" normalizeH="0" smtClean="0" spc="0" strike="noStrike" sz="32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</a:rPr>
                <a:t>78%</a:t>
              </a: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>
              <p:extLst>
                <p:ext uri="{D42A27DB-BD31-4B8C-83A1-F6EECF244321}">
                  <p14:modId val="148183132"/>
                </p:ext>
              </p:extLst>
            </p:nvPr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747370"/>
              <a:ext cx="1099458" cy="459664"/>
            </a:xfrm>
            <a:prstGeom prst="rect">
              <a:avLst/>
            </a:prstGeom>
            <a:noFill/>
          </p:spPr>
          <p:txBody>
            <a:bodyPr anchor="ctr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ms-MY" noProof="0" normalizeH="0" smtClean="0" spc="0" strike="noStrike" sz="32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</a:rPr>
                <a:t>100%</a:t>
              </a: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>
              <p:extLst>
                <p:ext uri="{D42A27DB-BD31-4B8C-83A1-F6EECF244321}">
                  <p14:modId val="3783396285"/>
                </p:ext>
              </p:extLst>
            </p:nvPr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747370"/>
              <a:ext cx="1099458" cy="459664"/>
            </a:xfrm>
            <a:prstGeom prst="rect">
              <a:avLst/>
            </a:prstGeom>
            <a:noFill/>
          </p:spPr>
          <p:txBody>
            <a:bodyPr anchor="ctr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ms-MY" noProof="0" normalizeH="0" smtClean="0" spc="0" strike="noStrike" sz="32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-122" pitchFamily="34" typeface="微软雅黑"/>
                </a:rPr>
                <a:t>100%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anchor="ctr" bIns="38100" lIns="38100" rIns="38100" tIns="38100"/>
              <a:lstStyle/>
              <a:p>
                <a:pPr algn="ctr" lvl="0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cap="flat" w="9525">
                <a:noFill/>
                <a:round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719839970"/>
      </p:ext>
    </p:extLst>
  </p:cSld>
  <p:clrMapOvr>
    <a:masterClrMapping/>
  </p:clrMapOvr>
  <p:transition advTm="421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50000"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decel="50000"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50000"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50000"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decel="50000" fill="hold" grpId="0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decel="50000" fill="hold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decel="50000" fill="hold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50000"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7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tags/tag1.xml><?xml version="1.0" encoding="utf-8"?>
<p:tagLst xmlns:p="http://schemas.openxmlformats.org/presentationml/2006/main">
  <p:tag name="TIMING" val="|4.3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falsh"/>
  <p:tag name="ISPRING_RESOURCE_PATHS_HASH_PRESENTER" val="a978b816863884bd65669a70ccfd60f5fbc9d03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WORKGROUP</Company>
  <PresentationFormat>自定义</PresentationFormat>
  <Paragraphs>358</Paragraphs>
  <Slides>31</Slides>
  <Notes>31</Notes>
  <TotalTime>3998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2">
      <vt:lpstr>Arial</vt:lpstr>
      <vt:lpstr>Calibri</vt:lpstr>
      <vt:lpstr>微软雅黑</vt:lpstr>
      <vt:lpstr>Calibri Light</vt:lpstr>
      <vt:lpstr>Bebas Neue</vt:lpstr>
      <vt:lpstr>Roboto condensed</vt:lpstr>
      <vt:lpstr>Roboto condensed light</vt:lpstr>
      <vt:lpstr>Helvetica</vt:lpstr>
      <vt:lpstr>ArialUnicodeMS</vt:lpstr>
      <vt:lpstr>Roboto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2014-09-24T13:57:47Z</dcterms:created>
  <cp:lastModifiedBy>Administrator</cp:lastModifiedBy>
  <dcterms:modified xsi:type="dcterms:W3CDTF">2021-08-20T11:04:53Z</dcterms:modified>
  <cp:revision>712</cp:revision>
  <dc:title>PowerPoint 演示文稿</dc:title>
</cp:coreProperties>
</file>