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7" r:id="rId1"/>
    <p:sldMasterId id="2147483669" r:id="rId2"/>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3" autoAdjust="0"/>
    <p:restoredTop sz="94660"/>
  </p:normalViewPr>
  <p:slideViewPr>
    <p:cSldViewPr snapToGrid="0" showGuides="1">
      <p:cViewPr varScale="1">
        <p:scale>
          <a:sx n="90" d="100"/>
          <a:sy n="90" d="100"/>
        </p:scale>
        <p:origin x="510"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barChart>
        <c:barDir val="col"/>
        <c:grouping val="clustered"/>
        <c:varyColors val="0"/>
        <c:ser>
          <c:idx val="0"/>
          <c:order val="0"/>
          <c:tx>
            <c:strRef>
              <c:f>Sheet1!$B$1</c:f>
              <c:strCache>
                <c:ptCount val="1"/>
                <c:pt idx="0">
                  <c:v>PC</c:v>
                </c:pt>
              </c:strCache>
            </c:strRef>
          </c:tx>
          <c:spPr>
            <a:solidFill>
              <a:schemeClr val="accent1">
                <a:shade val="58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3.7</c:v>
                </c:pt>
              </c:numCache>
            </c:numRef>
          </c:val>
          <c:extLst>
            <c:ext xmlns:c16="http://schemas.microsoft.com/office/drawing/2014/chart" uri="{C3380CC4-5D6E-409C-BE32-E72D297353CC}">
              <c16:uniqueId val="{00000000-BC39-49E4-8E3E-E1BFB7019132}"/>
            </c:ext>
          </c:extLst>
        </c:ser>
        <c:ser>
          <c:idx val="1"/>
          <c:order val="1"/>
          <c:tx>
            <c:strRef>
              <c:f>Sheet1!$C$1</c:f>
              <c:strCache>
                <c:ptCount val="1"/>
                <c:pt idx="0">
                  <c:v>Notebook</c:v>
                </c:pt>
              </c:strCache>
            </c:strRef>
          </c:tx>
          <c:spPr>
            <a:solidFill>
              <a:schemeClr val="accent1">
                <a:shade val="86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c:v>
                </c:pt>
                <c:pt idx="2">
                  <c:v>1.8</c:v>
                </c:pt>
                <c:pt idx="3">
                  <c:v>2.8</c:v>
                </c:pt>
                <c:pt idx="4">
                  <c:v>2.5</c:v>
                </c:pt>
              </c:numCache>
            </c:numRef>
          </c:val>
          <c:extLst>
            <c:ext xmlns:c16="http://schemas.microsoft.com/office/drawing/2014/chart" uri="{C3380CC4-5D6E-409C-BE32-E72D297353CC}">
              <c16:uniqueId val="{00000001-BC39-49E4-8E3E-E1BFB7019132}"/>
            </c:ext>
          </c:extLst>
        </c:ser>
        <c:ser>
          <c:idx val="2"/>
          <c:order val="2"/>
          <c:tx>
            <c:strRef>
              <c:f>Sheet1!$D$1</c:f>
              <c:strCache>
                <c:ptCount val="1"/>
                <c:pt idx="0">
                  <c:v>Tablet</c:v>
                </c:pt>
              </c:strCache>
            </c:strRef>
          </c:tx>
          <c:spPr>
            <a:solidFill>
              <a:schemeClr val="accent2"/>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1.2</c:v>
                </c:pt>
              </c:numCache>
            </c:numRef>
          </c:val>
          <c:extLst>
            <c:ext xmlns:c16="http://schemas.microsoft.com/office/drawing/2014/chart" uri="{C3380CC4-5D6E-409C-BE32-E72D297353CC}">
              <c16:uniqueId val="{00000002-BC39-49E4-8E3E-E1BFB7019132}"/>
            </c:ext>
          </c:extLst>
        </c:ser>
        <c:ser>
          <c:idx val="3"/>
          <c:order val="3"/>
          <c:tx>
            <c:strRef>
              <c:f>Sheet1!$E$1</c:f>
              <c:strCache>
                <c:ptCount val="1"/>
                <c:pt idx="0">
                  <c:v>Other</c:v>
                </c:pt>
              </c:strCache>
            </c:strRef>
          </c:tx>
          <c:spPr>
            <a:solidFill>
              <a:schemeClr val="accent1">
                <a:tint val="58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pt idx="0">
                  <c:v>3.7</c:v>
                </c:pt>
                <c:pt idx="1">
                  <c:v>2.5</c:v>
                </c:pt>
                <c:pt idx="2">
                  <c:v>1.1</c:v>
                </c:pt>
                <c:pt idx="3">
                  <c:v>1.4</c:v>
                </c:pt>
                <c:pt idx="4">
                  <c:v>4.4</c:v>
                </c:pt>
              </c:numCache>
            </c:numRef>
          </c:val>
          <c:extLst>
            <c:ext xmlns:c16="http://schemas.microsoft.com/office/drawing/2014/chart" uri="{C3380CC4-5D6E-409C-BE32-E72D297353CC}">
              <c16:uniqueId val="{00000003-BC39-49E4-8E3E-E1BFB7019132}"/>
            </c:ext>
          </c:extLst>
        </c:ser>
        <c:dLbls>
          <c:showLegendKey val="0"/>
          <c:showVal val="0"/>
          <c:showCatName val="0"/>
          <c:showSerName val="0"/>
          <c:showPercent val="0"/>
          <c:showBubbleSize val="0"/>
          <c:showLeaderLines val="0"/>
        </c:dLbls>
        <c:gapWidth val="126"/>
        <c:overlap/>
        <c:axId val="306052096"/>
        <c:axId val="306052656"/>
      </c:barChart>
      <c:catAx>
        <c:axId val="30605209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sz="900" b="0" i="0" u="none" strike="noStrike" kern="1200" baseline="0" smtId="4294967295">
              <a:solidFill>
                <a:schemeClr val="tx1">
                  <a:lumMod val="65000"/>
                  <a:lumOff val="35000"/>
                </a:schemeClr>
              </a:solidFill>
              <a:latin typeface="+mn-lt"/>
              <a:ea typeface="+mn-ea"/>
              <a:cs typeface="+mn-ea"/>
              <a:sym typeface="+mn-lt"/>
            </a:endParaRPr>
          </a:p>
        </c:txPr>
        <c:crossAx val="306052656"/>
        <c:crosses val="autoZero"/>
        <c:auto val="0"/>
        <c:lblAlgn val="ctr"/>
        <c:lblOffset/>
        <c:tickMarkSkip val="1"/>
        <c:noMultiLvlLbl val="0"/>
      </c:catAx>
      <c:valAx>
        <c:axId val="30605265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sz="900" b="0" i="0" u="none" strike="noStrike" kern="1200" baseline="0" smtId="4294967295">
              <a:solidFill>
                <a:schemeClr val="tx1">
                  <a:lumMod val="65000"/>
                  <a:lumOff val="35000"/>
                </a:schemeClr>
              </a:solidFill>
              <a:latin typeface="+mn-lt"/>
              <a:ea typeface="+mn-ea"/>
              <a:cs typeface="+mn-ea"/>
              <a:sym typeface="+mn-lt"/>
            </a:endParaRPr>
          </a:p>
        </c:txPr>
        <c:crossAx val="30605209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138324946165085"/>
          <c:y val="0.035645820200443268"/>
          <c:w val="0.95450633764266968"/>
          <c:h val="0.69441378116607666"/>
        </c:manualLayout>
      </c:layout>
      <c:lineChart>
        <c:grouping/>
        <c:varyColors val="0"/>
        <c:ser>
          <c:idx val="0"/>
          <c:order val="0"/>
          <c:tx>
            <c:strRef>
              <c:f>Sheet1!$B$1</c:f>
              <c:strCache>
                <c:ptCount val="1"/>
                <c:pt idx="0">
                  <c:v>Series 1</c:v>
                </c:pt>
              </c:strCache>
            </c:strRef>
          </c:tx>
          <c:spPr>
            <a:ln w="50800" cap="rnd">
              <a:solidFill>
                <a:schemeClr val="accent2"/>
              </a:solidFill>
              <a:round/>
            </a:ln>
            <a:effectLst/>
          </c:spPr>
          <c:marker>
            <c:symbol val="circle"/>
            <c:size val="8"/>
            <c:spPr>
              <a:solidFill>
                <a:schemeClr val="bg1"/>
              </a:solidFill>
              <a:ln w="50800">
                <a:solidFill>
                  <a:schemeClr val="accent2"/>
                </a:solidFill>
              </a:ln>
              <a:effectLst/>
            </c:spPr>
          </c:marker>
          <c:dPt>
            <c:idx val="4"/>
            <c:invertIfNegative val="1"/>
            <c:marker>
              <c:symbol val="circle"/>
              <c:size val="8"/>
              <c:spPr>
                <a:solidFill>
                  <a:schemeClr val="bg1"/>
                </a:solidFill>
                <a:ln w="50800">
                  <a:solidFill>
                    <a:schemeClr val="accent1"/>
                  </a:solidFill>
                </a:ln>
                <a:effectLst/>
              </c:spPr>
            </c:marker>
            <c:spPr>
              <a:ln w="50800" cap="rnd">
                <a:solidFill>
                  <a:schemeClr val="accent1"/>
                </a:solidFill>
                <a:round/>
              </a:ln>
              <a:effectLst/>
            </c:spPr>
            <c:extLst>
              <c:ext xmlns:c16="http://schemas.microsoft.com/office/drawing/2014/chart" uri="{C3380CC4-5D6E-409C-BE32-E72D297353CC}">
                <c16:uniqueId val="{00000001-308E-4DD6-988A-0E7E6FE6C4A3}"/>
              </c:ext>
            </c:extLst>
          </c:dPt>
          <c:dPt>
            <c:idx val="5"/>
            <c:invertIfNegative val="1"/>
            <c:marker>
              <c:symbol val="circle"/>
              <c:size val="8"/>
              <c:spPr>
                <a:solidFill>
                  <a:schemeClr val="bg1"/>
                </a:solidFill>
                <a:ln w="50800">
                  <a:solidFill>
                    <a:schemeClr val="accent1"/>
                  </a:solidFill>
                </a:ln>
                <a:effectLst/>
              </c:spPr>
            </c:marker>
            <c:spPr>
              <a:ln w="50800" cap="rnd">
                <a:solidFill>
                  <a:schemeClr val="accent1"/>
                </a:solidFill>
                <a:round/>
              </a:ln>
              <a:effectLst/>
            </c:spPr>
            <c:extLst>
              <c:ext xmlns:c16="http://schemas.microsoft.com/office/drawing/2014/chart" uri="{C3380CC4-5D6E-409C-BE32-E72D297353CC}">
                <c16:uniqueId val="{00000000-308E-4DD6-988A-0E7E6FE6C4A3}"/>
              </c:ext>
            </c:extLst>
          </c:dPt>
          <c:cat>
            <c:strRef>
              <c:f>Sheet1!$A$2:$A$7</c:f>
              <c:strCache>
                <c:ptCount val="6"/>
                <c:pt idx="0">
                  <c:v>One</c:v>
                </c:pt>
                <c:pt idx="1">
                  <c:v>Two</c:v>
                </c:pt>
                <c:pt idx="2">
                  <c:v>Three</c:v>
                </c:pt>
                <c:pt idx="3">
                  <c:v>Four</c:v>
                </c:pt>
                <c:pt idx="4">
                  <c:v>Five</c:v>
                </c:pt>
                <c:pt idx="5">
                  <c:v>Six</c:v>
                </c:pt>
              </c:strCache>
            </c:strRef>
          </c:cat>
          <c:val>
            <c:numRef>
              <c:f>Sheet1!$B$2:$B$7</c:f>
              <c:numCache>
                <c:formatCode>General</c:formatCode>
                <c:ptCount val="6"/>
                <c:pt idx="0">
                  <c:v>8</c:v>
                </c:pt>
                <c:pt idx="1">
                  <c:v>15.6</c:v>
                </c:pt>
                <c:pt idx="2">
                  <c:v>34</c:v>
                </c:pt>
                <c:pt idx="3">
                  <c:v>27.7</c:v>
                </c:pt>
                <c:pt idx="4">
                  <c:v>39</c:v>
                </c:pt>
                <c:pt idx="5">
                  <c:v>53.8</c:v>
                </c:pt>
              </c:numCache>
            </c:numRef>
          </c:val>
          <c:smooth val="0"/>
          <c:extLst>
            <c:ext xmlns:c16="http://schemas.microsoft.com/office/drawing/2014/chart" uri="{C3380CC4-5D6E-409C-BE32-E72D297353CC}">
              <c16:uniqueId val="{00000000-9F13-4AED-BDCA-272A90A7C3DF}"/>
            </c:ext>
          </c:extLst>
        </c:ser>
        <c:dLbls>
          <c:showLegendKey val="0"/>
          <c:showVal val="0"/>
          <c:showCatName val="0"/>
          <c:showSerName val="0"/>
          <c:showPercent val="0"/>
          <c:showBubbleSize val="0"/>
          <c:showLeaderLines val="0"/>
        </c:dLbls>
        <c:axId val="306055456"/>
        <c:axId val="306056016"/>
      </c:lineChart>
      <c:catAx>
        <c:axId val="306055456"/>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sz="900" b="0" i="0" u="none" strike="noStrike" kern="1200" baseline="0" smtId="4294967295">
              <a:solidFill>
                <a:schemeClr val="tx1">
                  <a:lumMod val="65000"/>
                  <a:lumOff val="35000"/>
                </a:schemeClr>
              </a:solidFill>
              <a:latin typeface="+mn-lt"/>
              <a:ea typeface="+mn-ea"/>
              <a:cs typeface="+mn-ea"/>
              <a:sym typeface="+mn-lt"/>
            </a:endParaRPr>
          </a:p>
        </c:txPr>
        <c:crossAx val="306056016"/>
        <c:crosses val="autoZero"/>
        <c:auto val="0"/>
        <c:lblAlgn val="ctr"/>
        <c:lblOffset/>
        <c:tickMarkSkip val="1"/>
        <c:noMultiLvlLbl val="0"/>
      </c:catAx>
      <c:valAx>
        <c:axId val="306056016"/>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ea"/>
                <a:sym typeface="+mn-lt"/>
              </a:defRPr>
            </a:pPr>
            <a:endParaRPr lang="zh-CN" sz="900" b="0" i="0" u="none" strike="noStrike" kern="1200" baseline="0" smtId="4294967295">
              <a:solidFill>
                <a:schemeClr val="tx1">
                  <a:lumMod val="65000"/>
                  <a:lumOff val="35000"/>
                </a:schemeClr>
              </a:solidFill>
              <a:latin typeface="+mn-lt"/>
              <a:ea typeface="+mn-ea"/>
              <a:cs typeface="+mn-ea"/>
              <a:sym typeface="+mn-lt"/>
            </a:endParaRPr>
          </a:p>
        </c:txPr>
        <c:crossAx val="30605545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latin typeface="+mn-lt"/>
          <a:ea typeface="+mn-ea"/>
          <a:cs typeface="+mn-ea"/>
          <a:sym typeface="+mn-lt"/>
        </a:defRPr>
      </a:pPr>
      <a:endParaRPr lang="zh-CN"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withinLinear" id="14">
  <a:schemeClr val="accent1"/>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0295A-D548-463D-A0FB-7869A4CA0027}" type="datetimeFigureOut">
              <a:rPr lang="zh-CN" altLang="en-US" smtClean="0"/>
              <a:t>2017/2/15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F0AFC-48CF-49C0-954B-6A141C32AE05}" type="slidenum">
              <a:rPr lang="zh-CN" altLang="en-US" smtClean="0"/>
              <a:t>‹#›</a:t>
            </a:fld>
            <a:endParaRPr lang="zh-CN" altLang="en-US"/>
          </a:p>
        </p:txBody>
      </p:sp>
    </p:spTree>
    <p:extLst>
      <p:ext uri="{BB962C8B-B14F-4D97-AF65-F5344CB8AC3E}">
        <p14:creationId val="260340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val="128237640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00426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776408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376599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22644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199675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11800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2979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2B6578-AAF6-4D63-A545-F6C311EB50A4}" type="datetimeFigureOut">
              <a:rPr lang="zh-CN" altLang="en-US" smtClean="0"/>
              <a:t>2017/2/15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2CCA8F1-65B7-4168-9E5A-D348FEC2CD71}" type="slidenum">
              <a:rPr lang="zh-CN" altLang="en-US" smtClean="0"/>
              <a:t>‹#›</a:t>
            </a:fld>
            <a:endParaRPr lang="zh-CN" altLang="en-US"/>
          </a:p>
        </p:txBody>
      </p:sp>
    </p:spTree>
    <p:extLst>
      <p:ext uri="{BB962C8B-B14F-4D97-AF65-F5344CB8AC3E}">
        <p14:creationId val="186092100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Title Slide">
    <p:spTree>
      <p:nvGrpSpPr>
        <p:cNvPr id="1" name=""/>
        <p:cNvGrpSpPr/>
        <p:nvPr/>
      </p:nvGrpSpPr>
      <p:grpSpPr>
        <a:xfrm>
          <a:off x="0" y="0"/>
          <a:ext cx="0" cy="0"/>
        </a:xfrm>
      </p:grpSpPr>
      <p:sp>
        <p:nvSpPr>
          <p:cNvPr id="13" name="Rounded Rectangle 12"/>
          <p:cNvSpPr/>
          <p:nvPr userDrawn="1"/>
        </p:nvSpPr>
        <p:spPr>
          <a:xfrm>
            <a:off x="0" y="463101"/>
            <a:ext cx="142875" cy="416822"/>
          </a:xfrm>
          <a:prstGeom prst="roundRect">
            <a:avLst>
              <a:gd name="adj" fmla="val 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solidFill>
            </a:endParaRPr>
          </a:p>
        </p:txBody>
      </p:sp>
      <p:sp>
        <p:nvSpPr>
          <p:cNvPr id="7" name="Text Placeholder 10"/>
          <p:cNvSpPr>
            <a:spLocks noGrp="1"/>
          </p:cNvSpPr>
          <p:nvPr>
            <p:ph type="body" sz="quarter" idx="13"/>
          </p:nvPr>
        </p:nvSpPr>
        <p:spPr>
          <a:xfrm>
            <a:off x="252193" y="463101"/>
            <a:ext cx="3817473" cy="416822"/>
          </a:xfrm>
        </p:spPr>
        <p:txBody>
          <a:bodyPr lIns="0" tIns="0" rIns="0" bIns="0" anchor="ctr" anchorCtr="0">
            <a:noAutofit/>
          </a:bodyPr>
          <a:lstStyle>
            <a:lvl1pPr marL="0" indent="0">
              <a:buNone/>
              <a:defRPr sz="20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endParaRPr lang="id-ID"/>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lumMod val="50000"/>
                </a:prst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pPr>
              <a:defRPr/>
            </a:pPr>
            <a:fld id="{FCEE2C88-6C8F-484D-AF69-578F576B1F44}"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val="42934267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Title Slide">
    <p:spTree>
      <p:nvGrpSpPr>
        <p:cNvPr id="1" name=""/>
        <p:cNvGrpSpPr/>
        <p:nvPr/>
      </p:nvGrpSpPr>
      <p:grpSpPr>
        <a:xfrm>
          <a:off x="0" y="0"/>
          <a:ext cx="0" cy="0"/>
        </a:xfrm>
      </p:grpSpPr>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d-ID">
              <a:solidFill>
                <a:prstClr val="white">
                  <a:lumMod val="50000"/>
                </a:prst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pPr>
              <a:defRPr/>
            </a:pPr>
            <a:fld id="{FCEE2C88-6C8F-484D-AF69-578F576B1F44}"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val="8154632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val="13930361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042415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801978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14863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273041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media/image1.jpeg" Type="http://schemas.openxmlformats.org/officeDocument/2006/relationships/image"/><Relationship Id="rId5"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3.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extLst>
      <p:ext uri="{BB962C8B-B14F-4D97-AF65-F5344CB8AC3E}">
        <p14:creationId val="1998945731"/>
      </p:ext>
    </p:extLst>
  </p:cSld>
  <p:clrMap bg1="lt1" tx1="dk1" bg2="lt2" tx2="dk2" accent1="accent1" accent2="accent2" accent3="accent3" accent4="accent4" accent5="accent5" accent6="accent6" hlink="hlink" folHlink="folHlink"/>
  <p:sldLayoutIdLst>
    <p:sldLayoutId id="2147483668" r:id="rId1"/>
    <p:sldLayoutId id="2147483673" r:id="rId2"/>
  </p:sldLayoutIdLst>
  <p:transition/>
  <p:timing/>
  <p:hf hdr="0" ftr="0" dt="0"/>
  <p:txStyles>
    <p:titleStyle>
      <a:lvl1pPr algn="l" defTabSz="914400"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tile tx="0" ty="0" sx="100000" sy="100000" flip="none" algn="tl"/>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003030101060003" pitchFamily="34"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003030101060003"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003030101060003" pitchFamily="34" charset="0"/>
              </a:defRPr>
            </a:lvl1pPr>
          </a:lstStyle>
          <a:p>
            <a:pPr>
              <a:defRPr/>
            </a:pPr>
            <a:fld id="{FCEE2C88-6C8F-484D-AF69-578F576B1F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2251178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p:timing/>
  <p:hf hdr="0" ftr="0" dt="0"/>
  <p:txStyles>
    <p:titleStyle>
      <a:lvl1pPr algn="l" defTabSz="914400"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24513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2.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959688" y="-511830"/>
            <a:ext cx="8511676" cy="791552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 name="文本框 4"/>
          <p:cNvSpPr txBox="1"/>
          <p:nvPr/>
        </p:nvSpPr>
        <p:spPr>
          <a:xfrm>
            <a:off x="2233580" y="2264136"/>
            <a:ext cx="7724831" cy="57912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1" lang="en-US" noProof="0" normalizeH="0" spc="0" strike="noStrike" sz="3200" u="none">
                <a:ln>
                  <a:noFill/>
                </a:ln>
                <a:solidFill>
                  <a:schemeClr val="tx1">
                    <a:lumMod val="75000"/>
                    <a:lumOff val="25000"/>
                  </a:schemeClr>
                </a:solidFill>
                <a:effectLst/>
                <a:uLnTx/>
                <a:uFillTx/>
                <a:cs typeface="+mn-ea"/>
                <a:sym typeface="+mn-lt"/>
              </a:rPr>
              <a:t>BUSINESSREPORT</a:t>
            </a:r>
          </a:p>
        </p:txBody>
      </p:sp>
      <p:sp>
        <p:nvSpPr>
          <p:cNvPr id="6" name="文本框 8"/>
          <p:cNvSpPr txBox="1"/>
          <p:nvPr/>
        </p:nvSpPr>
        <p:spPr>
          <a:xfrm>
            <a:off x="3676650" y="2984265"/>
            <a:ext cx="4838700" cy="9144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r>
              <a:rPr altLang="en-US" b="1" kumimoji="1" lang="zh-CN" sz="5400">
                <a:solidFill>
                  <a:schemeClr val="tx1">
                    <a:lumMod val="75000"/>
                    <a:lumOff val="25000"/>
                  </a:schemeClr>
                </a:solidFill>
                <a:cs typeface="+mn-ea"/>
                <a:sym typeface="+mn-lt"/>
              </a:rPr>
              <a:t>极简通用模板</a:t>
            </a:r>
          </a:p>
        </p:txBody>
      </p:sp>
      <p:sp>
        <p:nvSpPr>
          <p:cNvPr id="7" name="文本框 3"/>
          <p:cNvSpPr txBox="1"/>
          <p:nvPr/>
        </p:nvSpPr>
        <p:spPr>
          <a:xfrm>
            <a:off x="3227070" y="4012218"/>
            <a:ext cx="5737860"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chemeClr val="tx1">
                    <a:lumMod val="50000"/>
                    <a:lumOff val="50000"/>
                  </a:schemeClr>
                </a:solidFill>
                <a:effectLst/>
                <a:uLnTx/>
                <a:uFillTx/>
                <a:cs typeface="+mn-ea"/>
                <a:sym typeface="+mn-lt"/>
              </a:rPr>
              <a:t>商务活动·演讲培训·总结汇报·公司介绍·通用模版</a:t>
            </a:r>
          </a:p>
        </p:txBody>
      </p:sp>
      <p:sp>
        <p:nvSpPr>
          <p:cNvPr id="8" name="椭圆 7"/>
          <p:cNvSpPr/>
          <p:nvPr/>
        </p:nvSpPr>
        <p:spPr>
          <a:xfrm>
            <a:off x="1588485" y="-1160759"/>
            <a:ext cx="9254082" cy="921337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nvGrpSpPr>
          <p:cNvPr id="9" name="组合 8"/>
          <p:cNvGrpSpPr/>
          <p:nvPr/>
        </p:nvGrpSpPr>
        <p:grpSpPr>
          <a:xfrm>
            <a:off x="2063111" y="930360"/>
            <a:ext cx="8065769" cy="5446338"/>
            <a:chOff x="2063111" y="930360"/>
            <a:chExt cx="8065769" cy="5446338"/>
          </a:xfrm>
        </p:grpSpPr>
        <p:sp>
          <p:nvSpPr>
            <p:cNvPr id="10" name="椭圆 9"/>
            <p:cNvSpPr/>
            <p:nvPr/>
          </p:nvSpPr>
          <p:spPr>
            <a:xfrm>
              <a:off x="2063111" y="9303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1" name="椭圆 10"/>
            <p:cNvSpPr/>
            <p:nvPr/>
          </p:nvSpPr>
          <p:spPr>
            <a:xfrm>
              <a:off x="9787942" y="60357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12" name="自由: 形状 34"/>
          <p:cNvSpPr/>
          <p:nvPr/>
        </p:nvSpPr>
        <p:spPr>
          <a:xfrm rot="2700000">
            <a:off x="6145376" y="5876946"/>
            <a:ext cx="140300" cy="140300"/>
          </a:xfrm>
          <a:custGeom>
            <a:gdLst>
              <a:gd fmla="*/ 757780 w 914400" name="connsiteX0"/>
              <a:gd fmla="*/ 0 h 914400" name="connsiteY0"/>
              <a:gd fmla="*/ 914400 w 914400" name="connsiteX1"/>
              <a:gd fmla="*/ 0 h 914400" name="connsiteY1"/>
              <a:gd fmla="*/ 914400 w 914400" name="connsiteX2"/>
              <a:gd fmla="*/ 914400 h 914400" name="connsiteY2"/>
              <a:gd fmla="*/ 0 w 914400" name="connsiteX3"/>
              <a:gd fmla="*/ 914400 h 914400" name="connsiteY3"/>
              <a:gd fmla="*/ 0 w 914400" name="connsiteX4"/>
              <a:gd fmla="*/ 749181 h 914400" name="connsiteY4"/>
              <a:gd fmla="*/ 757780 w 914400" name="connsiteX5"/>
              <a:gd fmla="*/ 749181 h 914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14400" w="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26130305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withEffect" presetClass="emph" presetID="8" presetSubtype="0">
                                  <p:stCondLst>
                                    <p:cond delay="0"/>
                                  </p:stCondLst>
                                  <p:childTnLst>
                                    <p:animRot by="10800000">
                                      <p:cBhvr>
                                        <p:cTn dur="2000" fill="hold" id="6"/>
                                        <p:tgtEl>
                                          <p:spTgt spid="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1"/>
          <p:cNvSpPr>
            <a:spLocks noGrp="1"/>
          </p:cNvSpPr>
          <p:nvPr>
            <p:ph idx="12" sz="quarter" type="sldNum"/>
          </p:nvPr>
        </p:nvSpPr>
        <p:spPr/>
        <p:txBody>
          <a:bodyPr/>
          <a:lstStyle/>
          <a:p>
            <a:pPr lvl="0"/>
            <a:fld id="{77BE4C9B-E2B3-425A-A91B-5174ED0FE472}" type="slidenum">
              <a:rPr lang="en-US" noProof="0" smtClean="0"/>
              <a:pPr lvl="0"/>
              <a:t>10</a:t>
            </a:fld>
          </a:p>
        </p:txBody>
      </p:sp>
      <p:sp>
        <p:nvSpPr>
          <p:cNvPr id="4" name="Text Placeholder 32"/>
          <p:cNvSpPr txBox="1"/>
          <p:nvPr/>
        </p:nvSpPr>
        <p:spPr>
          <a:xfrm>
            <a:off x="2148176" y="4228802"/>
            <a:ext cx="2178640"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 jelly  wafer cake oat cake. </a:t>
            </a:r>
          </a:p>
        </p:txBody>
      </p:sp>
      <p:sp>
        <p:nvSpPr>
          <p:cNvPr id="5" name="Rectangle 5"/>
          <p:cNvSpPr/>
          <p:nvPr/>
        </p:nvSpPr>
        <p:spPr>
          <a:xfrm>
            <a:off x="1524000" y="1645920"/>
            <a:ext cx="2962654" cy="1993392"/>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cs typeface="+mn-ea"/>
              <a:sym typeface="+mn-lt"/>
            </a:endParaRPr>
          </a:p>
        </p:txBody>
      </p:sp>
      <p:sp>
        <p:nvSpPr>
          <p:cNvPr id="6" name="Rectangle 6"/>
          <p:cNvSpPr/>
          <p:nvPr/>
        </p:nvSpPr>
        <p:spPr>
          <a:xfrm>
            <a:off x="7705344" y="1645920"/>
            <a:ext cx="2989988" cy="1993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cs typeface="+mn-ea"/>
              <a:sym typeface="+mn-lt"/>
            </a:endParaRPr>
          </a:p>
        </p:txBody>
      </p:sp>
      <p:sp>
        <p:nvSpPr>
          <p:cNvPr id="7" name="Text Placeholder 33"/>
          <p:cNvSpPr txBox="1"/>
          <p:nvPr/>
        </p:nvSpPr>
        <p:spPr>
          <a:xfrm>
            <a:off x="2148177" y="4046865"/>
            <a:ext cx="2178640" cy="16693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200">
                <a:solidFill>
                  <a:schemeClr val="accent2"/>
                </a:solidFill>
                <a:latin typeface="+mn-lt"/>
                <a:cs typeface="+mn-ea"/>
                <a:sym typeface="+mn-lt"/>
              </a:rPr>
              <a:t>商业策略</a:t>
            </a:r>
          </a:p>
        </p:txBody>
      </p:sp>
      <p:sp>
        <p:nvSpPr>
          <p:cNvPr id="8" name="Text Placeholder 32"/>
          <p:cNvSpPr txBox="1"/>
          <p:nvPr/>
        </p:nvSpPr>
        <p:spPr>
          <a:xfrm>
            <a:off x="8001682" y="2231407"/>
            <a:ext cx="2541349" cy="121588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bg1"/>
                </a:solidFill>
                <a:latin typeface="+mn-lt"/>
                <a:cs typeface="+mn-ea"/>
                <a:sym typeface="+mn-lt"/>
              </a:rPr>
              <a:t>Liquorice chupa chups applicake apple pie cak cupcake brownie bear claw  cake gingerbread cotton candy. Bear claw croissant apple pie. Croissant cake tart liquorice tart pastry. Gingerbread jelly soufflé.</a:t>
            </a:r>
          </a:p>
        </p:txBody>
      </p:sp>
      <p:sp>
        <p:nvSpPr>
          <p:cNvPr id="9" name="Text Placeholder 33"/>
          <p:cNvSpPr txBox="1"/>
          <p:nvPr/>
        </p:nvSpPr>
        <p:spPr>
          <a:xfrm>
            <a:off x="8001682" y="1923804"/>
            <a:ext cx="2541349" cy="34417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spcBef>
                <a:spcPct val="0"/>
              </a:spcBef>
              <a:buNone/>
            </a:pPr>
            <a:r>
              <a:rPr altLang="en-US" b="1" lang="zh-CN" sz="1300">
                <a:solidFill>
                  <a:schemeClr val="bg1"/>
                </a:solidFill>
                <a:latin typeface="+mn-lt"/>
                <a:cs typeface="+mn-ea"/>
                <a:sym typeface="+mn-lt"/>
              </a:rPr>
              <a:t>我们成功的秘密</a:t>
            </a:r>
          </a:p>
        </p:txBody>
      </p:sp>
      <p:sp>
        <p:nvSpPr>
          <p:cNvPr id="10" name="Text Placeholder 32"/>
          <p:cNvSpPr txBox="1"/>
          <p:nvPr/>
        </p:nvSpPr>
        <p:spPr>
          <a:xfrm>
            <a:off x="2148176" y="1850653"/>
            <a:ext cx="2036297" cy="1624068"/>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bg1"/>
                </a:solidFill>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a:t>
            </a:r>
          </a:p>
        </p:txBody>
      </p:sp>
      <p:sp>
        <p:nvSpPr>
          <p:cNvPr id="11" name="Text Placeholder 32"/>
          <p:cNvSpPr txBox="1"/>
          <p:nvPr/>
        </p:nvSpPr>
        <p:spPr>
          <a:xfrm>
            <a:off x="5330894" y="4228802"/>
            <a:ext cx="2178640"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 jelly  wafer cake oat cake. </a:t>
            </a:r>
          </a:p>
        </p:txBody>
      </p:sp>
      <p:sp>
        <p:nvSpPr>
          <p:cNvPr id="12" name="Text Placeholder 33"/>
          <p:cNvSpPr txBox="1"/>
          <p:nvPr/>
        </p:nvSpPr>
        <p:spPr>
          <a:xfrm>
            <a:off x="5330894" y="4046865"/>
            <a:ext cx="2178640" cy="16693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200">
                <a:solidFill>
                  <a:schemeClr val="accent2"/>
                </a:solidFill>
                <a:latin typeface="+mn-lt"/>
                <a:cs typeface="+mn-ea"/>
                <a:sym typeface="+mn-lt"/>
              </a:rPr>
              <a:t>创造性的解决方案</a:t>
            </a:r>
          </a:p>
        </p:txBody>
      </p:sp>
      <p:sp>
        <p:nvSpPr>
          <p:cNvPr id="13" name="Text Placeholder 32"/>
          <p:cNvSpPr txBox="1"/>
          <p:nvPr/>
        </p:nvSpPr>
        <p:spPr>
          <a:xfrm>
            <a:off x="8516693" y="4228802"/>
            <a:ext cx="2178640"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 jelly  wafer cake oat cake. </a:t>
            </a:r>
          </a:p>
        </p:txBody>
      </p:sp>
      <p:sp>
        <p:nvSpPr>
          <p:cNvPr id="14" name="Text Placeholder 33"/>
          <p:cNvSpPr txBox="1"/>
          <p:nvPr/>
        </p:nvSpPr>
        <p:spPr>
          <a:xfrm>
            <a:off x="8516693" y="4046865"/>
            <a:ext cx="2178640" cy="16693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200">
                <a:solidFill>
                  <a:schemeClr val="accent2"/>
                </a:solidFill>
                <a:latin typeface="+mn-lt"/>
                <a:cs typeface="+mn-ea"/>
                <a:sym typeface="+mn-lt"/>
              </a:rPr>
              <a:t>很棒的应用</a:t>
            </a:r>
          </a:p>
        </p:txBody>
      </p:sp>
      <p:grpSp>
        <p:nvGrpSpPr>
          <p:cNvPr id="15" name="组合 14"/>
          <p:cNvGrpSpPr/>
          <p:nvPr/>
        </p:nvGrpSpPr>
        <p:grpSpPr>
          <a:xfrm>
            <a:off x="1353245" y="4056009"/>
            <a:ext cx="585787" cy="585787"/>
            <a:chOff x="1340272" y="4056009"/>
            <a:chExt cx="585787" cy="585787"/>
          </a:xfrm>
        </p:grpSpPr>
        <p:sp>
          <p:nvSpPr>
            <p:cNvPr id="16" name="Oval 22"/>
            <p:cNvSpPr/>
            <p:nvPr/>
          </p:nvSpPr>
          <p:spPr>
            <a:xfrm>
              <a:off x="1340272" y="4056009"/>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1600">
                <a:solidFill>
                  <a:schemeClr val="bg1"/>
                </a:solidFill>
                <a:cs typeface="+mn-ea"/>
                <a:sym typeface="+mn-lt"/>
              </a:endParaRPr>
            </a:p>
          </p:txBody>
        </p:sp>
        <p:sp>
          <p:nvSpPr>
            <p:cNvPr id="17" name="任意多边形 23"/>
            <p:cNvSpPr/>
            <p:nvPr/>
          </p:nvSpPr>
          <p:spPr>
            <a:xfrm>
              <a:off x="1475546" y="4213800"/>
              <a:ext cx="315238" cy="270204"/>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AU">
                <a:solidFill>
                  <a:schemeClr val="tx1">
                    <a:lumMod val="85000"/>
                    <a:lumOff val="15000"/>
                  </a:schemeClr>
                </a:solidFill>
                <a:cs typeface="+mn-ea"/>
                <a:sym typeface="+mn-lt"/>
              </a:endParaRPr>
            </a:p>
          </p:txBody>
        </p:sp>
      </p:grpSp>
      <p:grpSp>
        <p:nvGrpSpPr>
          <p:cNvPr id="18" name="组合 17"/>
          <p:cNvGrpSpPr/>
          <p:nvPr/>
        </p:nvGrpSpPr>
        <p:grpSpPr>
          <a:xfrm>
            <a:off x="4535962" y="4056009"/>
            <a:ext cx="585787" cy="585787"/>
            <a:chOff x="4522989" y="4056009"/>
            <a:chExt cx="585787" cy="585787"/>
          </a:xfrm>
        </p:grpSpPr>
        <p:sp>
          <p:nvSpPr>
            <p:cNvPr id="19" name="Oval 33"/>
            <p:cNvSpPr/>
            <p:nvPr/>
          </p:nvSpPr>
          <p:spPr>
            <a:xfrm>
              <a:off x="4522989" y="4056009"/>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1"/>
                </a:solidFill>
                <a:cs typeface="+mn-ea"/>
                <a:sym typeface="+mn-lt"/>
              </a:endParaRPr>
            </a:p>
          </p:txBody>
        </p:sp>
        <p:sp>
          <p:nvSpPr>
            <p:cNvPr id="20" name="任意多边形 26"/>
            <p:cNvSpPr/>
            <p:nvPr/>
          </p:nvSpPr>
          <p:spPr>
            <a:xfrm>
              <a:off x="4655266" y="4186952"/>
              <a:ext cx="321231" cy="321231"/>
            </a:xfrm>
            <a:custGeom>
              <a:rect b="b" l="l" r="r" t="t"/>
              <a:pathLst>
                <a:path h="195943" w="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a:cs typeface="+mn-ea"/>
                <a:sym typeface="+mn-lt"/>
              </a:endParaRPr>
            </a:p>
          </p:txBody>
        </p:sp>
      </p:grpSp>
      <p:grpSp>
        <p:nvGrpSpPr>
          <p:cNvPr id="21" name="组合 20"/>
          <p:cNvGrpSpPr/>
          <p:nvPr/>
        </p:nvGrpSpPr>
        <p:grpSpPr>
          <a:xfrm>
            <a:off x="7721761" y="4056009"/>
            <a:ext cx="585787" cy="585787"/>
            <a:chOff x="7708788" y="4056009"/>
            <a:chExt cx="585787" cy="585787"/>
          </a:xfrm>
        </p:grpSpPr>
        <p:sp>
          <p:nvSpPr>
            <p:cNvPr id="22" name="Oval 36"/>
            <p:cNvSpPr/>
            <p:nvPr/>
          </p:nvSpPr>
          <p:spPr>
            <a:xfrm>
              <a:off x="7708788" y="405600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1"/>
                </a:solidFill>
                <a:cs typeface="+mn-ea"/>
                <a:sym typeface="+mn-lt"/>
              </a:endParaRPr>
            </a:p>
          </p:txBody>
        </p:sp>
        <p:sp>
          <p:nvSpPr>
            <p:cNvPr id="23" name="任意多边形 27"/>
            <p:cNvSpPr/>
            <p:nvPr/>
          </p:nvSpPr>
          <p:spPr>
            <a:xfrm>
              <a:off x="7836342" y="4186952"/>
              <a:ext cx="353541" cy="303096"/>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a:solidFill>
                  <a:schemeClr val="tx1">
                    <a:lumMod val="85000"/>
                    <a:lumOff val="15000"/>
                  </a:schemeClr>
                </a:solidFill>
                <a:cs typeface="+mn-ea"/>
                <a:sym typeface="+mn-lt"/>
              </a:endParaRPr>
            </a:p>
          </p:txBody>
        </p:sp>
      </p:grpSp>
      <p:sp>
        <p:nvSpPr>
          <p:cNvPr id="24" name="任意多边形 30"/>
          <p:cNvSpPr/>
          <p:nvPr/>
        </p:nvSpPr>
        <p:spPr>
          <a:xfrm>
            <a:off x="1811480" y="1923804"/>
            <a:ext cx="212272" cy="179614"/>
          </a:xfrm>
          <a:custGeom>
            <a:rect b="b" l="l" r="r" t="t"/>
            <a:pathLst>
              <a:path h="179614" w="212272">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zh-CN" lang="en-AU">
              <a:solidFill>
                <a:schemeClr val="bg1"/>
              </a:solidFill>
              <a:cs typeface="+mn-ea"/>
              <a:sym typeface="+mn-lt"/>
            </a:endParaRPr>
          </a:p>
        </p:txBody>
      </p:sp>
      <p:pic>
        <p:nvPicPr>
          <p:cNvPr id="25" name="图片 24"/>
          <p:cNvPicPr>
            <a:picLocks noChangeAspect="1"/>
          </p:cNvPicPr>
          <p:nvPr/>
        </p:nvPicPr>
        <p:blipFill>
          <a:blip r:embed="rId2">
            <a:extLst>
              <a:ext uri="{28A0092B-C50C-407E-A947-70E740481C1C}">
                <a14:useLocalDpi val="0"/>
              </a:ext>
            </a:extLst>
          </a:blip>
          <a:stretch>
            <a:fillRect/>
          </a:stretch>
        </p:blipFill>
        <p:spPr>
          <a:xfrm>
            <a:off x="4592965" y="1638987"/>
            <a:ext cx="3000222" cy="2000325"/>
          </a:xfrm>
          <a:prstGeom prst="rect">
            <a:avLst/>
          </a:prstGeom>
        </p:spPr>
      </p:pic>
      <p:sp>
        <p:nvSpPr>
          <p:cNvPr id="27"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88698238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Slide Number Placeholder 3"/>
          <p:cNvSpPr>
            <a:spLocks noGrp="1"/>
          </p:cNvSpPr>
          <p:nvPr>
            <p:ph idx="12" sz="quarter" type="sldNum"/>
          </p:nvPr>
        </p:nvSpPr>
        <p:spPr/>
        <p:txBody>
          <a:bodyPr/>
          <a:lstStyle/>
          <a:p>
            <a:pPr lvl="0"/>
            <a:fld id="{B6822958-A214-472A-A2EE-F3536015DF73}" type="slidenum">
              <a:rPr lang="en-US" noProof="0" smtClean="0">
                <a:latin typeface="+mn-lt"/>
                <a:cs typeface="+mn-ea"/>
                <a:sym typeface="+mn-lt"/>
              </a:rPr>
              <a:pPr lvl="0"/>
              <a:t>11</a:t>
            </a:fld>
          </a:p>
        </p:txBody>
      </p:sp>
      <p:sp>
        <p:nvSpPr>
          <p:cNvPr id="27" name="Oval 28"/>
          <p:cNvSpPr/>
          <p:nvPr/>
        </p:nvSpPr>
        <p:spPr>
          <a:xfrm>
            <a:off x="1385188" y="1868516"/>
            <a:ext cx="2001659" cy="2001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lvl="0"/>
            <a:r>
              <a:rPr altLang="en-US" b="1" lang="zh-CN" sz="1600">
                <a:solidFill>
                  <a:prstClr val="white"/>
                </a:solidFill>
                <a:cs typeface="+mn-ea"/>
                <a:sym typeface="+mn-lt"/>
              </a:rPr>
              <a:t>优势</a:t>
            </a:r>
          </a:p>
        </p:txBody>
      </p:sp>
      <p:sp>
        <p:nvSpPr>
          <p:cNvPr id="28" name="Oval 29"/>
          <p:cNvSpPr/>
          <p:nvPr/>
        </p:nvSpPr>
        <p:spPr>
          <a:xfrm>
            <a:off x="3385084" y="1868516"/>
            <a:ext cx="2001659"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lvl="0"/>
            <a:r>
              <a:rPr altLang="en-US" b="1" lang="zh-CN" sz="1600">
                <a:solidFill>
                  <a:prstClr val="white"/>
                </a:solidFill>
                <a:cs typeface="+mn-ea"/>
                <a:sym typeface="+mn-lt"/>
              </a:rPr>
              <a:t>弱点</a:t>
            </a:r>
          </a:p>
        </p:txBody>
      </p:sp>
      <p:sp>
        <p:nvSpPr>
          <p:cNvPr id="29" name="Oval 30"/>
          <p:cNvSpPr/>
          <p:nvPr/>
        </p:nvSpPr>
        <p:spPr>
          <a:xfrm>
            <a:off x="1385188" y="3870173"/>
            <a:ext cx="2001659"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lvl="0"/>
            <a:r>
              <a:rPr altLang="en-US" b="1" lang="zh-CN" sz="1600">
                <a:solidFill>
                  <a:prstClr val="white"/>
                </a:solidFill>
                <a:cs typeface="+mn-ea"/>
                <a:sym typeface="+mn-lt"/>
              </a:rPr>
              <a:t>威胁</a:t>
            </a:r>
          </a:p>
        </p:txBody>
      </p:sp>
      <p:sp>
        <p:nvSpPr>
          <p:cNvPr id="30" name="Oval 31"/>
          <p:cNvSpPr/>
          <p:nvPr/>
        </p:nvSpPr>
        <p:spPr>
          <a:xfrm>
            <a:off x="3385084" y="3870173"/>
            <a:ext cx="2001659" cy="2001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lvl="0"/>
            <a:r>
              <a:rPr altLang="en-US" b="1" lang="zh-CN" sz="1600">
                <a:solidFill>
                  <a:prstClr val="white"/>
                </a:solidFill>
                <a:cs typeface="+mn-ea"/>
                <a:sym typeface="+mn-lt"/>
              </a:rPr>
              <a:t>机会</a:t>
            </a:r>
          </a:p>
        </p:txBody>
      </p:sp>
      <p:sp>
        <p:nvSpPr>
          <p:cNvPr id="31" name="Oval 35"/>
          <p:cNvSpPr/>
          <p:nvPr/>
        </p:nvSpPr>
        <p:spPr>
          <a:xfrm>
            <a:off x="1385188" y="1863304"/>
            <a:ext cx="588559" cy="58855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AU" noProof="0" normalizeH="0" spc="0" strike="noStrike" sz="1500" u="none">
                <a:ln>
                  <a:noFill/>
                </a:ln>
                <a:solidFill>
                  <a:prstClr val="white"/>
                </a:solidFill>
                <a:effectLst/>
                <a:uLnTx/>
                <a:uFillTx/>
                <a:cs typeface="+mn-ea"/>
                <a:sym typeface="+mn-lt"/>
              </a:rPr>
              <a:t>S</a:t>
            </a:r>
          </a:p>
        </p:txBody>
      </p:sp>
      <p:sp>
        <p:nvSpPr>
          <p:cNvPr id="32" name="Oval 39"/>
          <p:cNvSpPr/>
          <p:nvPr/>
        </p:nvSpPr>
        <p:spPr>
          <a:xfrm>
            <a:off x="4798184" y="1863304"/>
            <a:ext cx="588559" cy="58855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AU" noProof="0" normalizeH="0" spc="0" strike="noStrike" sz="1500" u="none">
                <a:ln>
                  <a:noFill/>
                </a:ln>
                <a:solidFill>
                  <a:prstClr val="white"/>
                </a:solidFill>
                <a:effectLst/>
                <a:uLnTx/>
                <a:uFillTx/>
                <a:cs typeface="+mn-ea"/>
                <a:sym typeface="+mn-lt"/>
              </a:rPr>
              <a:t>W</a:t>
            </a:r>
          </a:p>
        </p:txBody>
      </p:sp>
      <p:sp>
        <p:nvSpPr>
          <p:cNvPr id="33" name="Oval 40"/>
          <p:cNvSpPr/>
          <p:nvPr/>
        </p:nvSpPr>
        <p:spPr>
          <a:xfrm>
            <a:off x="4798184" y="5283272"/>
            <a:ext cx="588559" cy="58855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AU" noProof="0" normalizeH="0" spc="0" strike="noStrike" sz="1500" u="none">
                <a:ln>
                  <a:noFill/>
                </a:ln>
                <a:solidFill>
                  <a:prstClr val="white"/>
                </a:solidFill>
                <a:effectLst/>
                <a:uLnTx/>
                <a:uFillTx/>
                <a:cs typeface="+mn-ea"/>
                <a:sym typeface="+mn-lt"/>
              </a:rPr>
              <a:t>O</a:t>
            </a:r>
          </a:p>
        </p:txBody>
      </p:sp>
      <p:sp>
        <p:nvSpPr>
          <p:cNvPr id="34" name="Oval 41"/>
          <p:cNvSpPr/>
          <p:nvPr/>
        </p:nvSpPr>
        <p:spPr>
          <a:xfrm>
            <a:off x="1385188" y="5283272"/>
            <a:ext cx="588559" cy="58855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AU" noProof="0" normalizeH="0" spc="0" strike="noStrike" sz="1500" u="none">
                <a:ln>
                  <a:noFill/>
                </a:ln>
                <a:solidFill>
                  <a:prstClr val="white"/>
                </a:solidFill>
                <a:effectLst/>
                <a:uLnTx/>
                <a:uFillTx/>
                <a:cs typeface="+mn-ea"/>
                <a:sym typeface="+mn-lt"/>
              </a:rPr>
              <a:t>T</a:t>
            </a:r>
          </a:p>
        </p:txBody>
      </p:sp>
      <p:sp>
        <p:nvSpPr>
          <p:cNvPr id="35" name="Text Placeholder 32"/>
          <p:cNvSpPr txBox="1"/>
          <p:nvPr/>
        </p:nvSpPr>
        <p:spPr>
          <a:xfrm>
            <a:off x="6529687" y="5350528"/>
            <a:ext cx="4277125" cy="5165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36" name="Text Placeholder 33"/>
          <p:cNvSpPr txBox="1"/>
          <p:nvPr/>
        </p:nvSpPr>
        <p:spPr>
          <a:xfrm>
            <a:off x="6516019" y="5044369"/>
            <a:ext cx="4290793" cy="304311"/>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800">
                <a:solidFill>
                  <a:schemeClr val="accent2"/>
                </a:solidFill>
                <a:latin typeface="+mn-lt"/>
                <a:cs typeface="+mn-ea"/>
                <a:sym typeface="+mn-lt"/>
              </a:rPr>
              <a:t>机会</a:t>
            </a:r>
          </a:p>
        </p:txBody>
      </p:sp>
      <p:cxnSp>
        <p:nvCxnSpPr>
          <p:cNvPr id="37" name="Straight Connector 54"/>
          <p:cNvCxnSpPr/>
          <p:nvPr/>
        </p:nvCxnSpPr>
        <p:spPr>
          <a:xfrm flipH="1">
            <a:off x="632812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87" y="4289557"/>
            <a:ext cx="4277125" cy="5165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39" name="Text Placeholder 33"/>
          <p:cNvSpPr txBox="1"/>
          <p:nvPr/>
        </p:nvSpPr>
        <p:spPr>
          <a:xfrm>
            <a:off x="6516019" y="3983398"/>
            <a:ext cx="4290793" cy="304311"/>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800">
                <a:solidFill>
                  <a:schemeClr val="accent1"/>
                </a:solidFill>
                <a:latin typeface="+mn-lt"/>
                <a:cs typeface="+mn-ea"/>
                <a:sym typeface="+mn-lt"/>
              </a:rPr>
              <a:t>威胁</a:t>
            </a:r>
          </a:p>
        </p:txBody>
      </p:sp>
      <p:cxnSp>
        <p:nvCxnSpPr>
          <p:cNvPr id="40" name="Straight Connector 56"/>
          <p:cNvCxnSpPr/>
          <p:nvPr/>
        </p:nvCxnSpPr>
        <p:spPr>
          <a:xfrm flipH="1">
            <a:off x="6328128" y="4002450"/>
            <a:ext cx="0" cy="71837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 Placeholder 32"/>
          <p:cNvSpPr txBox="1"/>
          <p:nvPr/>
        </p:nvSpPr>
        <p:spPr>
          <a:xfrm>
            <a:off x="6529687" y="3228586"/>
            <a:ext cx="4277125" cy="5165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42" name="Text Placeholder 33"/>
          <p:cNvSpPr txBox="1"/>
          <p:nvPr/>
        </p:nvSpPr>
        <p:spPr>
          <a:xfrm>
            <a:off x="6516019" y="2922427"/>
            <a:ext cx="4290793" cy="304311"/>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800">
                <a:solidFill>
                  <a:schemeClr val="accent2"/>
                </a:solidFill>
                <a:latin typeface="+mn-lt"/>
                <a:cs typeface="+mn-ea"/>
                <a:sym typeface="+mn-lt"/>
              </a:rPr>
              <a:t>弱点</a:t>
            </a:r>
          </a:p>
        </p:txBody>
      </p:sp>
      <p:cxnSp>
        <p:nvCxnSpPr>
          <p:cNvPr id="43" name="Straight Connector 57"/>
          <p:cNvCxnSpPr/>
          <p:nvPr/>
        </p:nvCxnSpPr>
        <p:spPr>
          <a:xfrm flipH="1">
            <a:off x="6328128" y="2943323"/>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 Placeholder 32"/>
          <p:cNvSpPr txBox="1"/>
          <p:nvPr/>
        </p:nvSpPr>
        <p:spPr>
          <a:xfrm>
            <a:off x="6529687" y="2169463"/>
            <a:ext cx="4277125" cy="5165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50000"/>
                  </a:schemeClr>
                </a:solidFill>
                <a:effectLst/>
                <a:uLnTx/>
                <a:uFillTx/>
                <a:latin typeface="+mn-lt"/>
                <a:cs typeface="+mn-ea"/>
                <a:sym typeface="+mn-lt"/>
              </a:rPr>
              <a:t>Liquorice chupa chups applicake apple pie cupcake brownie bear claw cake pie gingerbread cotton candy bear claw croissant apple pie</a:t>
            </a:r>
          </a:p>
        </p:txBody>
      </p:sp>
      <p:sp>
        <p:nvSpPr>
          <p:cNvPr id="45" name="Text Placeholder 33"/>
          <p:cNvSpPr txBox="1"/>
          <p:nvPr/>
        </p:nvSpPr>
        <p:spPr>
          <a:xfrm>
            <a:off x="6516019" y="1863304"/>
            <a:ext cx="4290793" cy="304311"/>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800">
                <a:solidFill>
                  <a:srgbClr val="F23B48"/>
                </a:solidFill>
                <a:latin typeface="+mn-lt"/>
                <a:cs typeface="+mn-ea"/>
                <a:sym typeface="+mn-lt"/>
              </a:rPr>
              <a:t>优势</a:t>
            </a:r>
          </a:p>
        </p:txBody>
      </p:sp>
      <p:cxnSp>
        <p:nvCxnSpPr>
          <p:cNvPr id="46" name="Straight Connector 58"/>
          <p:cNvCxnSpPr/>
          <p:nvPr/>
        </p:nvCxnSpPr>
        <p:spPr>
          <a:xfrm flipH="1">
            <a:off x="6328128" y="1863304"/>
            <a:ext cx="0" cy="718378"/>
          </a:xfrm>
          <a:prstGeom prst="line">
            <a:avLst/>
          </a:prstGeom>
          <a:ln w="50800">
            <a:solidFill>
              <a:srgbClr val="F23B48"/>
            </a:solidFill>
          </a:ln>
        </p:spPr>
        <p:style>
          <a:lnRef idx="1">
            <a:schemeClr val="accent1"/>
          </a:lnRef>
          <a:fillRef idx="0">
            <a:schemeClr val="accent1"/>
          </a:fillRef>
          <a:effectRef idx="0">
            <a:schemeClr val="accent1"/>
          </a:effectRef>
          <a:fontRef idx="minor">
            <a:schemeClr val="tx1"/>
          </a:fontRef>
        </p:style>
      </p:cxnSp>
      <p:sp>
        <p:nvSpPr>
          <p:cNvPr id="49"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601765766"/>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pPr lvl="0"/>
            <a:fld id="{7A8443A2-F51C-4126-B2F8-725D0CEECF32}" type="slidenum">
              <a:rPr lang="en-US" noProof="0" smtClean="0">
                <a:latin typeface="+mn-lt"/>
                <a:cs typeface="+mn-ea"/>
                <a:sym typeface="+mn-lt"/>
              </a:rPr>
              <a:pPr lvl="0"/>
              <a:t>12</a:t>
            </a:fld>
          </a:p>
        </p:txBody>
      </p:sp>
      <p:sp>
        <p:nvSpPr>
          <p:cNvPr id="3" name="Freeform 101"/>
          <p:cNvSpPr/>
          <p:nvPr/>
        </p:nvSpPr>
        <p:spPr bwMode="auto">
          <a:xfrm>
            <a:off x="4730751" y="3233703"/>
            <a:ext cx="1214438" cy="1739900"/>
          </a:xfrm>
          <a:custGeom>
            <a:gdLst>
              <a:gd fmla="*/ 765 w 765" name="T0"/>
              <a:gd fmla="*/ 1096 h 1096" name="T1"/>
              <a:gd fmla="*/ 231 w 765" name="T2"/>
              <a:gd fmla="*/ 563 h 1096" name="T3"/>
              <a:gd fmla="*/ 231 w 765" name="T4"/>
              <a:gd fmla="*/ 231 h 1096" name="T5"/>
              <a:gd fmla="*/ 0 w 765" name="T6"/>
              <a:gd fmla="*/ 0 h 1096" name="T7"/>
            </a:gdLst>
            <a:cxnLst>
              <a:cxn ang="0">
                <a:pos x="T0" y="T1"/>
              </a:cxn>
              <a:cxn ang="0">
                <a:pos x="T2" y="T3"/>
              </a:cxn>
              <a:cxn ang="0">
                <a:pos x="T4" y="T5"/>
              </a:cxn>
              <a:cxn ang="0">
                <a:pos x="T6" y="T7"/>
              </a:cxn>
            </a:cxnLst>
            <a:rect b="b" l="0" r="r" t="0"/>
            <a:pathLst>
              <a:path h="1096" w="765">
                <a:moveTo>
                  <a:pt x="765" y="1096"/>
                </a:moveTo>
                <a:lnTo>
                  <a:pt x="231" y="563"/>
                </a:lnTo>
                <a:lnTo>
                  <a:pt x="231" y="231"/>
                </a:lnTo>
                <a:lnTo>
                  <a:pt x="0" y="0"/>
                </a:lnTo>
              </a:path>
            </a:pathLst>
          </a:custGeom>
          <a:noFill/>
          <a:ln cap="rnd" w="68263">
            <a:solidFill>
              <a:schemeClr val="accent2">
                <a:lumMod val="60000"/>
                <a:lumOff val="40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4" name="Freeform 102"/>
          <p:cNvSpPr/>
          <p:nvPr/>
        </p:nvSpPr>
        <p:spPr bwMode="auto">
          <a:xfrm>
            <a:off x="6249988" y="2176428"/>
            <a:ext cx="922338" cy="1958975"/>
          </a:xfrm>
          <a:custGeom>
            <a:gdLst>
              <a:gd fmla="*/ 0 w 581" name="T0"/>
              <a:gd fmla="*/ 1234 h 1234" name="T1"/>
              <a:gd fmla="*/ 178 w 581" name="T2"/>
              <a:gd fmla="*/ 1057 h 1234" name="T3"/>
              <a:gd fmla="*/ 178 w 581" name="T4"/>
              <a:gd fmla="*/ 656 h 1234" name="T5"/>
              <a:gd fmla="*/ 581 w 581" name="T6"/>
              <a:gd fmla="*/ 253 h 1234" name="T7"/>
              <a:gd fmla="*/ 581 w 581" name="T8"/>
              <a:gd fmla="*/ 0 h 1234" name="T9"/>
            </a:gdLst>
            <a:cxnLst>
              <a:cxn ang="0">
                <a:pos x="T0" y="T1"/>
              </a:cxn>
              <a:cxn ang="0">
                <a:pos x="T2" y="T3"/>
              </a:cxn>
              <a:cxn ang="0">
                <a:pos x="T4" y="T5"/>
              </a:cxn>
              <a:cxn ang="0">
                <a:pos x="T6" y="T7"/>
              </a:cxn>
              <a:cxn ang="0">
                <a:pos x="T8" y="T9"/>
              </a:cxn>
            </a:cxnLst>
            <a:rect b="b" l="0" r="r" t="0"/>
            <a:pathLst>
              <a:path h="1234" w="581">
                <a:moveTo>
                  <a:pt x="0" y="1234"/>
                </a:moveTo>
                <a:lnTo>
                  <a:pt x="178" y="1057"/>
                </a:lnTo>
                <a:lnTo>
                  <a:pt x="178" y="656"/>
                </a:lnTo>
                <a:lnTo>
                  <a:pt x="581" y="253"/>
                </a:lnTo>
                <a:lnTo>
                  <a:pt x="581" y="0"/>
                </a:lnTo>
              </a:path>
            </a:pathLst>
          </a:custGeom>
          <a:noFill/>
          <a:ln cap="rnd" w="68263">
            <a:solidFill>
              <a:schemeClr val="accent2">
                <a:lumMod val="60000"/>
                <a:lumOff val="40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5" name="Freeform 103"/>
          <p:cNvSpPr/>
          <p:nvPr/>
        </p:nvSpPr>
        <p:spPr bwMode="auto">
          <a:xfrm>
            <a:off x="6532563" y="3346416"/>
            <a:ext cx="965200" cy="366713"/>
          </a:xfrm>
          <a:custGeom>
            <a:gdLst>
              <a:gd fmla="*/ 0 w 403" name="T0"/>
              <a:gd fmla="*/ 231 h 231" name="T1"/>
              <a:gd fmla="*/ 231 w 403" name="T2"/>
              <a:gd fmla="*/ 0 h 231" name="T3"/>
              <a:gd fmla="*/ 403 w 403" name="T4"/>
              <a:gd fmla="*/ 0 h 231" name="T5"/>
              <a:gd fmla="*/ 0 w 14145" name="connsiteX0"/>
              <a:gd fmla="*/ 10000 h 10000" name="connsiteY0"/>
              <a:gd fmla="*/ 5732 w 14145" name="connsiteX1"/>
              <a:gd fmla="*/ 0 h 10000" name="connsiteY1"/>
              <a:gd fmla="*/ 14145 w 14145" name="connsiteX2"/>
              <a:gd fmla="*/ 249 h 10000" name="connsiteY2"/>
              <a:gd fmla="*/ 0 w 15095" name="connsiteX0-1"/>
              <a:gd fmla="*/ 10013 h 10013" name="connsiteY0-2"/>
              <a:gd fmla="*/ 5732 w 15095" name="connsiteX1-3"/>
              <a:gd fmla="*/ 13 h 10013" name="connsiteY1-4"/>
              <a:gd fmla="*/ 15095 w 15095" name="connsiteX2-5"/>
              <a:gd fmla="*/ 0 h 10013" name="connsiteY2-6"/>
            </a:gdLst>
            <a:cxnLst>
              <a:cxn ang="0">
                <a:pos x="connsiteX0-1" y="connsiteY0-2"/>
              </a:cxn>
              <a:cxn ang="0">
                <a:pos x="connsiteX1-3" y="connsiteY1-4"/>
              </a:cxn>
              <a:cxn ang="0">
                <a:pos x="connsiteX2-5" y="connsiteY2-6"/>
              </a:cxn>
            </a:cxnLst>
            <a:rect b="b" l="l" r="r" t="t"/>
            <a:pathLst>
              <a:path h="10013" w="15095">
                <a:moveTo>
                  <a:pt x="0" y="10013"/>
                </a:moveTo>
                <a:lnTo>
                  <a:pt x="5732" y="13"/>
                </a:lnTo>
                <a:lnTo>
                  <a:pt x="15095" y="0"/>
                </a:lnTo>
              </a:path>
            </a:pathLst>
          </a:custGeom>
          <a:noFill/>
          <a:ln cap="rnd" w="68263">
            <a:solidFill>
              <a:schemeClr val="accent2">
                <a:lumMod val="60000"/>
                <a:lumOff val="40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6" name="Line 104"/>
          <p:cNvSpPr>
            <a:spLocks noChangeShapeType="1"/>
          </p:cNvSpPr>
          <p:nvPr/>
        </p:nvSpPr>
        <p:spPr bwMode="auto">
          <a:xfrm flipH="1">
            <a:off x="5446713" y="3101941"/>
            <a:ext cx="498475" cy="498475"/>
          </a:xfrm>
          <a:prstGeom prst="line">
            <a:avLst/>
          </a:prstGeom>
          <a:noFill/>
          <a:ln cap="rnd" w="68263">
            <a:solidFill>
              <a:schemeClr val="accent2">
                <a:lumMod val="60000"/>
                <a:lumOff val="40000"/>
              </a:schemeClr>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7" name="Freeform 105"/>
          <p:cNvSpPr/>
          <p:nvPr/>
        </p:nvSpPr>
        <p:spPr bwMode="auto">
          <a:xfrm>
            <a:off x="5010151" y="2682841"/>
            <a:ext cx="820738" cy="1736725"/>
          </a:xfrm>
          <a:custGeom>
            <a:gdLst>
              <a:gd fmla="*/ 0 w 517" name="T0"/>
              <a:gd fmla="*/ 0 h 1094" name="T1"/>
              <a:gd fmla="*/ 275 w 517" name="T2"/>
              <a:gd fmla="*/ 275 h 1094" name="T3"/>
              <a:gd fmla="*/ 275 w 517" name="T4"/>
              <a:gd fmla="*/ 853 h 1094" name="T5"/>
              <a:gd fmla="*/ 517 w 517" name="T6"/>
              <a:gd fmla="*/ 1094 h 1094" name="T7"/>
            </a:gdLst>
            <a:cxnLst>
              <a:cxn ang="0">
                <a:pos x="T0" y="T1"/>
              </a:cxn>
              <a:cxn ang="0">
                <a:pos x="T2" y="T3"/>
              </a:cxn>
              <a:cxn ang="0">
                <a:pos x="T4" y="T5"/>
              </a:cxn>
              <a:cxn ang="0">
                <a:pos x="T6" y="T7"/>
              </a:cxn>
            </a:cxnLst>
            <a:rect b="b" l="0" r="r" t="0"/>
            <a:pathLst>
              <a:path h="1094" w="517">
                <a:moveTo>
                  <a:pt x="0" y="0"/>
                </a:moveTo>
                <a:lnTo>
                  <a:pt x="275" y="275"/>
                </a:lnTo>
                <a:lnTo>
                  <a:pt x="275" y="853"/>
                </a:lnTo>
                <a:lnTo>
                  <a:pt x="517" y="1094"/>
                </a:lnTo>
              </a:path>
            </a:pathLst>
          </a:custGeom>
          <a:noFill/>
          <a:ln cap="rnd" w="68263">
            <a:solidFill>
              <a:schemeClr val="accent2">
                <a:lumMod val="60000"/>
                <a:lumOff val="40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8" name="Line 106"/>
          <p:cNvSpPr>
            <a:spLocks noChangeShapeType="1"/>
          </p:cNvSpPr>
          <p:nvPr/>
        </p:nvSpPr>
        <p:spPr bwMode="auto">
          <a:xfrm flipH="1" flipV="1">
            <a:off x="6427788" y="2381216"/>
            <a:ext cx="471488" cy="469900"/>
          </a:xfrm>
          <a:prstGeom prst="line">
            <a:avLst/>
          </a:prstGeom>
          <a:noFill/>
          <a:ln cap="rnd" w="68263">
            <a:solidFill>
              <a:schemeClr val="accent2">
                <a:lumMod val="60000"/>
                <a:lumOff val="40000"/>
              </a:schemeClr>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9" name="Freeform 107"/>
          <p:cNvSpPr/>
          <p:nvPr/>
        </p:nvSpPr>
        <p:spPr bwMode="auto">
          <a:xfrm>
            <a:off x="6249988" y="4036978"/>
            <a:ext cx="530225" cy="896938"/>
          </a:xfrm>
          <a:custGeom>
            <a:gdLst>
              <a:gd fmla="*/ 0 w 334" name="T0"/>
              <a:gd fmla="*/ 565 h 565" name="T1"/>
              <a:gd fmla="*/ 334 w 334" name="T2"/>
              <a:gd fmla="*/ 232 h 565" name="T3"/>
              <a:gd fmla="*/ 334 w 334" name="T4"/>
              <a:gd fmla="*/ 0 h 565" name="T5"/>
            </a:gdLst>
            <a:cxnLst>
              <a:cxn ang="0">
                <a:pos x="T0" y="T1"/>
              </a:cxn>
              <a:cxn ang="0">
                <a:pos x="T2" y="T3"/>
              </a:cxn>
              <a:cxn ang="0">
                <a:pos x="T4" y="T5"/>
              </a:cxn>
            </a:cxnLst>
            <a:rect b="b" l="0" r="r" t="0"/>
            <a:pathLst>
              <a:path h="565" w="334">
                <a:moveTo>
                  <a:pt x="0" y="565"/>
                </a:moveTo>
                <a:lnTo>
                  <a:pt x="334" y="232"/>
                </a:lnTo>
                <a:lnTo>
                  <a:pt x="334" y="0"/>
                </a:lnTo>
              </a:path>
            </a:pathLst>
          </a:custGeom>
          <a:noFill/>
          <a:ln cap="rnd" w="68263">
            <a:solidFill>
              <a:schemeClr val="accent2">
                <a:lumMod val="60000"/>
                <a:lumOff val="40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0" name="Line 108"/>
          <p:cNvSpPr>
            <a:spLocks noChangeShapeType="1"/>
          </p:cNvSpPr>
          <p:nvPr/>
        </p:nvSpPr>
        <p:spPr bwMode="auto">
          <a:xfrm flipH="1">
            <a:off x="4843463" y="4127466"/>
            <a:ext cx="254000" cy="0"/>
          </a:xfrm>
          <a:prstGeom prst="line">
            <a:avLst/>
          </a:prstGeom>
          <a:noFill/>
          <a:ln cap="rnd" w="68263">
            <a:solidFill>
              <a:schemeClr val="accent2">
                <a:lumMod val="60000"/>
                <a:lumOff val="40000"/>
              </a:schemeClr>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1" name="Line 109"/>
          <p:cNvSpPr>
            <a:spLocks noChangeShapeType="1"/>
          </p:cNvSpPr>
          <p:nvPr/>
        </p:nvSpPr>
        <p:spPr bwMode="auto">
          <a:xfrm>
            <a:off x="6780213" y="4405278"/>
            <a:ext cx="392113" cy="0"/>
          </a:xfrm>
          <a:prstGeom prst="line">
            <a:avLst/>
          </a:prstGeom>
          <a:noFill/>
          <a:ln cap="rnd" w="68263">
            <a:solidFill>
              <a:schemeClr val="accent2">
                <a:lumMod val="60000"/>
                <a:lumOff val="40000"/>
              </a:schemeClr>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2" name="Line 110"/>
          <p:cNvSpPr>
            <a:spLocks noChangeShapeType="1"/>
          </p:cNvSpPr>
          <p:nvPr/>
        </p:nvSpPr>
        <p:spPr bwMode="auto">
          <a:xfrm flipV="1">
            <a:off x="5232401" y="2485991"/>
            <a:ext cx="420688" cy="419100"/>
          </a:xfrm>
          <a:prstGeom prst="line">
            <a:avLst/>
          </a:prstGeom>
          <a:noFill/>
          <a:ln cap="rnd" w="68263">
            <a:solidFill>
              <a:schemeClr val="accent2">
                <a:lumMod val="60000"/>
                <a:lumOff val="40000"/>
              </a:schemeClr>
            </a:solidFill>
            <a:prstDash val="solid"/>
            <a:round/>
          </a:ln>
          <a:extLst>
            <a:ext uri="{909E8E84-426E-40DD-AFC4-6F175D3DCCD1}">
              <a14:hiddenFill>
                <a:noFill/>
              </a14:hiddenFill>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3" name="Freeform 111"/>
          <p:cNvSpPr/>
          <p:nvPr/>
        </p:nvSpPr>
        <p:spPr bwMode="auto">
          <a:xfrm>
            <a:off x="5576888" y="5889591"/>
            <a:ext cx="254000" cy="236538"/>
          </a:xfrm>
          <a:custGeom>
            <a:gdLst>
              <a:gd fmla="*/ 66 w 90" name="T0"/>
              <a:gd fmla="*/ 6 h 84" name="T1"/>
              <a:gd fmla="*/ 0 w 90" name="T2"/>
              <a:gd fmla="*/ 84 h 84" name="T3"/>
              <a:gd fmla="*/ 90 w 90" name="T4"/>
              <a:gd fmla="*/ 84 h 84" name="T5"/>
              <a:gd fmla="*/ 66 w 90" name="T6"/>
              <a:gd fmla="*/ 0 h 84" name="T7"/>
            </a:gdLst>
            <a:cxnLst>
              <a:cxn ang="0">
                <a:pos x="T0" y="T1"/>
              </a:cxn>
              <a:cxn ang="0">
                <a:pos x="T2" y="T3"/>
              </a:cxn>
              <a:cxn ang="0">
                <a:pos x="T4" y="T5"/>
              </a:cxn>
              <a:cxn ang="0">
                <a:pos x="T6" y="T7"/>
              </a:cxn>
            </a:cxnLst>
            <a:rect b="b" l="0" r="r" t="0"/>
            <a:pathLst>
              <a:path h="84" w="90">
                <a:moveTo>
                  <a:pt x="66" y="6"/>
                </a:moveTo>
                <a:cubicBezTo>
                  <a:pt x="66" y="48"/>
                  <a:pt x="18" y="84"/>
                  <a:pt x="0" y="84"/>
                </a:cubicBezTo>
                <a:cubicBezTo>
                  <a:pt x="90" y="84"/>
                  <a:pt x="90" y="84"/>
                  <a:pt x="90" y="84"/>
                </a:cubicBezTo>
                <a:cubicBezTo>
                  <a:pt x="66" y="0"/>
                  <a:pt x="66" y="0"/>
                  <a:pt x="66" y="0"/>
                </a:cubicBezTo>
              </a:path>
            </a:pathLst>
          </a:custGeom>
          <a:solidFill>
            <a:schemeClr val="bg2">
              <a:lumMod val="50000"/>
            </a:schemeClr>
          </a:solidFill>
          <a:ln>
            <a:noFill/>
          </a:ln>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4" name="Freeform 112"/>
          <p:cNvSpPr/>
          <p:nvPr/>
        </p:nvSpPr>
        <p:spPr bwMode="auto">
          <a:xfrm>
            <a:off x="6264276" y="5891178"/>
            <a:ext cx="254000" cy="236538"/>
          </a:xfrm>
          <a:custGeom>
            <a:gdLst>
              <a:gd fmla="*/ 24 w 90" name="T0"/>
              <a:gd fmla="*/ 5 h 84" name="T1"/>
              <a:gd fmla="*/ 90 w 90" name="T2"/>
              <a:gd fmla="*/ 84 h 84" name="T3"/>
              <a:gd fmla="*/ 0 w 90" name="T4"/>
              <a:gd fmla="*/ 84 h 84" name="T5"/>
              <a:gd fmla="*/ 24 w 90" name="T6"/>
              <a:gd fmla="*/ 0 h 84" name="T7"/>
            </a:gdLst>
            <a:cxnLst>
              <a:cxn ang="0">
                <a:pos x="T0" y="T1"/>
              </a:cxn>
              <a:cxn ang="0">
                <a:pos x="T2" y="T3"/>
              </a:cxn>
              <a:cxn ang="0">
                <a:pos x="T4" y="T5"/>
              </a:cxn>
              <a:cxn ang="0">
                <a:pos x="T6" y="T7"/>
              </a:cxn>
            </a:cxnLst>
            <a:rect b="b" l="0" r="r" t="0"/>
            <a:pathLst>
              <a:path h="84" w="90">
                <a:moveTo>
                  <a:pt x="24" y="5"/>
                </a:moveTo>
                <a:cubicBezTo>
                  <a:pt x="24" y="48"/>
                  <a:pt x="72" y="84"/>
                  <a:pt x="90" y="84"/>
                </a:cubicBezTo>
                <a:cubicBezTo>
                  <a:pt x="0" y="84"/>
                  <a:pt x="0" y="84"/>
                  <a:pt x="0" y="84"/>
                </a:cubicBezTo>
                <a:cubicBezTo>
                  <a:pt x="24" y="0"/>
                  <a:pt x="24" y="0"/>
                  <a:pt x="24" y="0"/>
                </a:cubicBezTo>
              </a:path>
            </a:pathLst>
          </a:custGeom>
          <a:solidFill>
            <a:schemeClr val="bg2">
              <a:lumMod val="50000"/>
            </a:schemeClr>
          </a:solidFill>
          <a:ln>
            <a:noFill/>
          </a:ln>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15" name="Oval 346"/>
          <p:cNvSpPr>
            <a:spLocks noChangeAspect="1"/>
          </p:cNvSpPr>
          <p:nvPr/>
        </p:nvSpPr>
        <p:spPr>
          <a:xfrm>
            <a:off x="7496176" y="2823586"/>
            <a:ext cx="1045290" cy="104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400" u="none">
              <a:ln>
                <a:noFill/>
              </a:ln>
              <a:solidFill>
                <a:prstClr val="white"/>
              </a:solidFill>
              <a:effectLst/>
              <a:uLnTx/>
              <a:uFillTx/>
              <a:cs typeface="+mn-ea"/>
              <a:sym typeface="+mn-lt"/>
            </a:endParaRPr>
          </a:p>
        </p:txBody>
      </p:sp>
      <p:sp>
        <p:nvSpPr>
          <p:cNvPr id="16" name="Oval 347"/>
          <p:cNvSpPr>
            <a:spLocks noChangeAspect="1"/>
          </p:cNvSpPr>
          <p:nvPr/>
        </p:nvSpPr>
        <p:spPr>
          <a:xfrm>
            <a:off x="6745502" y="1598753"/>
            <a:ext cx="1112058" cy="1112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prstClr val="white"/>
              </a:solidFill>
              <a:effectLst/>
              <a:uLnTx/>
              <a:uFillTx/>
              <a:cs typeface="+mn-ea"/>
              <a:sym typeface="+mn-lt"/>
            </a:endParaRPr>
          </a:p>
        </p:txBody>
      </p:sp>
      <p:sp>
        <p:nvSpPr>
          <p:cNvPr id="17" name="Oval 349"/>
          <p:cNvSpPr>
            <a:spLocks noChangeAspect="1"/>
          </p:cNvSpPr>
          <p:nvPr/>
        </p:nvSpPr>
        <p:spPr>
          <a:xfrm>
            <a:off x="4246610" y="1702632"/>
            <a:ext cx="1222284" cy="1222282"/>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4000" u="none">
              <a:ln>
                <a:noFill/>
              </a:ln>
              <a:solidFill>
                <a:prstClr val="white"/>
              </a:solidFill>
              <a:effectLst/>
              <a:uLnTx/>
              <a:uFillTx/>
              <a:cs typeface="+mn-ea"/>
              <a:sym typeface="+mn-lt"/>
            </a:endParaRPr>
          </a:p>
        </p:txBody>
      </p:sp>
      <p:sp>
        <p:nvSpPr>
          <p:cNvPr id="18" name="Oval 350"/>
          <p:cNvSpPr>
            <a:spLocks noChangeAspect="1"/>
          </p:cNvSpPr>
          <p:nvPr/>
        </p:nvSpPr>
        <p:spPr>
          <a:xfrm>
            <a:off x="7143752" y="4066845"/>
            <a:ext cx="649722" cy="6497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000" u="none">
              <a:ln>
                <a:noFill/>
              </a:ln>
              <a:solidFill>
                <a:prstClr val="white"/>
              </a:solidFill>
              <a:effectLst/>
              <a:uLnTx/>
              <a:uFillTx/>
              <a:cs typeface="+mn-ea"/>
              <a:sym typeface="+mn-lt"/>
            </a:endParaRPr>
          </a:p>
        </p:txBody>
      </p:sp>
      <p:sp>
        <p:nvSpPr>
          <p:cNvPr id="19" name="Oval 366"/>
          <p:cNvSpPr>
            <a:spLocks noChangeAspect="1"/>
          </p:cNvSpPr>
          <p:nvPr/>
        </p:nvSpPr>
        <p:spPr>
          <a:xfrm>
            <a:off x="5584907" y="1949458"/>
            <a:ext cx="666668" cy="66666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000" u="none">
              <a:ln>
                <a:noFill/>
              </a:ln>
              <a:solidFill>
                <a:prstClr val="white"/>
              </a:solidFill>
              <a:effectLst/>
              <a:uLnTx/>
              <a:uFillTx/>
              <a:cs typeface="+mn-ea"/>
              <a:sym typeface="+mn-lt"/>
            </a:endParaRPr>
          </a:p>
        </p:txBody>
      </p:sp>
      <p:sp>
        <p:nvSpPr>
          <p:cNvPr id="20" name="Oval 367"/>
          <p:cNvSpPr>
            <a:spLocks noChangeAspect="1"/>
          </p:cNvSpPr>
          <p:nvPr/>
        </p:nvSpPr>
        <p:spPr>
          <a:xfrm>
            <a:off x="4102567" y="3648930"/>
            <a:ext cx="918642" cy="91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200" u="none">
              <a:ln>
                <a:noFill/>
              </a:ln>
              <a:solidFill>
                <a:prstClr val="white"/>
              </a:solidFill>
              <a:effectLst/>
              <a:uLnTx/>
              <a:uFillTx/>
              <a:cs typeface="+mn-ea"/>
              <a:sym typeface="+mn-lt"/>
            </a:endParaRPr>
          </a:p>
        </p:txBody>
      </p:sp>
      <p:sp>
        <p:nvSpPr>
          <p:cNvPr id="21" name="Oval 368"/>
          <p:cNvSpPr>
            <a:spLocks noChangeAspect="1"/>
          </p:cNvSpPr>
          <p:nvPr/>
        </p:nvSpPr>
        <p:spPr>
          <a:xfrm>
            <a:off x="5157010" y="3226971"/>
            <a:ext cx="601920" cy="60191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1800" u="none">
              <a:ln>
                <a:noFill/>
              </a:ln>
              <a:solidFill>
                <a:prstClr val="white"/>
              </a:solidFill>
              <a:effectLst/>
              <a:uLnTx/>
              <a:uFillTx/>
              <a:cs typeface="+mn-ea"/>
              <a:sym typeface="+mn-lt"/>
            </a:endParaRPr>
          </a:p>
        </p:txBody>
      </p:sp>
      <p:sp>
        <p:nvSpPr>
          <p:cNvPr id="22" name="Oval 369"/>
          <p:cNvSpPr>
            <a:spLocks noChangeAspect="1"/>
          </p:cNvSpPr>
          <p:nvPr/>
        </p:nvSpPr>
        <p:spPr>
          <a:xfrm>
            <a:off x="6555202" y="3812014"/>
            <a:ext cx="449930" cy="44992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3" name="Oval 370"/>
          <p:cNvSpPr>
            <a:spLocks noChangeAspect="1"/>
          </p:cNvSpPr>
          <p:nvPr/>
        </p:nvSpPr>
        <p:spPr>
          <a:xfrm>
            <a:off x="3782286" y="3470839"/>
            <a:ext cx="321233" cy="321232"/>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4" name="Oval 371"/>
          <p:cNvSpPr>
            <a:spLocks noChangeAspect="1"/>
          </p:cNvSpPr>
          <p:nvPr/>
        </p:nvSpPr>
        <p:spPr>
          <a:xfrm>
            <a:off x="7915275" y="2269747"/>
            <a:ext cx="377107" cy="37710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5" name="Oval 372"/>
          <p:cNvSpPr>
            <a:spLocks noChangeAspect="1"/>
          </p:cNvSpPr>
          <p:nvPr/>
        </p:nvSpPr>
        <p:spPr>
          <a:xfrm>
            <a:off x="5371031" y="1607754"/>
            <a:ext cx="269527" cy="26952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6" name="Oval 373"/>
          <p:cNvSpPr>
            <a:spLocks noChangeAspect="1"/>
          </p:cNvSpPr>
          <p:nvPr/>
        </p:nvSpPr>
        <p:spPr>
          <a:xfrm>
            <a:off x="5156058" y="4564395"/>
            <a:ext cx="269527" cy="26952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7" name="Oval 374"/>
          <p:cNvSpPr>
            <a:spLocks noChangeAspect="1"/>
          </p:cNvSpPr>
          <p:nvPr/>
        </p:nvSpPr>
        <p:spPr>
          <a:xfrm>
            <a:off x="7866205" y="4135402"/>
            <a:ext cx="179734" cy="179733"/>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28" name="Oval 348"/>
          <p:cNvSpPr>
            <a:spLocks noChangeAspect="1"/>
          </p:cNvSpPr>
          <p:nvPr/>
        </p:nvSpPr>
        <p:spPr>
          <a:xfrm>
            <a:off x="4376659" y="2837309"/>
            <a:ext cx="633532" cy="63353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000" u="none">
              <a:ln>
                <a:noFill/>
              </a:ln>
              <a:solidFill>
                <a:prstClr val="white"/>
              </a:solidFill>
              <a:effectLst/>
              <a:uLnTx/>
              <a:uFillTx/>
              <a:cs typeface="+mn-ea"/>
              <a:sym typeface="+mn-lt"/>
            </a:endParaRPr>
          </a:p>
        </p:txBody>
      </p:sp>
      <p:sp>
        <p:nvSpPr>
          <p:cNvPr id="29" name="Oval 36"/>
          <p:cNvSpPr>
            <a:spLocks noChangeAspect="1"/>
          </p:cNvSpPr>
          <p:nvPr/>
        </p:nvSpPr>
        <p:spPr>
          <a:xfrm>
            <a:off x="7251597" y="3649156"/>
            <a:ext cx="179734" cy="179733"/>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30" name="Oval 38"/>
          <p:cNvSpPr>
            <a:spLocks noChangeAspect="1"/>
          </p:cNvSpPr>
          <p:nvPr/>
        </p:nvSpPr>
        <p:spPr>
          <a:xfrm>
            <a:off x="3537483" y="2267374"/>
            <a:ext cx="1045290" cy="104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400" u="none">
              <a:ln>
                <a:noFill/>
              </a:ln>
              <a:solidFill>
                <a:prstClr val="white"/>
              </a:solidFill>
              <a:effectLst/>
              <a:uLnTx/>
              <a:uFillTx/>
              <a:cs typeface="+mn-ea"/>
              <a:sym typeface="+mn-lt"/>
            </a:endParaRPr>
          </a:p>
        </p:txBody>
      </p:sp>
      <p:sp>
        <p:nvSpPr>
          <p:cNvPr id="31" name="Oval 39"/>
          <p:cNvSpPr>
            <a:spLocks noChangeAspect="1"/>
          </p:cNvSpPr>
          <p:nvPr/>
        </p:nvSpPr>
        <p:spPr>
          <a:xfrm>
            <a:off x="6209756" y="1544322"/>
            <a:ext cx="500703" cy="5007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400" u="none">
              <a:ln>
                <a:noFill/>
              </a:ln>
              <a:solidFill>
                <a:prstClr val="white"/>
              </a:solidFill>
              <a:effectLst/>
              <a:uLnTx/>
              <a:uFillTx/>
              <a:cs typeface="+mn-ea"/>
              <a:sym typeface="+mn-lt"/>
            </a:endParaRPr>
          </a:p>
        </p:txBody>
      </p:sp>
      <p:sp>
        <p:nvSpPr>
          <p:cNvPr id="32" name="任意多边形 31"/>
          <p:cNvSpPr/>
          <p:nvPr/>
        </p:nvSpPr>
        <p:spPr>
          <a:xfrm>
            <a:off x="7837407" y="3170012"/>
            <a:ext cx="377805" cy="323834"/>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3" name="任意多边形 32"/>
          <p:cNvSpPr/>
          <p:nvPr/>
        </p:nvSpPr>
        <p:spPr>
          <a:xfrm>
            <a:off x="7153805" y="1937455"/>
            <a:ext cx="377806" cy="323899"/>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34" name="任意多边形 33"/>
          <p:cNvSpPr/>
          <p:nvPr/>
        </p:nvSpPr>
        <p:spPr>
          <a:xfrm>
            <a:off x="4389341" y="3979043"/>
            <a:ext cx="396147" cy="296846"/>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5" name="任意多边形 34"/>
          <p:cNvSpPr/>
          <p:nvPr/>
        </p:nvSpPr>
        <p:spPr>
          <a:xfrm>
            <a:off x="4677068" y="2087905"/>
            <a:ext cx="377806" cy="377806"/>
          </a:xfrm>
          <a:custGeom>
            <a:rect b="b" l="l" r="r" t="t"/>
            <a:pathLst>
              <a:path h="228600" w="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nvGrpSpPr>
          <p:cNvPr id="36" name="Group 8"/>
          <p:cNvGrpSpPr/>
          <p:nvPr/>
        </p:nvGrpSpPr>
        <p:grpSpPr>
          <a:xfrm>
            <a:off x="3866549" y="2555085"/>
            <a:ext cx="346724" cy="472094"/>
            <a:chOff x="2767013" y="609600"/>
            <a:chExt cx="561975" cy="765176"/>
          </a:xfrm>
          <a:solidFill>
            <a:schemeClr val="bg1"/>
          </a:solidFill>
        </p:grpSpPr>
        <p:sp>
          <p:nvSpPr>
            <p:cNvPr id="37"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38"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grpSp>
      <p:sp>
        <p:nvSpPr>
          <p:cNvPr id="39" name="Oval 345"/>
          <p:cNvSpPr>
            <a:spLocks noChangeAspect="1"/>
          </p:cNvSpPr>
          <p:nvPr/>
        </p:nvSpPr>
        <p:spPr>
          <a:xfrm>
            <a:off x="5748138" y="2269747"/>
            <a:ext cx="1460901" cy="146089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prstClr val="white"/>
              </a:solidFill>
              <a:effectLst/>
              <a:uLnTx/>
              <a:uFillTx/>
              <a:cs typeface="+mn-ea"/>
              <a:sym typeface="+mn-lt"/>
            </a:endParaRPr>
          </a:p>
        </p:txBody>
      </p:sp>
      <p:sp>
        <p:nvSpPr>
          <p:cNvPr id="40" name="任意多边形 39"/>
          <p:cNvSpPr/>
          <p:nvPr/>
        </p:nvSpPr>
        <p:spPr>
          <a:xfrm>
            <a:off x="6251575" y="2801095"/>
            <a:ext cx="480777" cy="443795"/>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2" name="Text Placeholder 32"/>
          <p:cNvSpPr txBox="1"/>
          <p:nvPr/>
        </p:nvSpPr>
        <p:spPr>
          <a:xfrm>
            <a:off x="1085430" y="216775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43" name="Text Placeholder 33"/>
          <p:cNvSpPr txBox="1"/>
          <p:nvPr/>
        </p:nvSpPr>
        <p:spPr>
          <a:xfrm>
            <a:off x="1071144" y="1887578"/>
            <a:ext cx="1893998" cy="27998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pPr>
            <a:r>
              <a:rPr altLang="en-US" b="1" lang="zh-CN" sz="1300">
                <a:solidFill>
                  <a:schemeClr val="accent1"/>
                </a:solidFill>
                <a:latin typeface="+mn-lt"/>
                <a:cs typeface="+mn-ea"/>
                <a:sym typeface="+mn-lt"/>
              </a:rPr>
              <a:t>用户体验</a:t>
            </a:r>
          </a:p>
        </p:txBody>
      </p:sp>
      <p:sp>
        <p:nvSpPr>
          <p:cNvPr id="44" name="Text Placeholder 32"/>
          <p:cNvSpPr txBox="1"/>
          <p:nvPr/>
        </p:nvSpPr>
        <p:spPr>
          <a:xfrm>
            <a:off x="1085430" y="3657460"/>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45" name="Text Placeholder 33"/>
          <p:cNvSpPr txBox="1"/>
          <p:nvPr/>
        </p:nvSpPr>
        <p:spPr>
          <a:xfrm>
            <a:off x="1074235" y="3377283"/>
            <a:ext cx="1890907" cy="23021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pPr>
            <a:r>
              <a:rPr altLang="en-US" b="1" lang="zh-CN" sz="1300">
                <a:solidFill>
                  <a:schemeClr val="accent1"/>
                </a:solidFill>
                <a:latin typeface="+mn-lt"/>
                <a:cs typeface="+mn-ea"/>
                <a:sym typeface="+mn-lt"/>
              </a:rPr>
              <a:t>销售助推器</a:t>
            </a:r>
          </a:p>
        </p:txBody>
      </p:sp>
      <p:sp>
        <p:nvSpPr>
          <p:cNvPr id="46" name="Text Placeholder 32"/>
          <p:cNvSpPr txBox="1"/>
          <p:nvPr/>
        </p:nvSpPr>
        <p:spPr>
          <a:xfrm>
            <a:off x="1085430" y="514716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47" name="Text Placeholder 33"/>
          <p:cNvSpPr txBox="1"/>
          <p:nvPr/>
        </p:nvSpPr>
        <p:spPr>
          <a:xfrm>
            <a:off x="1074235" y="4866989"/>
            <a:ext cx="1890907" cy="21406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defRPr/>
            </a:pPr>
            <a:r>
              <a:rPr altLang="en-US" b="1" lang="zh-CN" sz="1300">
                <a:solidFill>
                  <a:schemeClr val="accent1"/>
                </a:solidFill>
                <a:latin typeface="+mn-lt"/>
                <a:cs typeface="+mn-ea"/>
                <a:sym typeface="+mn-lt"/>
              </a:rPr>
              <a:t>商业策略</a:t>
            </a:r>
          </a:p>
        </p:txBody>
      </p:sp>
      <p:sp>
        <p:nvSpPr>
          <p:cNvPr id="48" name="Text Placeholder 32"/>
          <p:cNvSpPr txBox="1"/>
          <p:nvPr/>
        </p:nvSpPr>
        <p:spPr>
          <a:xfrm>
            <a:off x="9130023" y="216775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49" name="Text Placeholder 33"/>
          <p:cNvSpPr txBox="1"/>
          <p:nvPr/>
        </p:nvSpPr>
        <p:spPr>
          <a:xfrm>
            <a:off x="9130023" y="1887578"/>
            <a:ext cx="1893998" cy="27998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回收的产品</a:t>
            </a:r>
          </a:p>
        </p:txBody>
      </p:sp>
      <p:sp>
        <p:nvSpPr>
          <p:cNvPr id="50" name="Text Placeholder 32"/>
          <p:cNvSpPr txBox="1"/>
          <p:nvPr/>
        </p:nvSpPr>
        <p:spPr>
          <a:xfrm>
            <a:off x="9130023" y="3657460"/>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51" name="Text Placeholder 33"/>
          <p:cNvSpPr txBox="1"/>
          <p:nvPr/>
        </p:nvSpPr>
        <p:spPr>
          <a:xfrm>
            <a:off x="9130023" y="3377283"/>
            <a:ext cx="1890907" cy="23021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光的内容</a:t>
            </a:r>
          </a:p>
        </p:txBody>
      </p:sp>
      <p:sp>
        <p:nvSpPr>
          <p:cNvPr id="52" name="Text Placeholder 32"/>
          <p:cNvSpPr txBox="1"/>
          <p:nvPr/>
        </p:nvSpPr>
        <p:spPr>
          <a:xfrm>
            <a:off x="9130023" y="514716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53" name="Text Placeholder 33"/>
          <p:cNvSpPr txBox="1"/>
          <p:nvPr/>
        </p:nvSpPr>
        <p:spPr>
          <a:xfrm>
            <a:off x="9130023" y="4866989"/>
            <a:ext cx="1890907" cy="21406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成功的关键</a:t>
            </a:r>
          </a:p>
        </p:txBody>
      </p:sp>
      <p:sp>
        <p:nvSpPr>
          <p:cNvPr id="54" name="Rectangle 100"/>
          <p:cNvSpPr>
            <a:spLocks noChangeArrowheads="1"/>
          </p:cNvSpPr>
          <p:nvPr/>
        </p:nvSpPr>
        <p:spPr bwMode="auto">
          <a:xfrm>
            <a:off x="5968999" y="4032215"/>
            <a:ext cx="177804" cy="2089150"/>
          </a:xfrm>
          <a:prstGeom prst="rect">
            <a:avLst/>
          </a:prstGeom>
          <a:solidFill>
            <a:schemeClr val="bg2">
              <a:lumMod val="50000"/>
            </a:schemeClr>
          </a:solid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55" name="Rectangle 100"/>
          <p:cNvSpPr>
            <a:spLocks noChangeArrowheads="1"/>
          </p:cNvSpPr>
          <p:nvPr/>
        </p:nvSpPr>
        <p:spPr bwMode="auto">
          <a:xfrm>
            <a:off x="5762626" y="4036978"/>
            <a:ext cx="569913" cy="2089150"/>
          </a:xfrm>
          <a:prstGeom prst="rect">
            <a:avLst/>
          </a:prstGeom>
          <a:solidFill>
            <a:schemeClr val="bg2">
              <a:lumMod val="50000"/>
            </a:schemeClr>
          </a:solidFill>
          <a:ln>
            <a:noFill/>
          </a:ln>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57"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7265664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
          <p:cNvSpPr txBox="1"/>
          <p:nvPr/>
        </p:nvSpPr>
        <p:spPr>
          <a:xfrm>
            <a:off x="4585334" y="3424634"/>
            <a:ext cx="4689296" cy="4572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2400" u="none">
                <a:ln>
                  <a:noFill/>
                </a:ln>
                <a:solidFill>
                  <a:schemeClr val="bg1">
                    <a:lumMod val="75000"/>
                  </a:schemeClr>
                </a:solidFill>
                <a:effectLst/>
                <a:uLnTx/>
                <a:uFillTx/>
                <a:cs typeface="+mn-ea"/>
                <a:sym typeface="+mn-lt"/>
              </a:rPr>
              <a:t>Add your big title here</a:t>
            </a:r>
          </a:p>
        </p:txBody>
      </p:sp>
      <p:sp>
        <p:nvSpPr>
          <p:cNvPr id="3" name="文本框 8"/>
          <p:cNvSpPr txBox="1"/>
          <p:nvPr/>
        </p:nvSpPr>
        <p:spPr>
          <a:xfrm>
            <a:off x="4585334" y="2655193"/>
            <a:ext cx="4689296" cy="7620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4400" u="none">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flipH="1">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8000"/>
                <a:t>3</a:t>
              </a:r>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800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Tree>
    <p:extLst>
      <p:ext uri="{BB962C8B-B14F-4D97-AF65-F5344CB8AC3E}">
        <p14:creationId val="235580718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pPr lvl="0"/>
            <a:fld id="{54B868C0-D957-424D-990C-243CD6E7BB04}" type="slidenum">
              <a:rPr lang="en-US" noProof="0" smtClean="0">
                <a:latin typeface="+mn-lt"/>
                <a:cs typeface="+mn-ea"/>
                <a:sym typeface="+mn-lt"/>
              </a:rPr>
              <a:pPr lvl="0"/>
              <a:t>14</a:t>
            </a:fld>
          </a:p>
        </p:txBody>
      </p:sp>
      <p:sp>
        <p:nvSpPr>
          <p:cNvPr id="3" name="Rectangle 2369"/>
          <p:cNvSpPr/>
          <p:nvPr/>
        </p:nvSpPr>
        <p:spPr>
          <a:xfrm>
            <a:off x="9785635"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charset="-122" panose="02010601030101010101" pitchFamily="2" typeface="方正黑体简体"/>
              <a:sym typeface="+mn-lt"/>
            </a:endParaRPr>
          </a:p>
        </p:txBody>
      </p:sp>
      <p:sp>
        <p:nvSpPr>
          <p:cNvPr id="4" name="Rectangle 2407"/>
          <p:cNvSpPr/>
          <p:nvPr/>
        </p:nvSpPr>
        <p:spPr>
          <a:xfrm>
            <a:off x="8304449"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5" name="Rectangle 2408"/>
          <p:cNvSpPr/>
          <p:nvPr/>
        </p:nvSpPr>
        <p:spPr>
          <a:xfrm rot="2700000">
            <a:off x="9600341"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6" name="Rectangle 2405"/>
          <p:cNvSpPr/>
          <p:nvPr/>
        </p:nvSpPr>
        <p:spPr>
          <a:xfrm>
            <a:off x="6822132"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7" name="Rectangle 2406"/>
          <p:cNvSpPr/>
          <p:nvPr/>
        </p:nvSpPr>
        <p:spPr>
          <a:xfrm rot="2700000">
            <a:off x="8118024"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8" name="Rectangle 2403"/>
          <p:cNvSpPr/>
          <p:nvPr/>
        </p:nvSpPr>
        <p:spPr>
          <a:xfrm>
            <a:off x="5341221"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9" name="Rectangle 2404"/>
          <p:cNvSpPr/>
          <p:nvPr/>
        </p:nvSpPr>
        <p:spPr>
          <a:xfrm rot="2700000">
            <a:off x="6637113"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0" name="Rectangle 2401"/>
          <p:cNvSpPr/>
          <p:nvPr/>
        </p:nvSpPr>
        <p:spPr>
          <a:xfrm>
            <a:off x="3858599"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11" name="Rectangle 2402"/>
          <p:cNvSpPr/>
          <p:nvPr/>
        </p:nvSpPr>
        <p:spPr>
          <a:xfrm rot="2700000">
            <a:off x="5154491"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2" name="Rectangle 2399"/>
          <p:cNvSpPr/>
          <p:nvPr/>
        </p:nvSpPr>
        <p:spPr>
          <a:xfrm>
            <a:off x="2376282" y="3176568"/>
            <a:ext cx="1482593" cy="1382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13" name="Rectangle 2400"/>
          <p:cNvSpPr/>
          <p:nvPr/>
        </p:nvSpPr>
        <p:spPr>
          <a:xfrm rot="2700000">
            <a:off x="3672174" y="3750908"/>
            <a:ext cx="233346" cy="23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4" name="Rectangle 2397"/>
          <p:cNvSpPr/>
          <p:nvPr/>
        </p:nvSpPr>
        <p:spPr>
          <a:xfrm>
            <a:off x="895372" y="3176568"/>
            <a:ext cx="1482593" cy="1382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600" u="none">
              <a:ln>
                <a:noFill/>
              </a:ln>
              <a:solidFill>
                <a:schemeClr val="accent2"/>
              </a:solidFill>
              <a:effectLst/>
              <a:uLnTx/>
              <a:uFillTx/>
              <a:cs typeface="+mn-ea"/>
              <a:sym typeface="+mn-lt"/>
            </a:endParaRPr>
          </a:p>
        </p:txBody>
      </p:sp>
      <p:sp>
        <p:nvSpPr>
          <p:cNvPr id="15" name="Rectangle 2398"/>
          <p:cNvSpPr/>
          <p:nvPr/>
        </p:nvSpPr>
        <p:spPr>
          <a:xfrm rot="2700000">
            <a:off x="2191264" y="3750908"/>
            <a:ext cx="233346" cy="233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6" name="Text Placeholder 32"/>
          <p:cNvSpPr txBox="1"/>
          <p:nvPr/>
        </p:nvSpPr>
        <p:spPr>
          <a:xfrm>
            <a:off x="713654" y="2235577"/>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17" name="TextBox 2377"/>
          <p:cNvSpPr txBox="1"/>
          <p:nvPr/>
        </p:nvSpPr>
        <p:spPr>
          <a:xfrm>
            <a:off x="1425529" y="1747555"/>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2"/>
                </a:solidFill>
                <a:effectLst/>
                <a:uLnTx/>
                <a:uFillTx/>
                <a:cs typeface="+mn-ea"/>
                <a:sym typeface="+mn-lt"/>
              </a:rPr>
              <a:t>01</a:t>
            </a:r>
          </a:p>
        </p:txBody>
      </p:sp>
      <p:cxnSp>
        <p:nvCxnSpPr>
          <p:cNvPr id="18" name="Straight Connector 2378"/>
          <p:cNvCxnSpPr/>
          <p:nvPr/>
        </p:nvCxnSpPr>
        <p:spPr>
          <a:xfrm flipH="1" flipV="1">
            <a:off x="1636667"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Text Placeholder 32"/>
          <p:cNvSpPr txBox="1"/>
          <p:nvPr/>
        </p:nvSpPr>
        <p:spPr>
          <a:xfrm>
            <a:off x="3669571" y="2235577"/>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20" name="TextBox 2380"/>
          <p:cNvSpPr txBox="1"/>
          <p:nvPr/>
        </p:nvSpPr>
        <p:spPr>
          <a:xfrm>
            <a:off x="4381446" y="1747555"/>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1"/>
                </a:solidFill>
                <a:effectLst/>
                <a:uLnTx/>
                <a:uFillTx/>
                <a:cs typeface="+mn-ea"/>
                <a:sym typeface="+mn-lt"/>
              </a:rPr>
              <a:t>03</a:t>
            </a:r>
          </a:p>
        </p:txBody>
      </p:sp>
      <p:cxnSp>
        <p:nvCxnSpPr>
          <p:cNvPr id="21" name="Straight Connector 2381"/>
          <p:cNvCxnSpPr/>
          <p:nvPr/>
        </p:nvCxnSpPr>
        <p:spPr>
          <a:xfrm flipH="1" flipV="1">
            <a:off x="4592584"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Text Placeholder 32"/>
          <p:cNvSpPr txBox="1"/>
          <p:nvPr/>
        </p:nvSpPr>
        <p:spPr>
          <a:xfrm>
            <a:off x="6625487" y="2235577"/>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23" name="TextBox 2383"/>
          <p:cNvSpPr txBox="1"/>
          <p:nvPr/>
        </p:nvSpPr>
        <p:spPr>
          <a:xfrm>
            <a:off x="7337362" y="1747555"/>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2"/>
                </a:solidFill>
                <a:effectLst/>
                <a:uLnTx/>
                <a:uFillTx/>
                <a:cs typeface="+mn-ea"/>
                <a:sym typeface="+mn-lt"/>
              </a:rPr>
              <a:t>05</a:t>
            </a:r>
          </a:p>
        </p:txBody>
      </p:sp>
      <p:cxnSp>
        <p:nvCxnSpPr>
          <p:cNvPr id="24" name="Straight Connector 2384"/>
          <p:cNvCxnSpPr/>
          <p:nvPr/>
        </p:nvCxnSpPr>
        <p:spPr>
          <a:xfrm flipH="1" flipV="1">
            <a:off x="7548499"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Text Placeholder 32"/>
          <p:cNvSpPr txBox="1"/>
          <p:nvPr/>
        </p:nvSpPr>
        <p:spPr>
          <a:xfrm>
            <a:off x="9581400" y="2235577"/>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26" name="TextBox 2386"/>
          <p:cNvSpPr txBox="1"/>
          <p:nvPr/>
        </p:nvSpPr>
        <p:spPr>
          <a:xfrm>
            <a:off x="10293275" y="1747555"/>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1"/>
                </a:solidFill>
                <a:effectLst/>
                <a:uLnTx/>
                <a:uFillTx/>
                <a:cs typeface="+mn-ea"/>
                <a:sym typeface="+mn-lt"/>
              </a:rPr>
              <a:t>07</a:t>
            </a:r>
          </a:p>
        </p:txBody>
      </p:sp>
      <p:cxnSp>
        <p:nvCxnSpPr>
          <p:cNvPr id="27" name="Straight Connector 2387"/>
          <p:cNvCxnSpPr/>
          <p:nvPr/>
        </p:nvCxnSpPr>
        <p:spPr>
          <a:xfrm flipH="1" flipV="1">
            <a:off x="10504412" y="279526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8" name="Text Placeholder 32"/>
          <p:cNvSpPr txBox="1"/>
          <p:nvPr/>
        </p:nvSpPr>
        <p:spPr>
          <a:xfrm>
            <a:off x="2190779" y="5519576"/>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29" name="TextBox 2389"/>
          <p:cNvSpPr txBox="1"/>
          <p:nvPr/>
        </p:nvSpPr>
        <p:spPr>
          <a:xfrm>
            <a:off x="2902654" y="5031554"/>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1"/>
                </a:solidFill>
                <a:effectLst/>
                <a:uLnTx/>
                <a:uFillTx/>
                <a:cs typeface="+mn-ea"/>
                <a:sym typeface="+mn-lt"/>
              </a:rPr>
              <a:t>02</a:t>
            </a:r>
          </a:p>
        </p:txBody>
      </p:sp>
      <p:cxnSp>
        <p:nvCxnSpPr>
          <p:cNvPr id="30" name="Straight Connector 2390"/>
          <p:cNvCxnSpPr/>
          <p:nvPr/>
        </p:nvCxnSpPr>
        <p:spPr>
          <a:xfrm flipH="1" flipV="1">
            <a:off x="3113792"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 Placeholder 32"/>
          <p:cNvSpPr txBox="1"/>
          <p:nvPr/>
        </p:nvSpPr>
        <p:spPr>
          <a:xfrm>
            <a:off x="5152343" y="5519576"/>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32" name="TextBox 2392"/>
          <p:cNvSpPr txBox="1"/>
          <p:nvPr/>
        </p:nvSpPr>
        <p:spPr>
          <a:xfrm>
            <a:off x="5864218" y="5031554"/>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2"/>
                </a:solidFill>
                <a:effectLst/>
                <a:uLnTx/>
                <a:uFillTx/>
                <a:cs typeface="+mn-ea"/>
                <a:sym typeface="+mn-lt"/>
              </a:rPr>
              <a:t>04</a:t>
            </a:r>
          </a:p>
        </p:txBody>
      </p:sp>
      <p:cxnSp>
        <p:nvCxnSpPr>
          <p:cNvPr id="33" name="Straight Connector 2393"/>
          <p:cNvCxnSpPr/>
          <p:nvPr/>
        </p:nvCxnSpPr>
        <p:spPr>
          <a:xfrm flipH="1" flipV="1">
            <a:off x="6075356"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Text Placeholder 32"/>
          <p:cNvSpPr txBox="1"/>
          <p:nvPr/>
        </p:nvSpPr>
        <p:spPr>
          <a:xfrm>
            <a:off x="8113907" y="5519576"/>
            <a:ext cx="1846027" cy="66887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30000"/>
              </a:lnSpc>
              <a:spcBef>
                <a:spcPct val="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75000"/>
                  </a:schemeClr>
                </a:solidFill>
                <a:effectLst/>
                <a:uLnTx/>
                <a:uFillTx/>
                <a:latin typeface="+mn-lt"/>
                <a:cs typeface="+mn-ea"/>
                <a:sym typeface="+mn-lt"/>
              </a:rPr>
              <a:t>Lemon drops oat cake oat cake sugar plum sweet chocolate</a:t>
            </a:r>
          </a:p>
        </p:txBody>
      </p:sp>
      <p:sp>
        <p:nvSpPr>
          <p:cNvPr id="35" name="TextBox 2395"/>
          <p:cNvSpPr txBox="1"/>
          <p:nvPr/>
        </p:nvSpPr>
        <p:spPr>
          <a:xfrm>
            <a:off x="8825782" y="5031554"/>
            <a:ext cx="422275" cy="457200"/>
          </a:xfrm>
          <a:prstGeom prst="rect">
            <a:avLst/>
          </a:prstGeom>
          <a:noFill/>
        </p:spPr>
        <p:txBody>
          <a:bodyPr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AU" noProof="0" normalizeH="0" spc="0" strike="noStrike" sz="3000" u="none">
                <a:ln>
                  <a:noFill/>
                </a:ln>
                <a:solidFill>
                  <a:schemeClr val="accent1"/>
                </a:solidFill>
                <a:effectLst/>
                <a:uLnTx/>
                <a:uFillTx/>
                <a:cs typeface="+mn-ea"/>
                <a:sym typeface="+mn-lt"/>
              </a:rPr>
              <a:t>06</a:t>
            </a:r>
          </a:p>
        </p:txBody>
      </p:sp>
      <p:cxnSp>
        <p:nvCxnSpPr>
          <p:cNvPr id="36" name="Straight Connector 2396"/>
          <p:cNvCxnSpPr/>
          <p:nvPr/>
        </p:nvCxnSpPr>
        <p:spPr>
          <a:xfrm flipH="1" flipV="1">
            <a:off x="9036920" y="471228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2884054" y="3635091"/>
            <a:ext cx="430315" cy="368842"/>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8" name="任意多边形 37"/>
          <p:cNvSpPr/>
          <p:nvPr/>
        </p:nvSpPr>
        <p:spPr>
          <a:xfrm>
            <a:off x="8823902" y="3636941"/>
            <a:ext cx="430315" cy="368915"/>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39" name="任意多边形 38"/>
          <p:cNvSpPr/>
          <p:nvPr/>
        </p:nvSpPr>
        <p:spPr>
          <a:xfrm>
            <a:off x="5893785" y="3665829"/>
            <a:ext cx="451206" cy="338104"/>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0" name="任意多边形 39"/>
          <p:cNvSpPr/>
          <p:nvPr/>
        </p:nvSpPr>
        <p:spPr>
          <a:xfrm>
            <a:off x="1349852" y="3566774"/>
            <a:ext cx="547598" cy="505476"/>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1" name="任意多边形 40"/>
          <p:cNvSpPr/>
          <p:nvPr/>
        </p:nvSpPr>
        <p:spPr>
          <a:xfrm>
            <a:off x="10324860" y="3643688"/>
            <a:ext cx="404141" cy="382288"/>
          </a:xfrm>
          <a:custGeom>
            <a:rect b="b" l="l" r="r" t="t"/>
            <a:pathLst>
              <a:path h="203086" w="214695">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white"/>
              </a:solidFill>
              <a:effectLst/>
              <a:uLnTx/>
              <a:uFillTx/>
              <a:cs typeface="+mn-ea"/>
              <a:sym typeface="+mn-lt"/>
            </a:endParaRPr>
          </a:p>
        </p:txBody>
      </p:sp>
      <p:sp>
        <p:nvSpPr>
          <p:cNvPr id="42" name="任意多边形 41"/>
          <p:cNvSpPr/>
          <p:nvPr/>
        </p:nvSpPr>
        <p:spPr>
          <a:xfrm>
            <a:off x="7361632" y="3639445"/>
            <a:ext cx="430315" cy="430315"/>
          </a:xfrm>
          <a:custGeom>
            <a:rect b="b" l="l" r="r" t="t"/>
            <a:pathLst>
              <a:path h="228600" w="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3" name="Freeform 5"/>
          <p:cNvSpPr>
            <a:spLocks noEditPoints="1"/>
          </p:cNvSpPr>
          <p:nvPr/>
        </p:nvSpPr>
        <p:spPr bwMode="auto">
          <a:xfrm>
            <a:off x="4364964" y="3538267"/>
            <a:ext cx="413114" cy="448124"/>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44" name="Freeform 6"/>
          <p:cNvSpPr/>
          <p:nvPr/>
        </p:nvSpPr>
        <p:spPr bwMode="auto">
          <a:xfrm>
            <a:off x="4490999" y="4020234"/>
            <a:ext cx="157544" cy="80523"/>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47"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2729620752"/>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pPr lvl="0"/>
            <a:fld id="{40B706B4-1429-47F2-A1C2-069BC658A1DE}" type="slidenum">
              <a:rPr lang="en-US" noProof="0" smtClean="0">
                <a:latin typeface="+mn-lt"/>
                <a:cs typeface="+mn-ea"/>
                <a:sym typeface="+mn-lt"/>
              </a:rPr>
              <a:pPr lvl="0"/>
              <a:t>15</a:t>
            </a:fld>
          </a:p>
        </p:txBody>
      </p:sp>
      <p:grpSp>
        <p:nvGrpSpPr>
          <p:cNvPr id="3" name="Group 243"/>
          <p:cNvGrpSpPr/>
          <p:nvPr/>
        </p:nvGrpSpPr>
        <p:grpSpPr>
          <a:xfrm>
            <a:off x="3251777" y="2729812"/>
            <a:ext cx="7075234" cy="3199250"/>
            <a:chOff x="3251777" y="2544079"/>
            <a:chExt cx="7461228" cy="3199250"/>
          </a:xfrm>
        </p:grpSpPr>
        <p:sp>
          <p:nvSpPr>
            <p:cNvPr id="4" name="Rectangle 244"/>
            <p:cNvSpPr/>
            <p:nvPr/>
          </p:nvSpPr>
          <p:spPr>
            <a:xfrm>
              <a:off x="3251778" y="25440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5" name="Rectangle 245"/>
            <p:cNvSpPr/>
            <p:nvPr/>
          </p:nvSpPr>
          <p:spPr>
            <a:xfrm>
              <a:off x="3251777" y="3183929"/>
              <a:ext cx="7461227" cy="6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6" name="Rectangle 246"/>
            <p:cNvSpPr/>
            <p:nvPr/>
          </p:nvSpPr>
          <p:spPr>
            <a:xfrm>
              <a:off x="3251778" y="38237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7" name="Rectangle 247"/>
            <p:cNvSpPr/>
            <p:nvPr/>
          </p:nvSpPr>
          <p:spPr>
            <a:xfrm>
              <a:off x="3251777" y="4463629"/>
              <a:ext cx="7461227" cy="6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8" name="Rectangle 248"/>
            <p:cNvSpPr/>
            <p:nvPr/>
          </p:nvSpPr>
          <p:spPr>
            <a:xfrm>
              <a:off x="3251778" y="5103479"/>
              <a:ext cx="7461227"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grpSp>
      <p:sp>
        <p:nvSpPr>
          <p:cNvPr id="9" name="Rectangle 259"/>
          <p:cNvSpPr/>
          <p:nvPr/>
        </p:nvSpPr>
        <p:spPr>
          <a:xfrm>
            <a:off x="7773202" y="1921198"/>
            <a:ext cx="182880" cy="420624"/>
          </a:xfrm>
          <a:prstGeom prst="rect">
            <a:avLst/>
          </a:prstGeom>
        </p:spPr>
        <p:txBody>
          <a:bodyPr wrap="none">
            <a:spAutoFit/>
          </a:bodyPr>
          <a:lstStyle/>
          <a:p>
            <a:pPr algn="ctr" defTabSz="1466850" eaLnBrk="1" fontAlgn="auto" hangingPunct="1" indent="0" latinLnBrk="0" lvl="0" marL="0" marR="0" rtl="0">
              <a:lnSpc>
                <a:spcPct val="90000"/>
              </a:lnSpc>
              <a:spcBef>
                <a:spcPct val="0"/>
              </a:spcBef>
              <a:spcAft>
                <a:spcPct val="35000"/>
              </a:spcAft>
              <a:buClrTx/>
              <a:buSzTx/>
              <a:buFontTx/>
              <a:buNone/>
              <a:defRPr/>
            </a:pPr>
            <a:endParaRPr b="0" baseline="0" cap="none" i="0" kern="1200" kumimoji="0" lang="en-US" noProof="0" normalizeH="0" spc="0" strike="noStrike" sz="2400" u="none">
              <a:ln>
                <a:noFill/>
              </a:ln>
              <a:solidFill>
                <a:prstClr val="white"/>
              </a:solidFill>
              <a:effectLst/>
              <a:uLnTx/>
              <a:uFillTx/>
              <a:cs typeface="+mn-ea"/>
              <a:sym typeface="+mn-lt"/>
            </a:endParaRPr>
          </a:p>
        </p:txBody>
      </p:sp>
      <p:sp>
        <p:nvSpPr>
          <p:cNvPr id="10" name="Rectangle 263"/>
          <p:cNvSpPr/>
          <p:nvPr/>
        </p:nvSpPr>
        <p:spPr>
          <a:xfrm>
            <a:off x="9739313" y="1921198"/>
            <a:ext cx="182880" cy="420624"/>
          </a:xfrm>
          <a:prstGeom prst="rect">
            <a:avLst/>
          </a:prstGeom>
        </p:spPr>
        <p:txBody>
          <a:bodyPr wrap="none">
            <a:spAutoFit/>
          </a:bodyPr>
          <a:lstStyle/>
          <a:p>
            <a:pPr algn="ctr" defTabSz="1466850" eaLnBrk="1" fontAlgn="auto" hangingPunct="1" indent="0" latinLnBrk="0" lvl="0" marL="0" marR="0" rtl="0">
              <a:lnSpc>
                <a:spcPct val="90000"/>
              </a:lnSpc>
              <a:spcBef>
                <a:spcPct val="0"/>
              </a:spcBef>
              <a:spcAft>
                <a:spcPct val="35000"/>
              </a:spcAft>
              <a:buClrTx/>
              <a:buSzTx/>
              <a:buFontTx/>
              <a:buNone/>
              <a:defRPr/>
            </a:pPr>
            <a:endParaRPr b="0" baseline="0" cap="none" i="0" kern="1200" kumimoji="0" lang="en-US" noProof="0" normalizeH="0" spc="0" strike="noStrike" sz="2400" u="none">
              <a:ln>
                <a:noFill/>
              </a:ln>
              <a:solidFill>
                <a:prstClr val="black"/>
              </a:solidFill>
              <a:effectLst/>
              <a:uLnTx/>
              <a:uFillTx/>
              <a:cs typeface="+mn-ea"/>
              <a:sym typeface="+mn-lt"/>
            </a:endParaRPr>
          </a:p>
        </p:txBody>
      </p:sp>
      <p:sp>
        <p:nvSpPr>
          <p:cNvPr id="11" name="Rectangle 266"/>
          <p:cNvSpPr/>
          <p:nvPr/>
        </p:nvSpPr>
        <p:spPr>
          <a:xfrm>
            <a:off x="1478997" y="27298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363F49"/>
                </a:solidFill>
                <a:effectLst/>
                <a:uLnTx/>
                <a:uFillTx/>
                <a:cs typeface="+mn-ea"/>
                <a:sym typeface="+mn-lt"/>
              </a:rPr>
              <a:t>Feature A</a:t>
            </a:r>
          </a:p>
        </p:txBody>
      </p:sp>
      <p:sp>
        <p:nvSpPr>
          <p:cNvPr id="12" name="Rectangle 267"/>
          <p:cNvSpPr/>
          <p:nvPr/>
        </p:nvSpPr>
        <p:spPr>
          <a:xfrm>
            <a:off x="1478996" y="3369662"/>
            <a:ext cx="1764501"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363F49"/>
                </a:solidFill>
                <a:effectLst/>
                <a:uLnTx/>
                <a:uFillTx/>
                <a:cs typeface="+mn-ea"/>
                <a:sym typeface="+mn-lt"/>
              </a:rPr>
              <a:t>Feature B</a:t>
            </a:r>
          </a:p>
        </p:txBody>
      </p:sp>
      <p:sp>
        <p:nvSpPr>
          <p:cNvPr id="13" name="Rectangle 268"/>
          <p:cNvSpPr/>
          <p:nvPr/>
        </p:nvSpPr>
        <p:spPr>
          <a:xfrm>
            <a:off x="1478997" y="40095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363F49"/>
                </a:solidFill>
                <a:effectLst/>
                <a:uLnTx/>
                <a:uFillTx/>
                <a:cs typeface="+mn-ea"/>
                <a:sym typeface="+mn-lt"/>
              </a:rPr>
              <a:t>Feature C</a:t>
            </a:r>
          </a:p>
        </p:txBody>
      </p:sp>
      <p:sp>
        <p:nvSpPr>
          <p:cNvPr id="14" name="Rectangle 269"/>
          <p:cNvSpPr/>
          <p:nvPr/>
        </p:nvSpPr>
        <p:spPr>
          <a:xfrm>
            <a:off x="1478996" y="4649362"/>
            <a:ext cx="1764501" cy="639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363F49"/>
                </a:solidFill>
                <a:effectLst/>
                <a:uLnTx/>
                <a:uFillTx/>
                <a:cs typeface="+mn-ea"/>
                <a:sym typeface="+mn-lt"/>
              </a:rPr>
              <a:t>Feature D</a:t>
            </a:r>
          </a:p>
        </p:txBody>
      </p:sp>
      <p:sp>
        <p:nvSpPr>
          <p:cNvPr id="15" name="Rectangle 270"/>
          <p:cNvSpPr/>
          <p:nvPr/>
        </p:nvSpPr>
        <p:spPr>
          <a:xfrm>
            <a:off x="1478997" y="5289212"/>
            <a:ext cx="1764501" cy="63985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400" u="none">
                <a:ln>
                  <a:noFill/>
                </a:ln>
                <a:solidFill>
                  <a:srgbClr val="363F49"/>
                </a:solidFill>
                <a:effectLst/>
                <a:uLnTx/>
                <a:uFillTx/>
                <a:cs typeface="+mn-ea"/>
                <a:sym typeface="+mn-lt"/>
              </a:rPr>
              <a:t>Feature E</a:t>
            </a:r>
          </a:p>
        </p:txBody>
      </p:sp>
      <p:sp>
        <p:nvSpPr>
          <p:cNvPr id="16" name="Rectangle 271"/>
          <p:cNvSpPr/>
          <p:nvPr/>
        </p:nvSpPr>
        <p:spPr>
          <a:xfrm>
            <a:off x="1884389" y="1896157"/>
            <a:ext cx="970280" cy="6400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363F49"/>
                </a:solidFill>
                <a:effectLst/>
                <a:uLnTx/>
                <a:uFillTx/>
                <a:cs typeface="+mn-ea"/>
                <a:sym typeface="+mn-lt"/>
              </a:rPr>
              <a:t>Special</a:t>
            </a:r>
          </a:p>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363F49"/>
                </a:solidFill>
                <a:effectLst/>
                <a:uLnTx/>
                <a:uFillTx/>
                <a:cs typeface="+mn-ea"/>
                <a:sym typeface="+mn-lt"/>
              </a:rPr>
              <a:t>Feature</a:t>
            </a:r>
          </a:p>
        </p:txBody>
      </p:sp>
      <p:grpSp>
        <p:nvGrpSpPr>
          <p:cNvPr id="17" name="组合 16"/>
          <p:cNvGrpSpPr/>
          <p:nvPr/>
        </p:nvGrpSpPr>
        <p:grpSpPr>
          <a:xfrm>
            <a:off x="6798009" y="1770451"/>
            <a:ext cx="1764501" cy="959361"/>
            <a:chOff x="6798009" y="1770451"/>
            <a:chExt cx="1764501" cy="959361"/>
          </a:xfrm>
        </p:grpSpPr>
        <p:sp>
          <p:nvSpPr>
            <p:cNvPr id="18" name="Rectangle 258"/>
            <p:cNvSpPr/>
            <p:nvPr/>
          </p:nvSpPr>
          <p:spPr>
            <a:xfrm>
              <a:off x="6798009"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9" name="Text Placeholder 33"/>
            <p:cNvSpPr txBox="1"/>
            <p:nvPr/>
          </p:nvSpPr>
          <p:spPr>
            <a:xfrm>
              <a:off x="6855090" y="2396931"/>
              <a:ext cx="1650338" cy="31701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200" u="none">
                  <a:ln>
                    <a:noFill/>
                  </a:ln>
                  <a:solidFill>
                    <a:prstClr val="white"/>
                  </a:solidFill>
                  <a:effectLst/>
                  <a:uLnTx/>
                  <a:uFillTx/>
                  <a:latin typeface="+mn-lt"/>
                  <a:cs typeface="+mn-ea"/>
                  <a:sym typeface="+mn-lt"/>
                </a:rPr>
                <a:t>Version  Three </a:t>
              </a:r>
            </a:p>
          </p:txBody>
        </p:sp>
        <p:sp>
          <p:nvSpPr>
            <p:cNvPr id="20" name="任意多边形 19"/>
            <p:cNvSpPr/>
            <p:nvPr/>
          </p:nvSpPr>
          <p:spPr>
            <a:xfrm>
              <a:off x="7563466" y="2109343"/>
              <a:ext cx="233586" cy="200217"/>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grpSp>
        <p:nvGrpSpPr>
          <p:cNvPr id="21" name="组合 20"/>
          <p:cNvGrpSpPr/>
          <p:nvPr/>
        </p:nvGrpSpPr>
        <p:grpSpPr>
          <a:xfrm>
            <a:off x="5033508" y="1770451"/>
            <a:ext cx="1764501" cy="959361"/>
            <a:chOff x="5033508" y="1770451"/>
            <a:chExt cx="1764501" cy="959361"/>
          </a:xfrm>
        </p:grpSpPr>
        <p:sp>
          <p:nvSpPr>
            <p:cNvPr id="22" name="Rectangle 254"/>
            <p:cNvSpPr/>
            <p:nvPr/>
          </p:nvSpPr>
          <p:spPr>
            <a:xfrm>
              <a:off x="5033508"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23" name="Text Placeholder 33"/>
            <p:cNvSpPr txBox="1"/>
            <p:nvPr/>
          </p:nvSpPr>
          <p:spPr>
            <a:xfrm>
              <a:off x="5090589" y="2396931"/>
              <a:ext cx="1650338" cy="31701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200" u="none">
                  <a:ln>
                    <a:noFill/>
                  </a:ln>
                  <a:solidFill>
                    <a:prstClr val="white"/>
                  </a:solidFill>
                  <a:effectLst/>
                  <a:uLnTx/>
                  <a:uFillTx/>
                  <a:latin typeface="+mn-lt"/>
                  <a:cs typeface="+mn-ea"/>
                  <a:sym typeface="+mn-lt"/>
                </a:rPr>
                <a:t>Version  Two</a:t>
              </a:r>
            </a:p>
          </p:txBody>
        </p:sp>
        <p:sp>
          <p:nvSpPr>
            <p:cNvPr id="24" name="任意多边形 23"/>
            <p:cNvSpPr/>
            <p:nvPr/>
          </p:nvSpPr>
          <p:spPr>
            <a:xfrm>
              <a:off x="5798965" y="2106479"/>
              <a:ext cx="233586" cy="200257"/>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grpSp>
      <p:grpSp>
        <p:nvGrpSpPr>
          <p:cNvPr id="25" name="组合 24"/>
          <p:cNvGrpSpPr/>
          <p:nvPr/>
        </p:nvGrpSpPr>
        <p:grpSpPr>
          <a:xfrm>
            <a:off x="8562510" y="1770451"/>
            <a:ext cx="1764501" cy="959361"/>
            <a:chOff x="8562510" y="1770451"/>
            <a:chExt cx="1764501" cy="959361"/>
          </a:xfrm>
        </p:grpSpPr>
        <p:sp>
          <p:nvSpPr>
            <p:cNvPr id="26" name="Rectangle 262"/>
            <p:cNvSpPr/>
            <p:nvPr/>
          </p:nvSpPr>
          <p:spPr>
            <a:xfrm>
              <a:off x="8562510" y="1770451"/>
              <a:ext cx="1764501" cy="9593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27" name="Text Placeholder 33"/>
            <p:cNvSpPr txBox="1"/>
            <p:nvPr/>
          </p:nvSpPr>
          <p:spPr>
            <a:xfrm>
              <a:off x="8619591" y="2396931"/>
              <a:ext cx="1650338" cy="31701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200" u="none">
                  <a:ln>
                    <a:noFill/>
                  </a:ln>
                  <a:solidFill>
                    <a:prstClr val="white"/>
                  </a:solidFill>
                  <a:effectLst/>
                  <a:uLnTx/>
                  <a:uFillTx/>
                  <a:latin typeface="+mn-lt"/>
                  <a:cs typeface="+mn-ea"/>
                  <a:sym typeface="+mn-lt"/>
                </a:rPr>
                <a:t>Version  Four</a:t>
              </a:r>
            </a:p>
          </p:txBody>
        </p:sp>
        <p:sp>
          <p:nvSpPr>
            <p:cNvPr id="28" name="任意多边形 27"/>
            <p:cNvSpPr/>
            <p:nvPr/>
          </p:nvSpPr>
          <p:spPr>
            <a:xfrm>
              <a:off x="9322297" y="2118773"/>
              <a:ext cx="244926" cy="183531"/>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grpSp>
        <p:nvGrpSpPr>
          <p:cNvPr id="29" name="组合 28"/>
          <p:cNvGrpSpPr/>
          <p:nvPr/>
        </p:nvGrpSpPr>
        <p:grpSpPr>
          <a:xfrm>
            <a:off x="3269007" y="1770451"/>
            <a:ext cx="1764501" cy="959361"/>
            <a:chOff x="3269007" y="1770451"/>
            <a:chExt cx="1764501" cy="959361"/>
          </a:xfrm>
        </p:grpSpPr>
        <p:sp>
          <p:nvSpPr>
            <p:cNvPr id="30" name="Rectangle 251"/>
            <p:cNvSpPr/>
            <p:nvPr/>
          </p:nvSpPr>
          <p:spPr>
            <a:xfrm>
              <a:off x="4061463" y="1921198"/>
              <a:ext cx="182880" cy="420624"/>
            </a:xfrm>
            <a:prstGeom prst="rect">
              <a:avLst/>
            </a:prstGeom>
          </p:spPr>
          <p:txBody>
            <a:bodyPr wrap="none">
              <a:spAutoFit/>
            </a:bodyPr>
            <a:lstStyle/>
            <a:p>
              <a:pPr algn="ctr" defTabSz="1466850" eaLnBrk="1" fontAlgn="auto" hangingPunct="1" indent="0" latinLnBrk="0" lvl="0" marL="0" marR="0" rtl="0">
                <a:lnSpc>
                  <a:spcPct val="90000"/>
                </a:lnSpc>
                <a:spcBef>
                  <a:spcPct val="0"/>
                </a:spcBef>
                <a:spcAft>
                  <a:spcPct val="35000"/>
                </a:spcAft>
                <a:buClrTx/>
                <a:buSzTx/>
                <a:buFontTx/>
                <a:buNone/>
                <a:defRPr/>
              </a:pPr>
              <a:endParaRPr b="0" baseline="0" cap="none" i="0" kern="1200" kumimoji="0" lang="en-US" noProof="0" normalizeH="0" spc="0" strike="noStrike" sz="2400" u="none">
                <a:ln>
                  <a:noFill/>
                </a:ln>
                <a:solidFill>
                  <a:prstClr val="white"/>
                </a:solidFill>
                <a:effectLst/>
                <a:uLnTx/>
                <a:uFillTx/>
                <a:cs typeface="+mn-ea"/>
                <a:sym typeface="+mn-lt"/>
              </a:endParaRPr>
            </a:p>
          </p:txBody>
        </p:sp>
        <p:sp>
          <p:nvSpPr>
            <p:cNvPr id="31" name="Rectangle 250"/>
            <p:cNvSpPr/>
            <p:nvPr/>
          </p:nvSpPr>
          <p:spPr>
            <a:xfrm>
              <a:off x="3269007" y="1770451"/>
              <a:ext cx="1764501" cy="959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32" name="Text Placeholder 33"/>
            <p:cNvSpPr txBox="1"/>
            <p:nvPr/>
          </p:nvSpPr>
          <p:spPr>
            <a:xfrm>
              <a:off x="3326088" y="2396931"/>
              <a:ext cx="1650338" cy="31701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200" u="none">
                  <a:ln>
                    <a:noFill/>
                  </a:ln>
                  <a:solidFill>
                    <a:prstClr val="white"/>
                  </a:solidFill>
                  <a:effectLst/>
                  <a:uLnTx/>
                  <a:uFillTx/>
                  <a:latin typeface="+mn-lt"/>
                  <a:cs typeface="+mn-ea"/>
                  <a:sym typeface="+mn-lt"/>
                </a:rPr>
                <a:t>Version One</a:t>
              </a:r>
            </a:p>
          </p:txBody>
        </p:sp>
        <p:sp>
          <p:nvSpPr>
            <p:cNvPr id="33" name="任意多边形 32"/>
            <p:cNvSpPr/>
            <p:nvPr/>
          </p:nvSpPr>
          <p:spPr>
            <a:xfrm>
              <a:off x="4002632" y="2050779"/>
              <a:ext cx="297250" cy="274385"/>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sp>
        <p:nvSpPr>
          <p:cNvPr id="34" name="任意多边形 33"/>
          <p:cNvSpPr/>
          <p:nvPr/>
        </p:nvSpPr>
        <p:spPr>
          <a:xfrm>
            <a:off x="4020629" y="2914735"/>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5" name="任意多边形 34"/>
          <p:cNvSpPr/>
          <p:nvPr/>
        </p:nvSpPr>
        <p:spPr>
          <a:xfrm>
            <a:off x="4020629" y="35415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6" name="任意多边形 35"/>
          <p:cNvSpPr/>
          <p:nvPr/>
        </p:nvSpPr>
        <p:spPr>
          <a:xfrm>
            <a:off x="5785130" y="2914735"/>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7" name="任意多边形 36"/>
          <p:cNvSpPr/>
          <p:nvPr/>
        </p:nvSpPr>
        <p:spPr>
          <a:xfrm>
            <a:off x="5785130" y="35415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8" name="任意多边形 37"/>
          <p:cNvSpPr/>
          <p:nvPr/>
        </p:nvSpPr>
        <p:spPr>
          <a:xfrm>
            <a:off x="5785130" y="418136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9" name="任意多边形 38"/>
          <p:cNvSpPr/>
          <p:nvPr/>
        </p:nvSpPr>
        <p:spPr>
          <a:xfrm>
            <a:off x="7549631" y="2914735"/>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0" name="任意多边形 39"/>
          <p:cNvSpPr/>
          <p:nvPr/>
        </p:nvSpPr>
        <p:spPr>
          <a:xfrm>
            <a:off x="7549631" y="35415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1" name="任意多边形 40"/>
          <p:cNvSpPr/>
          <p:nvPr/>
        </p:nvSpPr>
        <p:spPr>
          <a:xfrm>
            <a:off x="7549631" y="418136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2" name="任意多边形 41"/>
          <p:cNvSpPr/>
          <p:nvPr/>
        </p:nvSpPr>
        <p:spPr>
          <a:xfrm>
            <a:off x="7549631" y="48212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3" name="任意多边形 42"/>
          <p:cNvSpPr/>
          <p:nvPr/>
        </p:nvSpPr>
        <p:spPr>
          <a:xfrm>
            <a:off x="9314132" y="2914735"/>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4" name="任意多边形 43"/>
          <p:cNvSpPr/>
          <p:nvPr/>
        </p:nvSpPr>
        <p:spPr>
          <a:xfrm>
            <a:off x="9314132" y="35415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5" name="任意多边形 44"/>
          <p:cNvSpPr/>
          <p:nvPr/>
        </p:nvSpPr>
        <p:spPr>
          <a:xfrm>
            <a:off x="9314132" y="418136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6" name="任意多边形 45"/>
          <p:cNvSpPr/>
          <p:nvPr/>
        </p:nvSpPr>
        <p:spPr>
          <a:xfrm>
            <a:off x="9314132" y="4821217"/>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47" name="任意多边形 46"/>
          <p:cNvSpPr/>
          <p:nvPr/>
        </p:nvSpPr>
        <p:spPr>
          <a:xfrm>
            <a:off x="9314132" y="5423056"/>
            <a:ext cx="261257" cy="261257"/>
          </a:xfrm>
          <a:custGeom>
            <a:rect b="b" l="l" r="r" t="t"/>
            <a:pathLst>
              <a:path h="261257" w="261257">
                <a:moveTo>
                  <a:pt x="192201" y="76711"/>
                </a:moveTo>
                <a:cubicBezTo>
                  <a:pt x="189253" y="76711"/>
                  <a:pt x="186702" y="77788"/>
                  <a:pt x="184547" y="79942"/>
                </a:cubicBezTo>
                <a:lnTo>
                  <a:pt x="115151" y="149169"/>
                </a:lnTo>
                <a:lnTo>
                  <a:pt x="76711" y="110728"/>
                </a:lnTo>
                <a:cubicBezTo>
                  <a:pt x="74556" y="108574"/>
                  <a:pt x="72005" y="107497"/>
                  <a:pt x="69056" y="107497"/>
                </a:cubicBezTo>
                <a:cubicBezTo>
                  <a:pt x="66108" y="107497"/>
                  <a:pt x="63557" y="108574"/>
                  <a:pt x="61402" y="110728"/>
                </a:cubicBezTo>
                <a:lnTo>
                  <a:pt x="45924" y="126036"/>
                </a:lnTo>
                <a:cubicBezTo>
                  <a:pt x="43883" y="128078"/>
                  <a:pt x="42863" y="130686"/>
                  <a:pt x="42863" y="133861"/>
                </a:cubicBezTo>
                <a:cubicBezTo>
                  <a:pt x="42863" y="136922"/>
                  <a:pt x="43883" y="139474"/>
                  <a:pt x="45924" y="141515"/>
                </a:cubicBezTo>
                <a:lnTo>
                  <a:pt x="107497" y="203087"/>
                </a:lnTo>
                <a:cubicBezTo>
                  <a:pt x="109651" y="205241"/>
                  <a:pt x="112202" y="206319"/>
                  <a:pt x="115151" y="206319"/>
                </a:cubicBezTo>
                <a:cubicBezTo>
                  <a:pt x="118212" y="206319"/>
                  <a:pt x="120820" y="205241"/>
                  <a:pt x="122975" y="203087"/>
                </a:cubicBezTo>
                <a:lnTo>
                  <a:pt x="215333" y="110728"/>
                </a:lnTo>
                <a:cubicBezTo>
                  <a:pt x="217374" y="108687"/>
                  <a:pt x="218395" y="106136"/>
                  <a:pt x="218395" y="103074"/>
                </a:cubicBezTo>
                <a:cubicBezTo>
                  <a:pt x="218395" y="99899"/>
                  <a:pt x="217374" y="97291"/>
                  <a:pt x="215333" y="95250"/>
                </a:cubicBezTo>
                <a:lnTo>
                  <a:pt x="199855" y="79942"/>
                </a:lnTo>
                <a:cubicBezTo>
                  <a:pt x="197701" y="77788"/>
                  <a:pt x="195149" y="76711"/>
                  <a:pt x="192201" y="76711"/>
                </a:cubicBezTo>
                <a:close/>
                <a:moveTo>
                  <a:pt x="130629" y="0"/>
                </a:moveTo>
                <a:cubicBezTo>
                  <a:pt x="154328" y="0"/>
                  <a:pt x="176184" y="5840"/>
                  <a:pt x="196198" y="17520"/>
                </a:cubicBezTo>
                <a:cubicBezTo>
                  <a:pt x="216212" y="29199"/>
                  <a:pt x="232059" y="45046"/>
                  <a:pt x="243738" y="65059"/>
                </a:cubicBezTo>
                <a:cubicBezTo>
                  <a:pt x="255418" y="85073"/>
                  <a:pt x="261257" y="106930"/>
                  <a:pt x="261257" y="130629"/>
                </a:cubicBezTo>
                <a:cubicBezTo>
                  <a:pt x="261257" y="154328"/>
                  <a:pt x="255418" y="176184"/>
                  <a:pt x="243738" y="196198"/>
                </a:cubicBezTo>
                <a:cubicBezTo>
                  <a:pt x="232059" y="216212"/>
                  <a:pt x="216212" y="232059"/>
                  <a:pt x="196198" y="243738"/>
                </a:cubicBezTo>
                <a:cubicBezTo>
                  <a:pt x="176184" y="255418"/>
                  <a:pt x="154328" y="261257"/>
                  <a:pt x="130629" y="261257"/>
                </a:cubicBezTo>
                <a:cubicBezTo>
                  <a:pt x="106930" y="261257"/>
                  <a:pt x="85073" y="255418"/>
                  <a:pt x="65059" y="243738"/>
                </a:cubicBezTo>
                <a:cubicBezTo>
                  <a:pt x="45046" y="232059"/>
                  <a:pt x="29199" y="216212"/>
                  <a:pt x="17519" y="196198"/>
                </a:cubicBezTo>
                <a:cubicBezTo>
                  <a:pt x="5840" y="176184"/>
                  <a:pt x="0" y="154328"/>
                  <a:pt x="0" y="130629"/>
                </a:cubicBezTo>
                <a:cubicBezTo>
                  <a:pt x="0" y="106930"/>
                  <a:pt x="5840" y="85073"/>
                  <a:pt x="17519" y="65059"/>
                </a:cubicBezTo>
                <a:cubicBezTo>
                  <a:pt x="29199" y="45046"/>
                  <a:pt x="45046" y="29199"/>
                  <a:pt x="65059" y="17520"/>
                </a:cubicBezTo>
                <a:cubicBezTo>
                  <a:pt x="85073" y="5840"/>
                  <a:pt x="106930" y="0"/>
                  <a:pt x="1306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50"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2622138844"/>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3"/>
          <p:cNvSpPr>
            <a:spLocks noGrp="1"/>
          </p:cNvSpPr>
          <p:nvPr>
            <p:ph idx="12" sz="quarter" type="sldNum"/>
          </p:nvPr>
        </p:nvSpPr>
        <p:spPr/>
        <p:txBody>
          <a:bodyPr/>
          <a:lstStyle/>
          <a:p>
            <a:pPr lvl="0"/>
            <a:fld id="{C2452F4D-120C-4E0D-9A8C-A1654C43C5CC}" type="slidenum">
              <a:rPr lang="en-US" noProof="0" smtClean="0">
                <a:latin typeface="+mn-lt"/>
                <a:cs typeface="+mn-ea"/>
                <a:sym typeface="+mn-lt"/>
              </a:rPr>
              <a:pPr lvl="0"/>
              <a:t>16</a:t>
            </a:fld>
          </a:p>
        </p:txBody>
      </p:sp>
      <p:graphicFrame>
        <p:nvGraphicFramePr>
          <p:cNvPr id="4" name="Chart 1114"/>
          <p:cNvGraphicFramePr/>
          <p:nvPr>
            <p:extLst/>
          </p:nvPr>
        </p:nvGraphicFramePr>
        <p:xfrm>
          <a:off x="1304925" y="1600202"/>
          <a:ext cx="9582150" cy="3557588"/>
        </p:xfrm>
        <a:graphic>
          <a:graphicData uri="http://schemas.openxmlformats.org/drawingml/2006/chart">
            <c:chart xmlns:c="http://schemas.openxmlformats.org/drawingml/2006/chart" r:id="rId2"/>
          </a:graphicData>
        </a:graphic>
      </p:graphicFrame>
      <p:sp>
        <p:nvSpPr>
          <p:cNvPr id="5" name="Text Placeholder 32"/>
          <p:cNvSpPr txBox="1"/>
          <p:nvPr/>
        </p:nvSpPr>
        <p:spPr>
          <a:xfrm>
            <a:off x="1419226" y="5563603"/>
            <a:ext cx="9353550" cy="6236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bg1">
                    <a:lumMod val="50000"/>
                  </a:schemeClr>
                </a:solidFill>
                <a:effectLst/>
                <a:uLnTx/>
                <a:uFillTx/>
                <a:latin typeface="+mn-lt"/>
                <a:cs typeface="+mn-ea"/>
                <a:sym typeface="+mn-lt"/>
              </a:rPr>
              <a:t>Liquorice chupa chups applicake apple pie cupcake brownie bear claw  cake gingerbread cotton candy. Bear claw croissant apple pie. Croissant cake sweet puff oreo . Liquorice chupa chups applicake apple pie cupcake brownie bear claw  cake gingerbread cotton candy. Bear claw croissant apple pie croissant cake sweet puff oreo. </a:t>
            </a:r>
          </a:p>
        </p:txBody>
      </p:sp>
      <p:sp>
        <p:nvSpPr>
          <p:cNvPr id="7"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256408285"/>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10"/>
          <p:cNvSpPr>
            <a:spLocks noGrp="1"/>
          </p:cNvSpPr>
          <p:nvPr>
            <p:ph idx="12" sz="quarter" type="sldNum"/>
          </p:nvPr>
        </p:nvSpPr>
        <p:spPr/>
        <p:txBody>
          <a:bodyPr/>
          <a:lstStyle/>
          <a:p>
            <a:pPr lvl="0"/>
            <a:fld id="{AF601C68-8EEC-47EA-AE33-DEE56F49AF64}" type="slidenum">
              <a:rPr lang="en-US" noProof="0" smtClean="0">
                <a:latin typeface="+mn-lt"/>
                <a:cs typeface="+mn-ea"/>
                <a:sym typeface="+mn-lt"/>
              </a:rPr>
              <a:pPr lvl="0"/>
              <a:t>17</a:t>
            </a:fld>
          </a:p>
        </p:txBody>
      </p:sp>
      <p:sp>
        <p:nvSpPr>
          <p:cNvPr id="3" name="Text Placeholder 32"/>
          <p:cNvSpPr txBox="1"/>
          <p:nvPr/>
        </p:nvSpPr>
        <p:spPr>
          <a:xfrm>
            <a:off x="1660610" y="216775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4" name="Text Placeholder 33"/>
          <p:cNvSpPr txBox="1"/>
          <p:nvPr/>
        </p:nvSpPr>
        <p:spPr>
          <a:xfrm>
            <a:off x="1646324" y="1887578"/>
            <a:ext cx="1893998" cy="27998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pPr>
            <a:r>
              <a:rPr altLang="en-US" b="1" lang="zh-CN" sz="1300">
                <a:solidFill>
                  <a:schemeClr val="accent1"/>
                </a:solidFill>
                <a:latin typeface="+mn-lt"/>
                <a:cs typeface="+mn-ea"/>
                <a:sym typeface="+mn-lt"/>
              </a:rPr>
              <a:t>用户体验</a:t>
            </a:r>
          </a:p>
        </p:txBody>
      </p:sp>
      <p:sp>
        <p:nvSpPr>
          <p:cNvPr id="5" name="Text Placeholder 32"/>
          <p:cNvSpPr txBox="1"/>
          <p:nvPr/>
        </p:nvSpPr>
        <p:spPr>
          <a:xfrm>
            <a:off x="1660610" y="3657460"/>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6" name="Text Placeholder 33"/>
          <p:cNvSpPr txBox="1"/>
          <p:nvPr/>
        </p:nvSpPr>
        <p:spPr>
          <a:xfrm>
            <a:off x="1649415" y="3377283"/>
            <a:ext cx="1890907" cy="23021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pPr>
            <a:r>
              <a:rPr altLang="en-US" b="1" lang="zh-CN" sz="1300">
                <a:solidFill>
                  <a:schemeClr val="accent1"/>
                </a:solidFill>
                <a:latin typeface="+mn-lt"/>
                <a:cs typeface="+mn-ea"/>
                <a:sym typeface="+mn-lt"/>
              </a:rPr>
              <a:t>销售助推器</a:t>
            </a:r>
          </a:p>
        </p:txBody>
      </p:sp>
      <p:sp>
        <p:nvSpPr>
          <p:cNvPr id="7" name="Text Placeholder 32"/>
          <p:cNvSpPr txBox="1"/>
          <p:nvPr/>
        </p:nvSpPr>
        <p:spPr>
          <a:xfrm>
            <a:off x="1660610" y="514716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8" name="Text Placeholder 33"/>
          <p:cNvSpPr txBox="1"/>
          <p:nvPr/>
        </p:nvSpPr>
        <p:spPr>
          <a:xfrm>
            <a:off x="1649415" y="4866989"/>
            <a:ext cx="1890907" cy="21406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lvl="0" marL="0">
              <a:buNone/>
              <a:defRPr/>
            </a:pPr>
            <a:r>
              <a:rPr altLang="en-US" b="1" lang="zh-CN" sz="1300">
                <a:solidFill>
                  <a:schemeClr val="accent1"/>
                </a:solidFill>
                <a:latin typeface="+mn-lt"/>
                <a:cs typeface="+mn-ea"/>
                <a:sym typeface="+mn-lt"/>
              </a:rPr>
              <a:t>商业策略</a:t>
            </a:r>
          </a:p>
        </p:txBody>
      </p:sp>
      <p:sp>
        <p:nvSpPr>
          <p:cNvPr id="9" name="Text Placeholder 32"/>
          <p:cNvSpPr txBox="1"/>
          <p:nvPr/>
        </p:nvSpPr>
        <p:spPr>
          <a:xfrm>
            <a:off x="8610618" y="216775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10" name="Text Placeholder 33"/>
          <p:cNvSpPr txBox="1"/>
          <p:nvPr/>
        </p:nvSpPr>
        <p:spPr>
          <a:xfrm>
            <a:off x="8610618" y="1887578"/>
            <a:ext cx="1893998" cy="27998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回收的产品</a:t>
            </a:r>
          </a:p>
        </p:txBody>
      </p:sp>
      <p:sp>
        <p:nvSpPr>
          <p:cNvPr id="11" name="Text Placeholder 32"/>
          <p:cNvSpPr txBox="1"/>
          <p:nvPr/>
        </p:nvSpPr>
        <p:spPr>
          <a:xfrm>
            <a:off x="8610618" y="3657460"/>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12" name="Text Placeholder 33"/>
          <p:cNvSpPr txBox="1"/>
          <p:nvPr/>
        </p:nvSpPr>
        <p:spPr>
          <a:xfrm>
            <a:off x="8610618" y="3377283"/>
            <a:ext cx="1890907" cy="23021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光的内容</a:t>
            </a:r>
          </a:p>
        </p:txBody>
      </p:sp>
      <p:sp>
        <p:nvSpPr>
          <p:cNvPr id="13" name="Text Placeholder 32"/>
          <p:cNvSpPr txBox="1"/>
          <p:nvPr/>
        </p:nvSpPr>
        <p:spPr>
          <a:xfrm>
            <a:off x="8610618" y="5147165"/>
            <a:ext cx="1879712" cy="5287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Lemon drops oat cake oat cake sugar plum sweet chocolate cake sweet pastry candy.</a:t>
            </a:r>
          </a:p>
        </p:txBody>
      </p:sp>
      <p:sp>
        <p:nvSpPr>
          <p:cNvPr id="14" name="Text Placeholder 33"/>
          <p:cNvSpPr txBox="1"/>
          <p:nvPr/>
        </p:nvSpPr>
        <p:spPr>
          <a:xfrm>
            <a:off x="8610618" y="4866989"/>
            <a:ext cx="1890907" cy="21406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lvl="0" marL="0">
              <a:buNone/>
            </a:pPr>
            <a:r>
              <a:rPr altLang="en-US" b="1" lang="zh-CN" sz="1300">
                <a:solidFill>
                  <a:schemeClr val="accent1"/>
                </a:solidFill>
                <a:latin typeface="+mn-lt"/>
                <a:cs typeface="+mn-ea"/>
                <a:sym typeface="+mn-lt"/>
              </a:rPr>
              <a:t>成功的关键</a:t>
            </a:r>
          </a:p>
        </p:txBody>
      </p:sp>
      <p:grpSp>
        <p:nvGrpSpPr>
          <p:cNvPr id="15" name="组合 14"/>
          <p:cNvGrpSpPr/>
          <p:nvPr/>
        </p:nvGrpSpPr>
        <p:grpSpPr>
          <a:xfrm>
            <a:off x="3929420" y="1935228"/>
            <a:ext cx="4292100" cy="3816694"/>
            <a:chOff x="3929420" y="1935228"/>
            <a:chExt cx="4292100" cy="3816694"/>
          </a:xfrm>
        </p:grpSpPr>
        <p:sp>
          <p:nvSpPr>
            <p:cNvPr id="16" name="Freeform 79"/>
            <p:cNvSpPr/>
            <p:nvPr/>
          </p:nvSpPr>
          <p:spPr bwMode="auto">
            <a:xfrm>
              <a:off x="6835585" y="2914246"/>
              <a:ext cx="639249" cy="929328"/>
            </a:xfrm>
            <a:custGeom>
              <a:gdLst>
                <a:gd fmla="*/ 476 w 476" name="T0"/>
                <a:gd fmla="*/ 0 h 692" name="T1"/>
                <a:gd fmla="*/ 0 w 476" name="T2"/>
                <a:gd fmla="*/ 559 h 692" name="T3"/>
                <a:gd fmla="*/ 78 w 476" name="T4"/>
                <a:gd fmla="*/ 692 h 692" name="T5"/>
                <a:gd fmla="*/ 476 w 476" name="T6"/>
                <a:gd fmla="*/ 0 h 692" name="T7"/>
              </a:gdLst>
              <a:cxnLst>
                <a:cxn ang="0">
                  <a:pos x="T0" y="T1"/>
                </a:cxn>
                <a:cxn ang="0">
                  <a:pos x="T2" y="T3"/>
                </a:cxn>
                <a:cxn ang="0">
                  <a:pos x="T4" y="T5"/>
                </a:cxn>
                <a:cxn ang="0">
                  <a:pos x="T6" y="T7"/>
                </a:cxn>
              </a:cxnLst>
              <a:rect b="b" l="0" r="r" t="0"/>
              <a:pathLst>
                <a:path h="692" w="476">
                  <a:moveTo>
                    <a:pt x="476" y="0"/>
                  </a:moveTo>
                  <a:lnTo>
                    <a:pt x="0" y="559"/>
                  </a:lnTo>
                  <a:lnTo>
                    <a:pt x="78" y="692"/>
                  </a:lnTo>
                  <a:lnTo>
                    <a:pt x="4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7" name="Freeform 81"/>
            <p:cNvSpPr/>
            <p:nvPr/>
          </p:nvSpPr>
          <p:spPr bwMode="auto">
            <a:xfrm>
              <a:off x="6507903" y="4412990"/>
              <a:ext cx="102065" cy="181300"/>
            </a:xfrm>
            <a:custGeom>
              <a:gdLst>
                <a:gd fmla="*/ 76 w 76" name="T0"/>
                <a:gd fmla="*/ 0 h 135" name="T1"/>
                <a:gd fmla="*/ 0 w 76" name="T2"/>
                <a:gd fmla="*/ 135 h 135" name="T3"/>
                <a:gd fmla="*/ 76 w 76" name="T4"/>
                <a:gd fmla="*/ 0 h 135" name="T5"/>
                <a:gd fmla="*/ 76 w 76" name="T6"/>
                <a:gd fmla="*/ 0 h 135" name="T7"/>
              </a:gdLst>
              <a:cxnLst>
                <a:cxn ang="0">
                  <a:pos x="T0" y="T1"/>
                </a:cxn>
                <a:cxn ang="0">
                  <a:pos x="T2" y="T3"/>
                </a:cxn>
                <a:cxn ang="0">
                  <a:pos x="T4" y="T5"/>
                </a:cxn>
                <a:cxn ang="0">
                  <a:pos x="T6" y="T7"/>
                </a:cxn>
              </a:cxnLst>
              <a:rect b="b" l="0" r="r" t="0"/>
              <a:pathLst>
                <a:path h="135" w="76">
                  <a:moveTo>
                    <a:pt x="76" y="0"/>
                  </a:moveTo>
                  <a:lnTo>
                    <a:pt x="0" y="135"/>
                  </a:lnTo>
                  <a:lnTo>
                    <a:pt x="76" y="0"/>
                  </a:lnTo>
                  <a:lnTo>
                    <a:pt x="76"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8" name="Freeform 82"/>
            <p:cNvSpPr/>
            <p:nvPr/>
          </p:nvSpPr>
          <p:spPr bwMode="auto">
            <a:xfrm>
              <a:off x="6507903" y="4412990"/>
              <a:ext cx="102065" cy="181300"/>
            </a:xfrm>
            <a:custGeom>
              <a:gdLst>
                <a:gd fmla="*/ 76 w 76" name="T0"/>
                <a:gd fmla="*/ 0 h 135" name="T1"/>
                <a:gd fmla="*/ 0 w 76" name="T2"/>
                <a:gd fmla="*/ 135 h 135" name="T3"/>
                <a:gd fmla="*/ 76 w 76" name="T4"/>
                <a:gd fmla="*/ 0 h 135" name="T5"/>
                <a:gd fmla="*/ 76 w 76" name="T6"/>
                <a:gd fmla="*/ 0 h 135" name="T7"/>
              </a:gdLst>
              <a:cxnLst>
                <a:cxn ang="0">
                  <a:pos x="T0" y="T1"/>
                </a:cxn>
                <a:cxn ang="0">
                  <a:pos x="T2" y="T3"/>
                </a:cxn>
                <a:cxn ang="0">
                  <a:pos x="T4" y="T5"/>
                </a:cxn>
                <a:cxn ang="0">
                  <a:pos x="T6" y="T7"/>
                </a:cxn>
              </a:cxnLst>
              <a:rect b="b" l="0" r="r" t="0"/>
              <a:pathLst>
                <a:path h="135" w="76">
                  <a:moveTo>
                    <a:pt x="76" y="0"/>
                  </a:moveTo>
                  <a:lnTo>
                    <a:pt x="0" y="135"/>
                  </a:lnTo>
                  <a:lnTo>
                    <a:pt x="76" y="0"/>
                  </a:lnTo>
                  <a:lnTo>
                    <a:pt x="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9" name="Freeform 84"/>
            <p:cNvSpPr/>
            <p:nvPr/>
          </p:nvSpPr>
          <p:spPr bwMode="auto">
            <a:xfrm>
              <a:off x="6507903" y="4412990"/>
              <a:ext cx="1071682" cy="181300"/>
            </a:xfrm>
            <a:custGeom>
              <a:gdLst>
                <a:gd fmla="*/ 76 w 798" name="T0"/>
                <a:gd fmla="*/ 0 h 135" name="T1"/>
                <a:gd fmla="*/ 0 w 798" name="T2"/>
                <a:gd fmla="*/ 135 h 135" name="T3"/>
                <a:gd fmla="*/ 798 w 798" name="T4"/>
                <a:gd fmla="*/ 135 h 135" name="T5"/>
                <a:gd fmla="*/ 76 w 798" name="T6"/>
                <a:gd fmla="*/ 0 h 135" name="T7"/>
              </a:gdLst>
              <a:cxnLst>
                <a:cxn ang="0">
                  <a:pos x="T0" y="T1"/>
                </a:cxn>
                <a:cxn ang="0">
                  <a:pos x="T2" y="T3"/>
                </a:cxn>
                <a:cxn ang="0">
                  <a:pos x="T4" y="T5"/>
                </a:cxn>
                <a:cxn ang="0">
                  <a:pos x="T6" y="T7"/>
                </a:cxn>
              </a:cxnLst>
              <a:rect b="b" l="0" r="r" t="0"/>
              <a:pathLst>
                <a:path h="135" w="798">
                  <a:moveTo>
                    <a:pt x="76" y="0"/>
                  </a:moveTo>
                  <a:lnTo>
                    <a:pt x="0" y="135"/>
                  </a:lnTo>
                  <a:lnTo>
                    <a:pt x="798" y="135"/>
                  </a:lnTo>
                  <a:lnTo>
                    <a:pt x="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0" name="Freeform 86"/>
            <p:cNvSpPr/>
            <p:nvPr/>
          </p:nvSpPr>
          <p:spPr bwMode="auto">
            <a:xfrm>
              <a:off x="5643037" y="4594289"/>
              <a:ext cx="206816" cy="0"/>
            </a:xfrm>
            <a:custGeom>
              <a:gdLst>
                <a:gd fmla="*/ 154 w 154" name="T0"/>
                <a:gd fmla="*/ 0 w 154" name="T1"/>
                <a:gd fmla="*/ 154 w 154" name="T2"/>
                <a:gd fmla="*/ 154 w 154" name="T3"/>
              </a:gdLst>
              <a:cxnLst>
                <a:cxn ang="0">
                  <a:pos x="T0" y="0"/>
                </a:cxn>
                <a:cxn ang="0">
                  <a:pos x="T1" y="0"/>
                </a:cxn>
                <a:cxn ang="0">
                  <a:pos x="T2" y="0"/>
                </a:cxn>
                <a:cxn ang="0">
                  <a:pos x="T3" y="0"/>
                </a:cxn>
              </a:cxnLst>
              <a:rect b="b" l="0" r="r" t="0"/>
              <a:pathLst>
                <a:path w="154">
                  <a:moveTo>
                    <a:pt x="154" y="0"/>
                  </a:moveTo>
                  <a:lnTo>
                    <a:pt x="0" y="0"/>
                  </a:lnTo>
                  <a:lnTo>
                    <a:pt x="154" y="0"/>
                  </a:lnTo>
                  <a:lnTo>
                    <a:pt x="154"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1" name="Freeform 87"/>
            <p:cNvSpPr/>
            <p:nvPr/>
          </p:nvSpPr>
          <p:spPr bwMode="auto">
            <a:xfrm>
              <a:off x="5643037" y="4594289"/>
              <a:ext cx="206816" cy="0"/>
            </a:xfrm>
            <a:custGeom>
              <a:gdLst>
                <a:gd fmla="*/ 154 w 154" name="T0"/>
                <a:gd fmla="*/ 0 w 154" name="T1"/>
                <a:gd fmla="*/ 154 w 154" name="T2"/>
                <a:gd fmla="*/ 154 w 154" name="T3"/>
              </a:gdLst>
              <a:cxnLst>
                <a:cxn ang="0">
                  <a:pos x="T0" y="0"/>
                </a:cxn>
                <a:cxn ang="0">
                  <a:pos x="T1" y="0"/>
                </a:cxn>
                <a:cxn ang="0">
                  <a:pos x="T2" y="0"/>
                </a:cxn>
                <a:cxn ang="0">
                  <a:pos x="T3" y="0"/>
                </a:cxn>
              </a:cxnLst>
              <a:rect b="b" l="0" r="r" t="0"/>
              <a:pathLst>
                <a:path w="154">
                  <a:moveTo>
                    <a:pt x="154" y="0"/>
                  </a:moveTo>
                  <a:lnTo>
                    <a:pt x="0" y="0"/>
                  </a:lnTo>
                  <a:lnTo>
                    <a:pt x="154" y="0"/>
                  </a:lnTo>
                  <a:lnTo>
                    <a:pt x="15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2" name="Freeform 89"/>
            <p:cNvSpPr/>
            <p:nvPr/>
          </p:nvSpPr>
          <p:spPr bwMode="auto">
            <a:xfrm>
              <a:off x="5643037" y="4594289"/>
              <a:ext cx="534498" cy="927986"/>
            </a:xfrm>
            <a:custGeom>
              <a:gdLst>
                <a:gd fmla="*/ 0 w 398" name="T0"/>
                <a:gd fmla="*/ 0 h 691" name="T1"/>
                <a:gd fmla="*/ 5 w 398" name="T2"/>
                <a:gd fmla="*/ 7 h 691" name="T3"/>
                <a:gd fmla="*/ 398 w 398" name="T4"/>
                <a:gd fmla="*/ 691 h 691" name="T5"/>
                <a:gd fmla="*/ 154 w 398" name="T6"/>
                <a:gd fmla="*/ 0 h 691" name="T7"/>
                <a:gd fmla="*/ 0 w 398" name="T8"/>
                <a:gd fmla="*/ 0 h 691" name="T9"/>
              </a:gdLst>
              <a:cxnLst>
                <a:cxn ang="0">
                  <a:pos x="T0" y="T1"/>
                </a:cxn>
                <a:cxn ang="0">
                  <a:pos x="T2" y="T3"/>
                </a:cxn>
                <a:cxn ang="0">
                  <a:pos x="T4" y="T5"/>
                </a:cxn>
                <a:cxn ang="0">
                  <a:pos x="T6" y="T7"/>
                </a:cxn>
                <a:cxn ang="0">
                  <a:pos x="T8" y="T9"/>
                </a:cxn>
              </a:cxnLst>
              <a:rect b="b" l="0" r="r" t="0"/>
              <a:pathLst>
                <a:path h="691" w="398">
                  <a:moveTo>
                    <a:pt x="0" y="0"/>
                  </a:moveTo>
                  <a:lnTo>
                    <a:pt x="5" y="7"/>
                  </a:lnTo>
                  <a:lnTo>
                    <a:pt x="398" y="691"/>
                  </a:lnTo>
                  <a:lnTo>
                    <a:pt x="154"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3" name="Freeform 91"/>
            <p:cNvSpPr/>
            <p:nvPr/>
          </p:nvSpPr>
          <p:spPr bwMode="auto">
            <a:xfrm>
              <a:off x="4673420" y="3843574"/>
              <a:ext cx="639249" cy="927986"/>
            </a:xfrm>
            <a:custGeom>
              <a:gdLst>
                <a:gd fmla="*/ 400 w 476" name="T0"/>
                <a:gd fmla="*/ 0 h 691" name="T1"/>
                <a:gd fmla="*/ 0 w 476" name="T2"/>
                <a:gd fmla="*/ 691 h 691" name="T3"/>
                <a:gd fmla="*/ 400 w 476" name="T4"/>
                <a:gd fmla="*/ 0 h 691" name="T5"/>
                <a:gd fmla="*/ 476 w 476" name="T6"/>
                <a:gd fmla="*/ 132 h 691" name="T7"/>
                <a:gd fmla="*/ 476 w 476" name="T8"/>
                <a:gd fmla="*/ 132 h 691" name="T9"/>
                <a:gd fmla="*/ 400 w 476" name="T10"/>
                <a:gd fmla="*/ 0 h 691" name="T11"/>
              </a:gdLst>
              <a:cxnLst>
                <a:cxn ang="0">
                  <a:pos x="T0" y="T1"/>
                </a:cxn>
                <a:cxn ang="0">
                  <a:pos x="T2" y="T3"/>
                </a:cxn>
                <a:cxn ang="0">
                  <a:pos x="T4" y="T5"/>
                </a:cxn>
                <a:cxn ang="0">
                  <a:pos x="T6" y="T7"/>
                </a:cxn>
                <a:cxn ang="0">
                  <a:pos x="T8" y="T9"/>
                </a:cxn>
                <a:cxn ang="0">
                  <a:pos x="T10" y="T11"/>
                </a:cxn>
              </a:cxnLst>
              <a:rect b="b" l="0" r="r" t="0"/>
              <a:pathLst>
                <a:path h="691" w="476">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4" name="Freeform 92"/>
            <p:cNvSpPr/>
            <p:nvPr/>
          </p:nvSpPr>
          <p:spPr bwMode="auto">
            <a:xfrm>
              <a:off x="4673420" y="3843574"/>
              <a:ext cx="639249" cy="927986"/>
            </a:xfrm>
            <a:custGeom>
              <a:gdLst>
                <a:gd fmla="*/ 400 w 476" name="T0"/>
                <a:gd fmla="*/ 0 h 691" name="T1"/>
                <a:gd fmla="*/ 0 w 476" name="T2"/>
                <a:gd fmla="*/ 691 h 691" name="T3"/>
                <a:gd fmla="*/ 400 w 476" name="T4"/>
                <a:gd fmla="*/ 0 h 691" name="T5"/>
                <a:gd fmla="*/ 476 w 476" name="T6"/>
                <a:gd fmla="*/ 132 h 691" name="T7"/>
                <a:gd fmla="*/ 476 w 476" name="T8"/>
                <a:gd fmla="*/ 132 h 691" name="T9"/>
                <a:gd fmla="*/ 400 w 476" name="T10"/>
                <a:gd fmla="*/ 0 h 691" name="T11"/>
              </a:gdLst>
              <a:cxnLst>
                <a:cxn ang="0">
                  <a:pos x="T0" y="T1"/>
                </a:cxn>
                <a:cxn ang="0">
                  <a:pos x="T2" y="T3"/>
                </a:cxn>
                <a:cxn ang="0">
                  <a:pos x="T4" y="T5"/>
                </a:cxn>
                <a:cxn ang="0">
                  <a:pos x="T6" y="T7"/>
                </a:cxn>
                <a:cxn ang="0">
                  <a:pos x="T8" y="T9"/>
                </a:cxn>
                <a:cxn ang="0">
                  <a:pos x="T10" y="T11"/>
                </a:cxn>
              </a:cxnLst>
              <a:rect b="b" l="0" r="r" t="0"/>
              <a:pathLst>
                <a:path h="691" w="476">
                  <a:moveTo>
                    <a:pt x="400" y="0"/>
                  </a:moveTo>
                  <a:lnTo>
                    <a:pt x="0" y="691"/>
                  </a:lnTo>
                  <a:lnTo>
                    <a:pt x="400" y="0"/>
                  </a:lnTo>
                  <a:lnTo>
                    <a:pt x="476" y="132"/>
                  </a:lnTo>
                  <a:lnTo>
                    <a:pt x="476" y="132"/>
                  </a:lnTo>
                  <a:lnTo>
                    <a:pt x="4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5" name="Freeform 94"/>
            <p:cNvSpPr/>
            <p:nvPr/>
          </p:nvSpPr>
          <p:spPr bwMode="auto">
            <a:xfrm>
              <a:off x="4673420" y="3843574"/>
              <a:ext cx="639249" cy="927986"/>
            </a:xfrm>
            <a:custGeom>
              <a:gdLst>
                <a:gd fmla="*/ 400 w 476" name="T0"/>
                <a:gd fmla="*/ 0 h 691" name="T1"/>
                <a:gd fmla="*/ 0 w 476" name="T2"/>
                <a:gd fmla="*/ 691 h 691" name="T3"/>
                <a:gd fmla="*/ 476 w 476" name="T4"/>
                <a:gd fmla="*/ 132 h 691" name="T5"/>
                <a:gd fmla="*/ 400 w 476" name="T6"/>
                <a:gd fmla="*/ 0 h 691" name="T7"/>
              </a:gdLst>
              <a:cxnLst>
                <a:cxn ang="0">
                  <a:pos x="T0" y="T1"/>
                </a:cxn>
                <a:cxn ang="0">
                  <a:pos x="T2" y="T3"/>
                </a:cxn>
                <a:cxn ang="0">
                  <a:pos x="T4" y="T5"/>
                </a:cxn>
                <a:cxn ang="0">
                  <a:pos x="T6" y="T7"/>
                </a:cxn>
              </a:cxnLst>
              <a:rect b="b" l="0" r="r" t="0"/>
              <a:pathLst>
                <a:path h="691" w="476">
                  <a:moveTo>
                    <a:pt x="400" y="0"/>
                  </a:moveTo>
                  <a:lnTo>
                    <a:pt x="0" y="691"/>
                  </a:lnTo>
                  <a:lnTo>
                    <a:pt x="476" y="132"/>
                  </a:lnTo>
                  <a:lnTo>
                    <a:pt x="4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6" name="Freeform 96"/>
            <p:cNvSpPr/>
            <p:nvPr/>
          </p:nvSpPr>
          <p:spPr bwMode="auto">
            <a:xfrm>
              <a:off x="5538286" y="3095545"/>
              <a:ext cx="104751" cy="178614"/>
            </a:xfrm>
            <a:custGeom>
              <a:gdLst>
                <a:gd fmla="*/ 78 w 78" name="T0"/>
                <a:gd fmla="*/ 0 h 133" name="T1"/>
                <a:gd fmla="*/ 0 w 78" name="T2"/>
                <a:gd fmla="*/ 133 h 133" name="T3"/>
                <a:gd fmla="*/ 0 w 78" name="T4"/>
                <a:gd fmla="*/ 133 h 133" name="T5"/>
                <a:gd fmla="*/ 78 w 78" name="T6"/>
                <a:gd fmla="*/ 0 h 133" name="T7"/>
              </a:gdLst>
              <a:cxnLst>
                <a:cxn ang="0">
                  <a:pos x="T0" y="T1"/>
                </a:cxn>
                <a:cxn ang="0">
                  <a:pos x="T2" y="T3"/>
                </a:cxn>
                <a:cxn ang="0">
                  <a:pos x="T4" y="T5"/>
                </a:cxn>
                <a:cxn ang="0">
                  <a:pos x="T6" y="T7"/>
                </a:cxn>
              </a:cxnLst>
              <a:rect b="b" l="0" r="r" t="0"/>
              <a:pathLst>
                <a:path h="133" w="78">
                  <a:moveTo>
                    <a:pt x="78" y="0"/>
                  </a:moveTo>
                  <a:lnTo>
                    <a:pt x="0" y="133"/>
                  </a:lnTo>
                  <a:lnTo>
                    <a:pt x="0" y="133"/>
                  </a:lnTo>
                  <a:lnTo>
                    <a:pt x="78"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7" name="Freeform 97"/>
            <p:cNvSpPr/>
            <p:nvPr/>
          </p:nvSpPr>
          <p:spPr bwMode="auto">
            <a:xfrm>
              <a:off x="5538286" y="3095545"/>
              <a:ext cx="104751" cy="178614"/>
            </a:xfrm>
            <a:custGeom>
              <a:gdLst>
                <a:gd fmla="*/ 78 w 78" name="T0"/>
                <a:gd fmla="*/ 0 h 133" name="T1"/>
                <a:gd fmla="*/ 0 w 78" name="T2"/>
                <a:gd fmla="*/ 133 h 133" name="T3"/>
                <a:gd fmla="*/ 0 w 78" name="T4"/>
                <a:gd fmla="*/ 133 h 133" name="T5"/>
                <a:gd fmla="*/ 78 w 78" name="T6"/>
                <a:gd fmla="*/ 0 h 133" name="T7"/>
              </a:gdLst>
              <a:cxnLst>
                <a:cxn ang="0">
                  <a:pos x="T0" y="T1"/>
                </a:cxn>
                <a:cxn ang="0">
                  <a:pos x="T2" y="T3"/>
                </a:cxn>
                <a:cxn ang="0">
                  <a:pos x="T4" y="T5"/>
                </a:cxn>
                <a:cxn ang="0">
                  <a:pos x="T6" y="T7"/>
                </a:cxn>
              </a:cxnLst>
              <a:rect b="b" l="0" r="r" t="0"/>
              <a:pathLst>
                <a:path h="133" w="78">
                  <a:moveTo>
                    <a:pt x="78" y="0"/>
                  </a:moveTo>
                  <a:lnTo>
                    <a:pt x="0" y="133"/>
                  </a:lnTo>
                  <a:lnTo>
                    <a:pt x="0" y="133"/>
                  </a:lnTo>
                  <a:lnTo>
                    <a:pt x="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8" name="Freeform 99"/>
            <p:cNvSpPr/>
            <p:nvPr/>
          </p:nvSpPr>
          <p:spPr bwMode="auto">
            <a:xfrm>
              <a:off x="4568669" y="3095545"/>
              <a:ext cx="1074368" cy="178614"/>
            </a:xfrm>
            <a:custGeom>
              <a:gdLst>
                <a:gd fmla="*/ 800 w 800" name="T0"/>
                <a:gd fmla="*/ 0 h 133" name="T1"/>
                <a:gd fmla="*/ 0 w 800" name="T2"/>
                <a:gd fmla="*/ 0 h 133" name="T3"/>
                <a:gd fmla="*/ 722 w 800" name="T4"/>
                <a:gd fmla="*/ 133 h 133" name="T5"/>
                <a:gd fmla="*/ 800 w 800" name="T6"/>
                <a:gd fmla="*/ 0 h 133" name="T7"/>
              </a:gdLst>
              <a:cxnLst>
                <a:cxn ang="0">
                  <a:pos x="T0" y="T1"/>
                </a:cxn>
                <a:cxn ang="0">
                  <a:pos x="T2" y="T3"/>
                </a:cxn>
                <a:cxn ang="0">
                  <a:pos x="T4" y="T5"/>
                </a:cxn>
                <a:cxn ang="0">
                  <a:pos x="T6" y="T7"/>
                </a:cxn>
              </a:cxnLst>
              <a:rect b="b" l="0" r="r" t="0"/>
              <a:pathLst>
                <a:path h="133" w="800">
                  <a:moveTo>
                    <a:pt x="800" y="0"/>
                  </a:moveTo>
                  <a:lnTo>
                    <a:pt x="0" y="0"/>
                  </a:lnTo>
                  <a:lnTo>
                    <a:pt x="722" y="133"/>
                  </a:lnTo>
                  <a:lnTo>
                    <a:pt x="8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9" name="Freeform 101"/>
            <p:cNvSpPr/>
            <p:nvPr/>
          </p:nvSpPr>
          <p:spPr bwMode="auto">
            <a:xfrm>
              <a:off x="6301087" y="3095545"/>
              <a:ext cx="206816" cy="0"/>
            </a:xfrm>
            <a:custGeom>
              <a:gdLst>
                <a:gd fmla="*/ 0 w 154" name="T0"/>
                <a:gd fmla="*/ 0 w 154" name="T1"/>
                <a:gd fmla="*/ 154 w 154" name="T2"/>
                <a:gd fmla="*/ 0 w 154" name="T3"/>
              </a:gdLst>
              <a:cxnLst>
                <a:cxn ang="0">
                  <a:pos x="T0" y="0"/>
                </a:cxn>
                <a:cxn ang="0">
                  <a:pos x="T1" y="0"/>
                </a:cxn>
                <a:cxn ang="0">
                  <a:pos x="T2" y="0"/>
                </a:cxn>
                <a:cxn ang="0">
                  <a:pos x="T3" y="0"/>
                </a:cxn>
              </a:cxnLst>
              <a:rect b="b" l="0" r="r" t="0"/>
              <a:pathLst>
                <a:path w="154">
                  <a:moveTo>
                    <a:pt x="0" y="0"/>
                  </a:moveTo>
                  <a:lnTo>
                    <a:pt x="0" y="0"/>
                  </a:lnTo>
                  <a:lnTo>
                    <a:pt x="154" y="0"/>
                  </a:lnTo>
                  <a:lnTo>
                    <a:pt x="0"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30" name="Freeform 102"/>
            <p:cNvSpPr/>
            <p:nvPr/>
          </p:nvSpPr>
          <p:spPr bwMode="auto">
            <a:xfrm>
              <a:off x="6301087" y="3095545"/>
              <a:ext cx="206816" cy="0"/>
            </a:xfrm>
            <a:custGeom>
              <a:gdLst>
                <a:gd fmla="*/ 0 w 154" name="T0"/>
                <a:gd fmla="*/ 0 w 154" name="T1"/>
                <a:gd fmla="*/ 154 w 154" name="T2"/>
                <a:gd fmla="*/ 0 w 154" name="T3"/>
              </a:gdLst>
              <a:cxnLst>
                <a:cxn ang="0">
                  <a:pos x="T0" y="0"/>
                </a:cxn>
                <a:cxn ang="0">
                  <a:pos x="T1" y="0"/>
                </a:cxn>
                <a:cxn ang="0">
                  <a:pos x="T2" y="0"/>
                </a:cxn>
                <a:cxn ang="0">
                  <a:pos x="T3" y="0"/>
                </a:cxn>
              </a:cxnLst>
              <a:rect b="b" l="0" r="r" t="0"/>
              <a:pathLst>
                <a:path w="154">
                  <a:moveTo>
                    <a:pt x="0" y="0"/>
                  </a:moveTo>
                  <a:lnTo>
                    <a:pt x="0" y="0"/>
                  </a:lnTo>
                  <a:lnTo>
                    <a:pt x="154"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31" name="Freeform 104"/>
            <p:cNvSpPr/>
            <p:nvPr/>
          </p:nvSpPr>
          <p:spPr bwMode="auto">
            <a:xfrm>
              <a:off x="5970719" y="2167560"/>
              <a:ext cx="537184" cy="927986"/>
            </a:xfrm>
            <a:custGeom>
              <a:gdLst>
                <a:gd fmla="*/ 0 w 400" name="T0"/>
                <a:gd fmla="*/ 0 h 691" name="T1"/>
                <a:gd fmla="*/ 246 w 400" name="T2"/>
                <a:gd fmla="*/ 691 h 691" name="T3"/>
                <a:gd fmla="*/ 400 w 400" name="T4"/>
                <a:gd fmla="*/ 691 h 691" name="T5"/>
                <a:gd fmla="*/ 182 w 400" name="T6"/>
                <a:gd fmla="*/ 315 h 691" name="T7"/>
                <a:gd fmla="*/ 0 w 400" name="T8"/>
                <a:gd fmla="*/ 0 h 691" name="T9"/>
              </a:gdLst>
              <a:cxnLst>
                <a:cxn ang="0">
                  <a:pos x="T0" y="T1"/>
                </a:cxn>
                <a:cxn ang="0">
                  <a:pos x="T2" y="T3"/>
                </a:cxn>
                <a:cxn ang="0">
                  <a:pos x="T4" y="T5"/>
                </a:cxn>
                <a:cxn ang="0">
                  <a:pos x="T6" y="T7"/>
                </a:cxn>
                <a:cxn ang="0">
                  <a:pos x="T8" y="T9"/>
                </a:cxn>
              </a:cxnLst>
              <a:rect b="b" l="0" r="r" t="0"/>
              <a:pathLst>
                <a:path h="691" w="400">
                  <a:moveTo>
                    <a:pt x="0" y="0"/>
                  </a:moveTo>
                  <a:lnTo>
                    <a:pt x="246" y="691"/>
                  </a:lnTo>
                  <a:lnTo>
                    <a:pt x="400" y="691"/>
                  </a:lnTo>
                  <a:lnTo>
                    <a:pt x="182" y="31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nvGrpSpPr>
            <p:cNvPr id="32" name="Group 7"/>
            <p:cNvGrpSpPr/>
            <p:nvPr/>
          </p:nvGrpSpPr>
          <p:grpSpPr>
            <a:xfrm>
              <a:off x="4161752" y="1935228"/>
              <a:ext cx="2346151" cy="1404736"/>
              <a:chOff x="4182282" y="1935228"/>
              <a:chExt cx="2346151" cy="1404736"/>
            </a:xfrm>
            <a:solidFill>
              <a:schemeClr val="accent1"/>
            </a:solidFill>
          </p:grpSpPr>
          <p:grpSp>
            <p:nvGrpSpPr>
              <p:cNvPr id="66" name="Group 1"/>
              <p:cNvGrpSpPr/>
              <p:nvPr/>
            </p:nvGrpSpPr>
            <p:grpSpPr>
              <a:xfrm>
                <a:off x="4182282" y="1935228"/>
                <a:ext cx="2346151" cy="1404736"/>
                <a:chOff x="4182282" y="1935228"/>
                <a:chExt cx="2346151" cy="1404736"/>
              </a:xfrm>
              <a:grpFill/>
            </p:grpSpPr>
            <p:sp>
              <p:nvSpPr>
                <p:cNvPr id="68" name="Freeform 100"/>
                <p:cNvSpPr/>
                <p:nvPr/>
              </p:nvSpPr>
              <p:spPr bwMode="auto">
                <a:xfrm>
                  <a:off x="4182282" y="1935228"/>
                  <a:ext cx="2346151" cy="1404736"/>
                </a:xfrm>
                <a:custGeom>
                  <a:gdLst>
                    <a:gd fmla="*/ 569 w 738" name="T0"/>
                    <a:gd fmla="*/ 73 h 442" name="T1"/>
                    <a:gd fmla="*/ 438 w 738" name="T2"/>
                    <a:gd fmla="*/ 0 h 442" name="T3"/>
                    <a:gd fmla="*/ 335 w 738" name="T4"/>
                    <a:gd fmla="*/ 0 h 442" name="T5"/>
                    <a:gd fmla="*/ 215 w 738" name="T6"/>
                    <a:gd fmla="*/ 69 h 442" name="T7"/>
                    <a:gd fmla="*/ 0 w 738" name="T8"/>
                    <a:gd fmla="*/ 442 h 442" name="T9"/>
                    <a:gd fmla="*/ 128 w 738" name="T10"/>
                    <a:gd fmla="*/ 365 h 442" name="T11"/>
                    <a:gd fmla="*/ 738 w 738" name="T12"/>
                    <a:gd fmla="*/ 365 h 442" name="T13"/>
                    <a:gd fmla="*/ 569 w 738" name="T14"/>
                    <a:gd fmla="*/ 73 h 4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2" w="738">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69" name="Freeform 103"/>
                <p:cNvSpPr/>
                <p:nvPr/>
              </p:nvSpPr>
              <p:spPr bwMode="auto">
                <a:xfrm>
                  <a:off x="5991249" y="2167560"/>
                  <a:ext cx="537184" cy="927986"/>
                </a:xfrm>
                <a:custGeom>
                  <a:gdLst>
                    <a:gd fmla="*/ 0 w 400" name="T0"/>
                    <a:gd fmla="*/ 0 h 691" name="T1"/>
                    <a:gd fmla="*/ 246 w 400" name="T2"/>
                    <a:gd fmla="*/ 691 h 691" name="T3"/>
                    <a:gd fmla="*/ 400 w 400" name="T4"/>
                    <a:gd fmla="*/ 691 h 691" name="T5"/>
                    <a:gd fmla="*/ 182 w 400" name="T6"/>
                    <a:gd fmla="*/ 315 h 691" name="T7"/>
                    <a:gd fmla="*/ 0 w 400" name="T8"/>
                    <a:gd fmla="*/ 0 h 691" name="T9"/>
                  </a:gdLst>
                  <a:cxnLst>
                    <a:cxn ang="0">
                      <a:pos x="T0" y="T1"/>
                    </a:cxn>
                    <a:cxn ang="0">
                      <a:pos x="T2" y="T3"/>
                    </a:cxn>
                    <a:cxn ang="0">
                      <a:pos x="T4" y="T5"/>
                    </a:cxn>
                    <a:cxn ang="0">
                      <a:pos x="T6" y="T7"/>
                    </a:cxn>
                    <a:cxn ang="0">
                      <a:pos x="T8" y="T9"/>
                    </a:cxn>
                  </a:cxnLst>
                  <a:rect b="b" l="0" r="r" t="0"/>
                  <a:pathLst>
                    <a:path h="691" w="400">
                      <a:moveTo>
                        <a:pt x="0" y="0"/>
                      </a:moveTo>
                      <a:lnTo>
                        <a:pt x="246" y="691"/>
                      </a:lnTo>
                      <a:lnTo>
                        <a:pt x="400" y="691"/>
                      </a:lnTo>
                      <a:lnTo>
                        <a:pt x="182" y="315"/>
                      </a:lnTo>
                      <a:lnTo>
                        <a:pt x="0"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67" name="TextBox 106"/>
              <p:cNvSpPr txBox="1"/>
              <p:nvPr/>
            </p:nvSpPr>
            <p:spPr>
              <a:xfrm flipH="1">
                <a:off x="5511140" y="2307239"/>
                <a:ext cx="0" cy="426720"/>
              </a:xfrm>
              <a:prstGeom prst="rect">
                <a:avLst/>
              </a:prstGeom>
              <a:grpFill/>
            </p:spPr>
            <p:txBody>
              <a:bodyPr anchor="t" anchorCtr="0"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grpSp>
          <p:nvGrpSpPr>
            <p:cNvPr id="33" name="Group 11"/>
            <p:cNvGrpSpPr/>
            <p:nvPr/>
          </p:nvGrpSpPr>
          <p:grpSpPr>
            <a:xfrm>
              <a:off x="5554402" y="1935228"/>
              <a:ext cx="1999668" cy="1908347"/>
              <a:chOff x="5574932" y="1935228"/>
              <a:chExt cx="1999668" cy="1908347"/>
            </a:xfrm>
            <a:solidFill>
              <a:schemeClr val="accent2"/>
            </a:solidFill>
          </p:grpSpPr>
          <p:grpSp>
            <p:nvGrpSpPr>
              <p:cNvPr id="62" name="Group 2"/>
              <p:cNvGrpSpPr/>
              <p:nvPr/>
            </p:nvGrpSpPr>
            <p:grpSpPr>
              <a:xfrm>
                <a:off x="5574932" y="1935228"/>
                <a:ext cx="1999668" cy="1908347"/>
                <a:chOff x="5574932" y="1935228"/>
                <a:chExt cx="1999668" cy="1908347"/>
              </a:xfrm>
              <a:grpFill/>
            </p:grpSpPr>
            <p:sp>
              <p:nvSpPr>
                <p:cNvPr id="64" name="Freeform 77"/>
                <p:cNvSpPr/>
                <p:nvPr/>
              </p:nvSpPr>
              <p:spPr bwMode="auto">
                <a:xfrm>
                  <a:off x="5574932" y="1935228"/>
                  <a:ext cx="1999668" cy="1908347"/>
                </a:xfrm>
                <a:custGeom>
                  <a:gdLst>
                    <a:gd fmla="*/ 604 w 629" name="T0"/>
                    <a:gd fmla="*/ 308 h 600" name="T1"/>
                    <a:gd fmla="*/ 602 w 629" name="T2"/>
                    <a:gd fmla="*/ 158 h 600" name="T3"/>
                    <a:gd fmla="*/ 550 w 629" name="T4"/>
                    <a:gd fmla="*/ 69 h 600" name="T5"/>
                    <a:gd fmla="*/ 430 w 629" name="T6"/>
                    <a:gd fmla="*/ 0 h 600" name="T7"/>
                    <a:gd fmla="*/ 0 w 629" name="T8"/>
                    <a:gd fmla="*/ 0 h 600" name="T9"/>
                    <a:gd fmla="*/ 131 w 629" name="T10"/>
                    <a:gd fmla="*/ 73 h 600" name="T11"/>
                    <a:gd fmla="*/ 436 w 629" name="T12"/>
                    <a:gd fmla="*/ 600 h 600" name="T13"/>
                    <a:gd fmla="*/ 604 w 629" name="T14"/>
                    <a:gd fmla="*/ 308 h 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0" w="629">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65" name="Freeform 78"/>
                <p:cNvSpPr/>
                <p:nvPr/>
              </p:nvSpPr>
              <p:spPr bwMode="auto">
                <a:xfrm>
                  <a:off x="6856115" y="2914246"/>
                  <a:ext cx="639249" cy="929328"/>
                </a:xfrm>
                <a:custGeom>
                  <a:gdLst>
                    <a:gd fmla="*/ 476 w 476" name="T0"/>
                    <a:gd fmla="*/ 0 h 692" name="T1"/>
                    <a:gd fmla="*/ 0 w 476" name="T2"/>
                    <a:gd fmla="*/ 559 h 692" name="T3"/>
                    <a:gd fmla="*/ 78 w 476" name="T4"/>
                    <a:gd fmla="*/ 692 h 692" name="T5"/>
                    <a:gd fmla="*/ 476 w 476" name="T6"/>
                    <a:gd fmla="*/ 0 h 692" name="T7"/>
                  </a:gdLst>
                  <a:cxnLst>
                    <a:cxn ang="0">
                      <a:pos x="T0" y="T1"/>
                    </a:cxn>
                    <a:cxn ang="0">
                      <a:pos x="T2" y="T3"/>
                    </a:cxn>
                    <a:cxn ang="0">
                      <a:pos x="T4" y="T5"/>
                    </a:cxn>
                    <a:cxn ang="0">
                      <a:pos x="T6" y="T7"/>
                    </a:cxn>
                  </a:cxnLst>
                  <a:rect b="b" l="0" r="r" t="0"/>
                  <a:pathLst>
                    <a:path h="692" w="476">
                      <a:moveTo>
                        <a:pt x="476" y="0"/>
                      </a:moveTo>
                      <a:lnTo>
                        <a:pt x="0" y="559"/>
                      </a:lnTo>
                      <a:lnTo>
                        <a:pt x="78" y="692"/>
                      </a:lnTo>
                      <a:lnTo>
                        <a:pt x="476"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63" name="TextBox 111"/>
              <p:cNvSpPr txBox="1"/>
              <p:nvPr/>
            </p:nvSpPr>
            <p:spPr>
              <a:xfrm flipH="1">
                <a:off x="6849661" y="2307239"/>
                <a:ext cx="0" cy="426720"/>
              </a:xfrm>
              <a:prstGeom prst="rect">
                <a:avLst/>
              </a:prstGeom>
              <a:grpFill/>
            </p:spPr>
            <p:txBody>
              <a:bodyPr anchor="t" anchorCtr="0"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grpSp>
          <p:nvGrpSpPr>
            <p:cNvPr id="34" name="Group 12"/>
            <p:cNvGrpSpPr/>
            <p:nvPr/>
          </p:nvGrpSpPr>
          <p:grpSpPr>
            <a:xfrm>
              <a:off x="6507903" y="2437495"/>
              <a:ext cx="1713617" cy="2156795"/>
              <a:chOff x="6528433" y="2437495"/>
              <a:chExt cx="1713617" cy="2156795"/>
            </a:xfrm>
            <a:solidFill>
              <a:schemeClr val="accent1"/>
            </a:solidFill>
          </p:grpSpPr>
          <p:grpSp>
            <p:nvGrpSpPr>
              <p:cNvPr id="58" name="Group 3"/>
              <p:cNvGrpSpPr/>
              <p:nvPr/>
            </p:nvGrpSpPr>
            <p:grpSpPr>
              <a:xfrm>
                <a:off x="6528433" y="2437495"/>
                <a:ext cx="1713617" cy="2156795"/>
                <a:chOff x="6528433" y="2437495"/>
                <a:chExt cx="1713617" cy="2156795"/>
              </a:xfrm>
              <a:grpFill/>
            </p:grpSpPr>
            <p:sp>
              <p:nvSpPr>
                <p:cNvPr id="60" name="Freeform 80"/>
                <p:cNvSpPr/>
                <p:nvPr/>
              </p:nvSpPr>
              <p:spPr bwMode="auto">
                <a:xfrm>
                  <a:off x="6528433" y="2437495"/>
                  <a:ext cx="1713617" cy="2156794"/>
                </a:xfrm>
                <a:custGeom>
                  <a:gdLst>
                    <a:gd fmla="*/ 337 w 539" name="T0"/>
                    <a:gd fmla="*/ 678 h 678" name="T1"/>
                    <a:gd fmla="*/ 466 w 539" name="T2"/>
                    <a:gd fmla="*/ 600 h 678" name="T3"/>
                    <a:gd fmla="*/ 517 w 539" name="T4"/>
                    <a:gd fmla="*/ 511 h 678" name="T5"/>
                    <a:gd fmla="*/ 517 w 539" name="T6"/>
                    <a:gd fmla="*/ 373 h 678" name="T7"/>
                    <a:gd fmla="*/ 302 w 539" name="T8"/>
                    <a:gd fmla="*/ 0 h 678" name="T9"/>
                    <a:gd fmla="*/ 304 w 539" name="T10"/>
                    <a:gd fmla="*/ 150 h 678" name="T11"/>
                    <a:gd fmla="*/ 0 w 539" name="T12"/>
                    <a:gd fmla="*/ 678 h 678" name="T13"/>
                    <a:gd fmla="*/ 337 w 539" name="T14"/>
                    <a:gd fmla="*/ 678 h 6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8" w="539">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61" name="Freeform 83"/>
                <p:cNvSpPr/>
                <p:nvPr/>
              </p:nvSpPr>
              <p:spPr bwMode="auto">
                <a:xfrm>
                  <a:off x="6528433" y="4412990"/>
                  <a:ext cx="1071682" cy="181300"/>
                </a:xfrm>
                <a:custGeom>
                  <a:gdLst>
                    <a:gd fmla="*/ 76 w 798" name="T0"/>
                    <a:gd fmla="*/ 0 h 135" name="T1"/>
                    <a:gd fmla="*/ 0 w 798" name="T2"/>
                    <a:gd fmla="*/ 135 h 135" name="T3"/>
                    <a:gd fmla="*/ 798 w 798" name="T4"/>
                    <a:gd fmla="*/ 135 h 135" name="T5"/>
                    <a:gd fmla="*/ 76 w 798" name="T6"/>
                    <a:gd fmla="*/ 0 h 135" name="T7"/>
                  </a:gdLst>
                  <a:cxnLst>
                    <a:cxn ang="0">
                      <a:pos x="T0" y="T1"/>
                    </a:cxn>
                    <a:cxn ang="0">
                      <a:pos x="T2" y="T3"/>
                    </a:cxn>
                    <a:cxn ang="0">
                      <a:pos x="T4" y="T5"/>
                    </a:cxn>
                    <a:cxn ang="0">
                      <a:pos x="T6" y="T7"/>
                    </a:cxn>
                  </a:cxnLst>
                  <a:rect b="b" l="0" r="r" t="0"/>
                  <a:pathLst>
                    <a:path h="135" w="798">
                      <a:moveTo>
                        <a:pt x="76" y="0"/>
                      </a:moveTo>
                      <a:lnTo>
                        <a:pt x="0" y="135"/>
                      </a:lnTo>
                      <a:lnTo>
                        <a:pt x="798" y="135"/>
                      </a:lnTo>
                      <a:lnTo>
                        <a:pt x="76"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59" name="TextBox 112"/>
              <p:cNvSpPr txBox="1"/>
              <p:nvPr/>
            </p:nvSpPr>
            <p:spPr>
              <a:xfrm flipH="1">
                <a:off x="7584001" y="3639026"/>
                <a:ext cx="0" cy="426720"/>
              </a:xfrm>
              <a:prstGeom prst="rect">
                <a:avLst/>
              </a:prstGeom>
              <a:grpFill/>
            </p:spPr>
            <p:txBody>
              <a:bodyPr anchor="t" anchorCtr="0"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grpSp>
          <p:nvGrpSpPr>
            <p:cNvPr id="35" name="Group 13"/>
            <p:cNvGrpSpPr/>
            <p:nvPr/>
          </p:nvGrpSpPr>
          <p:grpSpPr>
            <a:xfrm>
              <a:off x="5643037" y="4345842"/>
              <a:ext cx="2346151" cy="1406079"/>
              <a:chOff x="5663567" y="4345842"/>
              <a:chExt cx="2346151" cy="1406079"/>
            </a:xfrm>
            <a:solidFill>
              <a:schemeClr val="accent2"/>
            </a:solidFill>
          </p:grpSpPr>
          <p:grpSp>
            <p:nvGrpSpPr>
              <p:cNvPr id="54" name="Group 4"/>
              <p:cNvGrpSpPr/>
              <p:nvPr/>
            </p:nvGrpSpPr>
            <p:grpSpPr>
              <a:xfrm>
                <a:off x="5663567" y="4345842"/>
                <a:ext cx="2346151" cy="1406079"/>
                <a:chOff x="5663567" y="4345842"/>
                <a:chExt cx="2346151" cy="1406079"/>
              </a:xfrm>
              <a:grpFill/>
            </p:grpSpPr>
            <p:sp>
              <p:nvSpPr>
                <p:cNvPr id="56" name="Freeform 85"/>
                <p:cNvSpPr/>
                <p:nvPr/>
              </p:nvSpPr>
              <p:spPr bwMode="auto">
                <a:xfrm>
                  <a:off x="5663567" y="4345842"/>
                  <a:ext cx="2346151" cy="1406079"/>
                </a:xfrm>
                <a:custGeom>
                  <a:gdLst>
                    <a:gd fmla="*/ 168 w 738" name="T0"/>
                    <a:gd fmla="*/ 370 h 442" name="T1"/>
                    <a:gd fmla="*/ 300 w 738" name="T2"/>
                    <a:gd fmla="*/ 442 h 442" name="T3"/>
                    <a:gd fmla="*/ 402 w 738" name="T4"/>
                    <a:gd fmla="*/ 442 h 442" name="T5"/>
                    <a:gd fmla="*/ 522 w 738" name="T6"/>
                    <a:gd fmla="*/ 373 h 442" name="T7"/>
                    <a:gd fmla="*/ 738 w 738" name="T8"/>
                    <a:gd fmla="*/ 0 h 442" name="T9"/>
                    <a:gd fmla="*/ 609 w 738" name="T10"/>
                    <a:gd fmla="*/ 78 h 442" name="T11"/>
                    <a:gd fmla="*/ 0 w 738" name="T12"/>
                    <a:gd fmla="*/ 78 h 442" name="T13"/>
                    <a:gd fmla="*/ 168 w 738" name="T14"/>
                    <a:gd fmla="*/ 370 h 4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2" w="738">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57" name="Freeform 88"/>
                <p:cNvSpPr/>
                <p:nvPr/>
              </p:nvSpPr>
              <p:spPr bwMode="auto">
                <a:xfrm>
                  <a:off x="5663567" y="4594289"/>
                  <a:ext cx="534498" cy="927986"/>
                </a:xfrm>
                <a:custGeom>
                  <a:gdLst>
                    <a:gd fmla="*/ 0 w 398" name="T0"/>
                    <a:gd fmla="*/ 0 h 691" name="T1"/>
                    <a:gd fmla="*/ 5 w 398" name="T2"/>
                    <a:gd fmla="*/ 7 h 691" name="T3"/>
                    <a:gd fmla="*/ 398 w 398" name="T4"/>
                    <a:gd fmla="*/ 691 h 691" name="T5"/>
                    <a:gd fmla="*/ 154 w 398" name="T6"/>
                    <a:gd fmla="*/ 0 h 691" name="T7"/>
                    <a:gd fmla="*/ 0 w 398" name="T8"/>
                    <a:gd fmla="*/ 0 h 691" name="T9"/>
                  </a:gdLst>
                  <a:cxnLst>
                    <a:cxn ang="0">
                      <a:pos x="T0" y="T1"/>
                    </a:cxn>
                    <a:cxn ang="0">
                      <a:pos x="T2" y="T3"/>
                    </a:cxn>
                    <a:cxn ang="0">
                      <a:pos x="T4" y="T5"/>
                    </a:cxn>
                    <a:cxn ang="0">
                      <a:pos x="T6" y="T7"/>
                    </a:cxn>
                    <a:cxn ang="0">
                      <a:pos x="T8" y="T9"/>
                    </a:cxn>
                  </a:cxnLst>
                  <a:rect b="b" l="0" r="r" t="0"/>
                  <a:pathLst>
                    <a:path h="691" w="398">
                      <a:moveTo>
                        <a:pt x="0" y="0"/>
                      </a:moveTo>
                      <a:lnTo>
                        <a:pt x="5" y="7"/>
                      </a:lnTo>
                      <a:lnTo>
                        <a:pt x="398" y="691"/>
                      </a:lnTo>
                      <a:lnTo>
                        <a:pt x="154" y="0"/>
                      </a:lnTo>
                      <a:lnTo>
                        <a:pt x="0"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55" name="TextBox 113"/>
              <p:cNvSpPr txBox="1"/>
              <p:nvPr/>
            </p:nvSpPr>
            <p:spPr>
              <a:xfrm flipH="1">
                <a:off x="6584038" y="4953381"/>
                <a:ext cx="0" cy="426720"/>
              </a:xfrm>
              <a:prstGeom prst="rect">
                <a:avLst/>
              </a:prstGeom>
              <a:grpFill/>
            </p:spPr>
            <p:txBody>
              <a:bodyPr anchor="t" anchorCtr="0" bIns="0" lIns="0" rIns="0" rtlCol="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grpSp>
          <p:nvGrpSpPr>
            <p:cNvPr id="36" name="Group 14"/>
            <p:cNvGrpSpPr/>
            <p:nvPr/>
          </p:nvGrpSpPr>
          <p:grpSpPr>
            <a:xfrm>
              <a:off x="4594186" y="3843574"/>
              <a:ext cx="2002354" cy="1908348"/>
              <a:chOff x="4614716" y="3843574"/>
              <a:chExt cx="2002354" cy="1908348"/>
            </a:xfrm>
            <a:solidFill>
              <a:schemeClr val="accent1"/>
            </a:solidFill>
          </p:grpSpPr>
          <p:grpSp>
            <p:nvGrpSpPr>
              <p:cNvPr id="50" name="Group 5"/>
              <p:cNvGrpSpPr/>
              <p:nvPr/>
            </p:nvGrpSpPr>
            <p:grpSpPr>
              <a:xfrm>
                <a:off x="4614716" y="3843574"/>
                <a:ext cx="2002354" cy="1908348"/>
                <a:chOff x="4614716" y="3843574"/>
                <a:chExt cx="2002354" cy="1908348"/>
              </a:xfrm>
              <a:grpFill/>
            </p:grpSpPr>
            <p:sp>
              <p:nvSpPr>
                <p:cNvPr id="52" name="Freeform 90"/>
                <p:cNvSpPr/>
                <p:nvPr/>
              </p:nvSpPr>
              <p:spPr bwMode="auto">
                <a:xfrm>
                  <a:off x="4614716" y="3843575"/>
                  <a:ext cx="2002354" cy="1908347"/>
                </a:xfrm>
                <a:custGeom>
                  <a:gdLst>
                    <a:gd fmla="*/ 25 w 630" name="T0"/>
                    <a:gd fmla="*/ 292 h 600" name="T1"/>
                    <a:gd fmla="*/ 28 w 630" name="T2"/>
                    <a:gd fmla="*/ 442 h 600" name="T3"/>
                    <a:gd fmla="*/ 79 w 630" name="T4"/>
                    <a:gd fmla="*/ 531 h 600" name="T5"/>
                    <a:gd fmla="*/ 199 w 630" name="T6"/>
                    <a:gd fmla="*/ 600 h 600" name="T7"/>
                    <a:gd fmla="*/ 630 w 630" name="T8"/>
                    <a:gd fmla="*/ 600 h 600" name="T9"/>
                    <a:gd fmla="*/ 498 w 630" name="T10"/>
                    <a:gd fmla="*/ 528 h 600" name="T11"/>
                    <a:gd fmla="*/ 194 w 630" name="T12"/>
                    <a:gd fmla="*/ 0 h 600" name="T13"/>
                    <a:gd fmla="*/ 25 w 630" name="T14"/>
                    <a:gd fmla="*/ 292 h 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0" w="63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53" name="Freeform 93"/>
                <p:cNvSpPr/>
                <p:nvPr/>
              </p:nvSpPr>
              <p:spPr bwMode="auto">
                <a:xfrm>
                  <a:off x="4693950" y="3843574"/>
                  <a:ext cx="639249" cy="927986"/>
                </a:xfrm>
                <a:custGeom>
                  <a:gdLst>
                    <a:gd fmla="*/ 400 w 476" name="T0"/>
                    <a:gd fmla="*/ 0 h 691" name="T1"/>
                    <a:gd fmla="*/ 0 w 476" name="T2"/>
                    <a:gd fmla="*/ 691 h 691" name="T3"/>
                    <a:gd fmla="*/ 476 w 476" name="T4"/>
                    <a:gd fmla="*/ 132 h 691" name="T5"/>
                    <a:gd fmla="*/ 400 w 476" name="T6"/>
                    <a:gd fmla="*/ 0 h 691" name="T7"/>
                  </a:gdLst>
                  <a:cxnLst>
                    <a:cxn ang="0">
                      <a:pos x="T0" y="T1"/>
                    </a:cxn>
                    <a:cxn ang="0">
                      <a:pos x="T2" y="T3"/>
                    </a:cxn>
                    <a:cxn ang="0">
                      <a:pos x="T4" y="T5"/>
                    </a:cxn>
                    <a:cxn ang="0">
                      <a:pos x="T6" y="T7"/>
                    </a:cxn>
                  </a:cxnLst>
                  <a:rect b="b" l="0" r="r" t="0"/>
                  <a:pathLst>
                    <a:path h="691" w="476">
                      <a:moveTo>
                        <a:pt x="400" y="0"/>
                      </a:moveTo>
                      <a:lnTo>
                        <a:pt x="0" y="691"/>
                      </a:lnTo>
                      <a:lnTo>
                        <a:pt x="476" y="132"/>
                      </a:lnTo>
                      <a:lnTo>
                        <a:pt x="400"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51" name="TextBox 114"/>
              <p:cNvSpPr txBox="1"/>
              <p:nvPr/>
            </p:nvSpPr>
            <p:spPr>
              <a:xfrm flipH="1">
                <a:off x="5148911" y="4953381"/>
                <a:ext cx="0" cy="426720"/>
              </a:xfrm>
              <a:prstGeom prst="rect">
                <a:avLst/>
              </a:prstGeom>
              <a:grpFill/>
            </p:spPr>
            <p:txBody>
              <a:bodyPr anchor="t" anchorCtr="0" bIns="0" lIns="0" rIns="0" rtlCol="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grpSp>
          <p:nvGrpSpPr>
            <p:cNvPr id="37" name="Group 15"/>
            <p:cNvGrpSpPr/>
            <p:nvPr/>
          </p:nvGrpSpPr>
          <p:grpSpPr>
            <a:xfrm>
              <a:off x="3929420" y="3095545"/>
              <a:ext cx="1713617" cy="2152765"/>
              <a:chOff x="3949950" y="3095545"/>
              <a:chExt cx="1713617" cy="2152765"/>
            </a:xfrm>
            <a:solidFill>
              <a:schemeClr val="accent2"/>
            </a:solidFill>
          </p:grpSpPr>
          <p:grpSp>
            <p:nvGrpSpPr>
              <p:cNvPr id="46" name="Group 6"/>
              <p:cNvGrpSpPr/>
              <p:nvPr/>
            </p:nvGrpSpPr>
            <p:grpSpPr>
              <a:xfrm>
                <a:off x="3949950" y="3095545"/>
                <a:ext cx="1713617" cy="2152765"/>
                <a:chOff x="3949950" y="3095545"/>
                <a:chExt cx="1713617" cy="2152765"/>
              </a:xfrm>
              <a:grpFill/>
            </p:grpSpPr>
            <p:sp>
              <p:nvSpPr>
                <p:cNvPr id="48" name="Freeform 95"/>
                <p:cNvSpPr/>
                <p:nvPr/>
              </p:nvSpPr>
              <p:spPr bwMode="auto">
                <a:xfrm>
                  <a:off x="3949950" y="3095545"/>
                  <a:ext cx="1713617" cy="2152765"/>
                </a:xfrm>
                <a:custGeom>
                  <a:gdLst>
                    <a:gd fmla="*/ 201 w 539" name="T0"/>
                    <a:gd fmla="*/ 0 h 677" name="T1"/>
                    <a:gd fmla="*/ 73 w 539" name="T2"/>
                    <a:gd fmla="*/ 77 h 677" name="T3"/>
                    <a:gd fmla="*/ 22 w 539" name="T4"/>
                    <a:gd fmla="*/ 166 h 677" name="T5"/>
                    <a:gd fmla="*/ 22 w 539" name="T6"/>
                    <a:gd fmla="*/ 304 h 677" name="T7"/>
                    <a:gd fmla="*/ 237 w 539" name="T8"/>
                    <a:gd fmla="*/ 677 h 677" name="T9"/>
                    <a:gd fmla="*/ 234 w 539" name="T10"/>
                    <a:gd fmla="*/ 527 h 677" name="T11"/>
                    <a:gd fmla="*/ 539 w 539" name="T12"/>
                    <a:gd fmla="*/ 0 h 677" name="T13"/>
                    <a:gd fmla="*/ 201 w 539" name="T14"/>
                    <a:gd fmla="*/ 0 h 6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7" w="539">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49" name="Freeform 98"/>
                <p:cNvSpPr/>
                <p:nvPr/>
              </p:nvSpPr>
              <p:spPr bwMode="auto">
                <a:xfrm>
                  <a:off x="4589199" y="3095545"/>
                  <a:ext cx="1074368" cy="178614"/>
                </a:xfrm>
                <a:custGeom>
                  <a:gdLst>
                    <a:gd fmla="*/ 800 w 800" name="T0"/>
                    <a:gd fmla="*/ 0 h 133" name="T1"/>
                    <a:gd fmla="*/ 0 w 800" name="T2"/>
                    <a:gd fmla="*/ 0 h 133" name="T3"/>
                    <a:gd fmla="*/ 722 w 800" name="T4"/>
                    <a:gd fmla="*/ 133 h 133" name="T5"/>
                    <a:gd fmla="*/ 800 w 800" name="T6"/>
                    <a:gd fmla="*/ 0 h 133" name="T7"/>
                  </a:gdLst>
                  <a:cxnLst>
                    <a:cxn ang="0">
                      <a:pos x="T0" y="T1"/>
                    </a:cxn>
                    <a:cxn ang="0">
                      <a:pos x="T2" y="T3"/>
                    </a:cxn>
                    <a:cxn ang="0">
                      <a:pos x="T4" y="T5"/>
                    </a:cxn>
                    <a:cxn ang="0">
                      <a:pos x="T6" y="T7"/>
                    </a:cxn>
                  </a:cxnLst>
                  <a:rect b="b" l="0" r="r" t="0"/>
                  <a:pathLst>
                    <a:path h="133" w="800">
                      <a:moveTo>
                        <a:pt x="800" y="0"/>
                      </a:moveTo>
                      <a:lnTo>
                        <a:pt x="0" y="0"/>
                      </a:lnTo>
                      <a:lnTo>
                        <a:pt x="722" y="133"/>
                      </a:lnTo>
                      <a:lnTo>
                        <a:pt x="800" y="0"/>
                      </a:lnTo>
                      <a:close/>
                    </a:path>
                  </a:pathLst>
                </a:custGeom>
                <a:grpFill/>
                <a:ln>
                  <a:noFill/>
                </a:ln>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47" name="TextBox 115"/>
              <p:cNvSpPr txBox="1"/>
              <p:nvPr/>
            </p:nvSpPr>
            <p:spPr>
              <a:xfrm flipH="1">
                <a:off x="4633113" y="3639026"/>
                <a:ext cx="0" cy="426720"/>
              </a:xfrm>
              <a:prstGeom prst="rect">
                <a:avLst/>
              </a:prstGeom>
              <a:grpFill/>
            </p:spPr>
            <p:txBody>
              <a:bodyPr anchor="t" anchorCtr="0" bIns="0" lIns="0" rIns="0" rtlCol="0" tIns="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sp>
          <p:nvSpPr>
            <p:cNvPr id="38" name="任意多边形 37"/>
            <p:cNvSpPr/>
            <p:nvPr/>
          </p:nvSpPr>
          <p:spPr>
            <a:xfrm>
              <a:off x="4472060" y="3625649"/>
              <a:ext cx="269851" cy="231301"/>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9" name="任意多边形 38"/>
            <p:cNvSpPr/>
            <p:nvPr/>
          </p:nvSpPr>
          <p:spPr>
            <a:xfrm>
              <a:off x="5093737" y="4920790"/>
              <a:ext cx="302563" cy="289325"/>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40" name="任意多边形 39"/>
            <p:cNvSpPr/>
            <p:nvPr/>
          </p:nvSpPr>
          <p:spPr>
            <a:xfrm>
              <a:off x="5216228" y="2495780"/>
              <a:ext cx="282952" cy="212025"/>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1" name="任意多边形 40"/>
            <p:cNvSpPr/>
            <p:nvPr/>
          </p:nvSpPr>
          <p:spPr>
            <a:xfrm>
              <a:off x="6725723" y="2525980"/>
              <a:ext cx="278084" cy="278084"/>
            </a:xfrm>
            <a:custGeom>
              <a:rect b="b" l="l" r="r" t="t"/>
              <a:pathLst>
                <a:path h="228600" w="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nvGrpSpPr>
            <p:cNvPr id="42" name="Group 8"/>
            <p:cNvGrpSpPr/>
            <p:nvPr/>
          </p:nvGrpSpPr>
          <p:grpSpPr>
            <a:xfrm>
              <a:off x="6554236" y="5039577"/>
              <a:ext cx="249820" cy="340150"/>
              <a:chOff x="2767013" y="609600"/>
              <a:chExt cx="561975" cy="765176"/>
            </a:xfrm>
            <a:solidFill>
              <a:schemeClr val="bg1"/>
            </a:solidFill>
          </p:grpSpPr>
          <p:sp>
            <p:nvSpPr>
              <p:cNvPr id="44"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45"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grpSp>
        <p:sp>
          <p:nvSpPr>
            <p:cNvPr id="43" name="任意多边形 42"/>
            <p:cNvSpPr/>
            <p:nvPr/>
          </p:nvSpPr>
          <p:spPr>
            <a:xfrm>
              <a:off x="7383069" y="3767612"/>
              <a:ext cx="321231" cy="321231"/>
            </a:xfrm>
            <a:custGeom>
              <a:rect b="b" l="l" r="r" t="t"/>
              <a:pathLst>
                <a:path h="195943" w="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solidFill>
                <a:effectLst/>
                <a:uLnTx/>
                <a:uFillTx/>
                <a:cs typeface="+mn-ea"/>
                <a:sym typeface="+mn-lt"/>
              </a:endParaRPr>
            </a:p>
          </p:txBody>
        </p:sp>
      </p:grpSp>
      <p:sp>
        <p:nvSpPr>
          <p:cNvPr id="72"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52781564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
          <p:cNvSpPr txBox="1"/>
          <p:nvPr/>
        </p:nvSpPr>
        <p:spPr>
          <a:xfrm>
            <a:off x="4585334" y="3424634"/>
            <a:ext cx="4689296" cy="4572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2400" u="none">
                <a:ln>
                  <a:noFill/>
                </a:ln>
                <a:solidFill>
                  <a:schemeClr val="bg1">
                    <a:lumMod val="75000"/>
                  </a:schemeClr>
                </a:solidFill>
                <a:effectLst/>
                <a:uLnTx/>
                <a:uFillTx/>
                <a:cs typeface="+mn-ea"/>
                <a:sym typeface="+mn-lt"/>
              </a:rPr>
              <a:t>Add your big title here</a:t>
            </a:r>
          </a:p>
        </p:txBody>
      </p:sp>
      <p:sp>
        <p:nvSpPr>
          <p:cNvPr id="3" name="文本框 8"/>
          <p:cNvSpPr txBox="1"/>
          <p:nvPr/>
        </p:nvSpPr>
        <p:spPr>
          <a:xfrm>
            <a:off x="4585334" y="2655193"/>
            <a:ext cx="4689296" cy="7620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4400" u="none">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flipH="1">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8000"/>
                <a:t>4</a:t>
              </a:r>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800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Tree>
    <p:extLst>
      <p:ext uri="{BB962C8B-B14F-4D97-AF65-F5344CB8AC3E}">
        <p14:creationId val="897808592"/>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pPr lvl="0"/>
            <a:fld id="{57528695-8554-4519-B551-947BE6DA21B7}" type="slidenum">
              <a:rPr lang="en-US" noProof="0" smtClean="0">
                <a:latin typeface="+mn-lt"/>
                <a:cs typeface="+mn-ea"/>
                <a:sym typeface="+mn-lt"/>
              </a:rPr>
              <a:pPr lvl="0"/>
              <a:t>19</a:t>
            </a:fld>
          </a:p>
        </p:txBody>
      </p:sp>
      <p:graphicFrame>
        <p:nvGraphicFramePr>
          <p:cNvPr id="3" name="Chart 53"/>
          <p:cNvGraphicFramePr/>
          <p:nvPr>
            <p:extLst/>
          </p:nvPr>
        </p:nvGraphicFramePr>
        <p:xfrm>
          <a:off x="1274256" y="2111472"/>
          <a:ext cx="4733352" cy="4328154"/>
        </p:xfrm>
        <a:graphic>
          <a:graphicData uri="http://schemas.openxmlformats.org/drawingml/2006/chart">
            <c:chart xmlns:c="http://schemas.openxmlformats.org/drawingml/2006/chart" r:id="rId2"/>
          </a:graphicData>
        </a:graphic>
      </p:graphicFrame>
      <p:grpSp>
        <p:nvGrpSpPr>
          <p:cNvPr id="4" name="Group 78"/>
          <p:cNvGrpSpPr/>
          <p:nvPr/>
        </p:nvGrpSpPr>
        <p:grpSpPr>
          <a:xfrm>
            <a:off x="5342110" y="1793786"/>
            <a:ext cx="545257" cy="558785"/>
            <a:chOff x="4059092" y="1752952"/>
            <a:chExt cx="585787" cy="600321"/>
          </a:xfrm>
        </p:grpSpPr>
        <p:sp>
          <p:nvSpPr>
            <p:cNvPr id="5" name="Rectangle 79"/>
            <p:cNvSpPr/>
            <p:nvPr/>
          </p:nvSpPr>
          <p:spPr>
            <a:xfrm rot="2700000">
              <a:off x="4242258" y="2133817"/>
              <a:ext cx="219456" cy="219456"/>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white"/>
                </a:solidFill>
                <a:effectLst/>
                <a:uLnTx/>
                <a:uFillTx/>
                <a:cs typeface="+mn-ea"/>
                <a:sym typeface="+mn-lt"/>
              </a:endParaRPr>
            </a:p>
          </p:txBody>
        </p:sp>
        <p:sp>
          <p:nvSpPr>
            <p:cNvPr id="6" name="Oval 80"/>
            <p:cNvSpPr/>
            <p:nvPr/>
          </p:nvSpPr>
          <p:spPr>
            <a:xfrm>
              <a:off x="4059092" y="1752952"/>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1600" u="none">
                <a:ln>
                  <a:noFill/>
                </a:ln>
                <a:solidFill>
                  <a:prstClr val="white"/>
                </a:solidFill>
                <a:effectLst/>
                <a:uLnTx/>
                <a:uFillTx/>
                <a:cs typeface="+mn-ea"/>
                <a:sym typeface="+mn-lt"/>
              </a:endParaRPr>
            </a:p>
          </p:txBody>
        </p:sp>
      </p:grpSp>
      <p:grpSp>
        <p:nvGrpSpPr>
          <p:cNvPr id="7" name="Group 23"/>
          <p:cNvGrpSpPr/>
          <p:nvPr/>
        </p:nvGrpSpPr>
        <p:grpSpPr>
          <a:xfrm>
            <a:off x="1657090" y="4061498"/>
            <a:ext cx="545257" cy="558785"/>
            <a:chOff x="4059092" y="1752952"/>
            <a:chExt cx="585787" cy="600321"/>
          </a:xfrm>
          <a:solidFill>
            <a:schemeClr val="accent2"/>
          </a:solidFill>
        </p:grpSpPr>
        <p:sp>
          <p:nvSpPr>
            <p:cNvPr id="8" name="Rectangle 24"/>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white"/>
                </a:solidFill>
                <a:effectLst/>
                <a:uLnTx/>
                <a:uFillTx/>
                <a:cs typeface="+mn-ea"/>
                <a:sym typeface="+mn-lt"/>
              </a:endParaRPr>
            </a:p>
          </p:txBody>
        </p:sp>
        <p:sp>
          <p:nvSpPr>
            <p:cNvPr id="9" name="Oval 25"/>
            <p:cNvSpPr/>
            <p:nvPr/>
          </p:nvSpPr>
          <p:spPr>
            <a:xfrm>
              <a:off x="4059092" y="1752952"/>
              <a:ext cx="585787" cy="585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1600" u="none">
                <a:ln>
                  <a:noFill/>
                </a:ln>
                <a:solidFill>
                  <a:prstClr val="white"/>
                </a:solidFill>
                <a:effectLst/>
                <a:uLnTx/>
                <a:uFillTx/>
                <a:cs typeface="+mn-ea"/>
                <a:sym typeface="+mn-lt"/>
              </a:endParaRPr>
            </a:p>
          </p:txBody>
        </p:sp>
      </p:grpSp>
      <p:sp>
        <p:nvSpPr>
          <p:cNvPr id="10" name="Rounded Rectangle 27"/>
          <p:cNvSpPr/>
          <p:nvPr/>
        </p:nvSpPr>
        <p:spPr>
          <a:xfrm>
            <a:off x="6867370" y="3815674"/>
            <a:ext cx="3995701" cy="717929"/>
          </a:xfrm>
          <a:prstGeom prst="roundRect">
            <a:avLst>
              <a:gd fmla="val 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180000" rIns="180000" rtlCol="0"/>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000" u="none">
                <a:ln>
                  <a:noFill/>
                </a:ln>
                <a:solidFill>
                  <a:prstClr val="black">
                    <a:lumMod val="65000"/>
                    <a:lumOff val="35000"/>
                  </a:prstClr>
                </a:solidFill>
                <a:effectLst/>
                <a:uLnTx/>
                <a:uFillTx/>
                <a:cs typeface="+mn-ea"/>
                <a:sym typeface="+mn-lt"/>
              </a:rPr>
              <a:t>Wafer sweet roll I love jelly danish  cake jelly wafer lemon drops roll sesame cake topping jelly beans chocolate bar biscuit.</a:t>
            </a:r>
          </a:p>
        </p:txBody>
      </p:sp>
      <p:sp>
        <p:nvSpPr>
          <p:cNvPr id="11" name="Text Placeholder 32"/>
          <p:cNvSpPr txBox="1"/>
          <p:nvPr/>
        </p:nvSpPr>
        <p:spPr>
          <a:xfrm>
            <a:off x="6867372" y="2137004"/>
            <a:ext cx="3995700" cy="161589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prstClr val="black">
                    <a:lumMod val="65000"/>
                    <a:lumOff val="35000"/>
                  </a:prstClr>
                </a:solidFill>
                <a:effectLst/>
                <a:uLnTx/>
                <a:uFillTx/>
                <a:latin typeface="+mn-lt"/>
                <a:cs typeface="+mn-ea"/>
                <a:sym typeface="+mn-lt"/>
              </a:rPr>
              <a:t>  applicake apple pie cupcake brownie bear claw pie gingerbread cotton candy. Bear claw croissant apple pie. Croissant cake tart liquorice tart pastry. iscuit wafer sweet apple pie. Bear claw dragée swesweet roll apple pie powder. Candy cupcake tart toffee chocolate bar carrot cake jellyroll marzipan jujubes chocolate bar candy canes topping jelly beans</a:t>
            </a:r>
          </a:p>
        </p:txBody>
      </p:sp>
      <p:sp>
        <p:nvSpPr>
          <p:cNvPr id="12" name="Text Placeholder 33"/>
          <p:cNvSpPr txBox="1"/>
          <p:nvPr/>
        </p:nvSpPr>
        <p:spPr>
          <a:xfrm>
            <a:off x="6853703" y="1830809"/>
            <a:ext cx="3927513" cy="30619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AU" noProof="0" normalizeH="0" spc="0" strike="noStrike" sz="1300" u="none">
                <a:ln>
                  <a:noFill/>
                </a:ln>
                <a:solidFill>
                  <a:prstClr val="black">
                    <a:lumMod val="65000"/>
                    <a:lumOff val="35000"/>
                  </a:prstClr>
                </a:solidFill>
                <a:effectLst/>
                <a:uLnTx/>
                <a:uFillTx/>
                <a:latin typeface="+mn-lt"/>
                <a:cs typeface="+mn-ea"/>
                <a:sym typeface="+mn-lt"/>
              </a:rPr>
              <a:t>Customer Data Analysis</a:t>
            </a:r>
          </a:p>
        </p:txBody>
      </p:sp>
      <p:sp>
        <p:nvSpPr>
          <p:cNvPr id="13" name="Oval 30"/>
          <p:cNvSpPr>
            <a:spLocks noChangeAspect="1"/>
          </p:cNvSpPr>
          <p:nvPr/>
        </p:nvSpPr>
        <p:spPr>
          <a:xfrm>
            <a:off x="6853704" y="4937748"/>
            <a:ext cx="548640"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cs typeface="+mn-ea"/>
              <a:sym typeface="+mn-lt"/>
            </a:endParaRPr>
          </a:p>
        </p:txBody>
      </p:sp>
      <p:sp>
        <p:nvSpPr>
          <p:cNvPr id="14" name="TextBox 31"/>
          <p:cNvSpPr txBox="1"/>
          <p:nvPr/>
        </p:nvSpPr>
        <p:spPr>
          <a:xfrm>
            <a:off x="7504017" y="4912333"/>
            <a:ext cx="1090844" cy="3962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000" u="none">
                <a:ln>
                  <a:noFill/>
                </a:ln>
                <a:solidFill>
                  <a:schemeClr val="accent1"/>
                </a:solidFill>
                <a:effectLst/>
                <a:uLnTx/>
                <a:uFillTx/>
                <a:cs typeface="+mn-ea"/>
                <a:sym typeface="+mn-lt"/>
              </a:rPr>
              <a:t>1.908 K</a:t>
            </a:r>
          </a:p>
        </p:txBody>
      </p:sp>
      <p:sp>
        <p:nvSpPr>
          <p:cNvPr id="15" name="Oval 32"/>
          <p:cNvSpPr>
            <a:spLocks noChangeAspect="1"/>
          </p:cNvSpPr>
          <p:nvPr/>
        </p:nvSpPr>
        <p:spPr>
          <a:xfrm>
            <a:off x="9088511" y="4960515"/>
            <a:ext cx="548640" cy="54864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cs typeface="+mn-ea"/>
              <a:sym typeface="+mn-lt"/>
            </a:endParaRPr>
          </a:p>
        </p:txBody>
      </p:sp>
      <p:sp>
        <p:nvSpPr>
          <p:cNvPr id="16" name="TextBox 33"/>
          <p:cNvSpPr txBox="1"/>
          <p:nvPr/>
        </p:nvSpPr>
        <p:spPr>
          <a:xfrm>
            <a:off x="9761746" y="4935100"/>
            <a:ext cx="1057592"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000" u="none">
                <a:ln>
                  <a:noFill/>
                </a:ln>
                <a:solidFill>
                  <a:schemeClr val="accent2"/>
                </a:solidFill>
                <a:effectLst/>
                <a:uLnTx/>
                <a:uFillTx/>
                <a:cs typeface="+mn-ea"/>
                <a:sym typeface="+mn-lt"/>
              </a:rPr>
              <a:t>2.074 K</a:t>
            </a:r>
          </a:p>
        </p:txBody>
      </p:sp>
      <p:sp>
        <p:nvSpPr>
          <p:cNvPr id="17" name="Rectangle 34"/>
          <p:cNvSpPr/>
          <p:nvPr/>
        </p:nvSpPr>
        <p:spPr>
          <a:xfrm>
            <a:off x="7628613" y="5294487"/>
            <a:ext cx="577850" cy="152400"/>
          </a:xfrm>
          <a:prstGeom prst="rect">
            <a:avLst/>
          </a:prstGeom>
        </p:spPr>
        <p:txBody>
          <a:bodyPr bIns="0" lIns="0" rIns="0" tIns="0" wrap="none">
            <a:spAutoFit/>
          </a:bodyPr>
          <a:lstStyle/>
          <a:p>
            <a:pP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prstClr val="black">
                    <a:lumMod val="65000"/>
                    <a:lumOff val="35000"/>
                  </a:prstClr>
                </a:solidFill>
                <a:effectLst/>
                <a:uLnTx/>
                <a:uFillTx/>
                <a:cs typeface="+mn-ea"/>
                <a:sym typeface="+mn-lt"/>
              </a:rPr>
              <a:t>Male User</a:t>
            </a:r>
          </a:p>
        </p:txBody>
      </p:sp>
      <p:sp>
        <p:nvSpPr>
          <p:cNvPr id="18" name="Rectangle 35"/>
          <p:cNvSpPr/>
          <p:nvPr/>
        </p:nvSpPr>
        <p:spPr>
          <a:xfrm>
            <a:off x="9863420" y="5306634"/>
            <a:ext cx="725488" cy="152400"/>
          </a:xfrm>
          <a:prstGeom prst="rect">
            <a:avLst/>
          </a:prstGeom>
        </p:spPr>
        <p:txBody>
          <a:bodyPr bIns="0" lIns="0" rIns="0" tIns="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000" u="none">
                <a:ln>
                  <a:noFill/>
                </a:ln>
                <a:solidFill>
                  <a:prstClr val="black">
                    <a:lumMod val="65000"/>
                    <a:lumOff val="35000"/>
                  </a:prstClr>
                </a:solidFill>
                <a:effectLst/>
                <a:uLnTx/>
                <a:uFillTx/>
                <a:cs typeface="+mn-ea"/>
                <a:sym typeface="+mn-lt"/>
              </a:rPr>
              <a:t>Female User</a:t>
            </a:r>
          </a:p>
        </p:txBody>
      </p:sp>
      <p:sp>
        <p:nvSpPr>
          <p:cNvPr id="19" name="任意多边形 18"/>
          <p:cNvSpPr/>
          <p:nvPr/>
        </p:nvSpPr>
        <p:spPr>
          <a:xfrm>
            <a:off x="5449824" y="1934295"/>
            <a:ext cx="344023" cy="317561"/>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0" name="任意多边形 19"/>
          <p:cNvSpPr/>
          <p:nvPr/>
        </p:nvSpPr>
        <p:spPr>
          <a:xfrm>
            <a:off x="1785276" y="4198244"/>
            <a:ext cx="307046" cy="263183"/>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1" name="任意多边形 20"/>
          <p:cNvSpPr/>
          <p:nvPr/>
        </p:nvSpPr>
        <p:spPr>
          <a:xfrm>
            <a:off x="6946710" y="5063378"/>
            <a:ext cx="361904" cy="334066"/>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2" name="任意多边形 21"/>
          <p:cNvSpPr/>
          <p:nvPr/>
        </p:nvSpPr>
        <p:spPr>
          <a:xfrm>
            <a:off x="9216145" y="5099878"/>
            <a:ext cx="284393" cy="243766"/>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5"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875145284"/>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82935" y="2305505"/>
            <a:ext cx="3061161" cy="751139"/>
            <a:chOff x="4123410" y="1826618"/>
            <a:chExt cx="3061161" cy="751139"/>
          </a:xfrm>
        </p:grpSpPr>
        <p:grpSp>
          <p:nvGrpSpPr>
            <p:cNvPr id="3" name="组合 2"/>
            <p:cNvGrpSpPr/>
            <p:nvPr/>
          </p:nvGrpSpPr>
          <p:grpSpPr>
            <a:xfrm>
              <a:off x="4123410" y="1826618"/>
              <a:ext cx="738875" cy="751139"/>
              <a:chOff x="2498710" y="2311467"/>
              <a:chExt cx="1748840" cy="1777866"/>
            </a:xfrm>
          </p:grpSpPr>
          <p:sp>
            <p:nvSpPr>
              <p:cNvPr id="7" name="椭圆 6"/>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200"/>
                  <a:t>1</a:t>
                </a:r>
              </a:p>
            </p:txBody>
          </p:sp>
          <p:sp>
            <p:nvSpPr>
              <p:cNvPr id="8" name="椭圆 7"/>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6600"/>
              </a:p>
            </p:txBody>
          </p:sp>
          <p:sp>
            <p:nvSpPr>
              <p:cNvPr id="9" name="椭圆 8"/>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sp>
            <p:nvSpPr>
              <p:cNvPr id="10" name="椭圆 9"/>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grpSp>
        <p:sp>
          <p:nvSpPr>
            <p:cNvPr id="4" name="文本框 8"/>
            <p:cNvSpPr txBox="1"/>
            <p:nvPr/>
          </p:nvSpPr>
          <p:spPr>
            <a:xfrm>
              <a:off x="4927756" y="1844007"/>
              <a:ext cx="2256815" cy="39624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1" lang="zh-CN" noProof="0" normalizeH="0" spc="0" strike="noStrike" sz="2000" u="none">
                  <a:ln>
                    <a:noFill/>
                  </a:ln>
                  <a:solidFill>
                    <a:schemeClr val="tx1">
                      <a:lumMod val="75000"/>
                      <a:lumOff val="25000"/>
                    </a:schemeClr>
                  </a:solidFill>
                  <a:effectLst/>
                  <a:uLnTx/>
                  <a:uFillTx/>
                  <a:cs typeface="+mn-ea"/>
                  <a:sym typeface="+mn-lt"/>
                </a:rPr>
                <a:t>在此输入你的标题</a:t>
              </a:r>
            </a:p>
          </p:txBody>
        </p:sp>
        <p:sp>
          <p:nvSpPr>
            <p:cNvPr id="5" name="文本框 4"/>
            <p:cNvSpPr txBox="1"/>
            <p:nvPr/>
          </p:nvSpPr>
          <p:spPr>
            <a:xfrm>
              <a:off x="4927755" y="2269980"/>
              <a:ext cx="2256815" cy="3048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1400" u="none">
                  <a:ln>
                    <a:noFill/>
                  </a:ln>
                  <a:solidFill>
                    <a:schemeClr val="tx1">
                      <a:lumMod val="50000"/>
                      <a:lumOff val="50000"/>
                    </a:schemeClr>
                  </a:solidFill>
                  <a:effectLst/>
                  <a:uLnTx/>
                  <a:uFillTx/>
                  <a:cs typeface="+mn-ea"/>
                  <a:sym typeface="+mn-lt"/>
                </a:rPr>
                <a:t>Add your big title here</a:t>
              </a:r>
            </a:p>
          </p:txBody>
        </p:sp>
        <p:cxnSp>
          <p:nvCxnSpPr>
            <p:cNvPr id="6" name="直接连接符 5"/>
            <p:cNvCxnSpPr/>
            <p:nvPr/>
          </p:nvCxnSpPr>
          <p:spPr>
            <a:xfrm flipH="1">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547906" y="2305505"/>
            <a:ext cx="3061161" cy="751139"/>
            <a:chOff x="4123410" y="1826618"/>
            <a:chExt cx="3061161" cy="751139"/>
          </a:xfrm>
        </p:grpSpPr>
        <p:grpSp>
          <p:nvGrpSpPr>
            <p:cNvPr id="12" name="组合 11"/>
            <p:cNvGrpSpPr/>
            <p:nvPr/>
          </p:nvGrpSpPr>
          <p:grpSpPr>
            <a:xfrm>
              <a:off x="4123410" y="1826618"/>
              <a:ext cx="738875" cy="751139"/>
              <a:chOff x="2498710" y="2311467"/>
              <a:chExt cx="1748840" cy="1777866"/>
            </a:xfrm>
          </p:grpSpPr>
          <p:sp>
            <p:nvSpPr>
              <p:cNvPr id="16" name="椭圆 1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200"/>
                  <a:t>2</a:t>
                </a:r>
              </a:p>
            </p:txBody>
          </p:sp>
          <p:sp>
            <p:nvSpPr>
              <p:cNvPr id="17" name="椭圆 1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6600"/>
              </a:p>
            </p:txBody>
          </p:sp>
          <p:sp>
            <p:nvSpPr>
              <p:cNvPr id="18" name="椭圆 1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sp>
            <p:nvSpPr>
              <p:cNvPr id="19" name="椭圆 1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grpSp>
        <p:sp>
          <p:nvSpPr>
            <p:cNvPr id="13" name="文本框 8"/>
            <p:cNvSpPr txBox="1"/>
            <p:nvPr/>
          </p:nvSpPr>
          <p:spPr>
            <a:xfrm>
              <a:off x="4927755" y="1844007"/>
              <a:ext cx="2256815" cy="39624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1" lang="zh-CN" noProof="0" normalizeH="0" spc="0" strike="noStrike" sz="2000" u="none">
                  <a:ln>
                    <a:noFill/>
                  </a:ln>
                  <a:solidFill>
                    <a:schemeClr val="tx1">
                      <a:lumMod val="75000"/>
                      <a:lumOff val="25000"/>
                    </a:schemeClr>
                  </a:solidFill>
                  <a:effectLst/>
                  <a:uLnTx/>
                  <a:uFillTx/>
                  <a:cs typeface="+mn-ea"/>
                  <a:sym typeface="+mn-lt"/>
                </a:rPr>
                <a:t>在此输入你的标题</a:t>
              </a:r>
            </a:p>
          </p:txBody>
        </p:sp>
        <p:sp>
          <p:nvSpPr>
            <p:cNvPr id="14" name="文本框 4"/>
            <p:cNvSpPr txBox="1"/>
            <p:nvPr/>
          </p:nvSpPr>
          <p:spPr>
            <a:xfrm>
              <a:off x="4927754" y="2269980"/>
              <a:ext cx="2256815" cy="3048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1400" u="none">
                  <a:ln>
                    <a:noFill/>
                  </a:ln>
                  <a:solidFill>
                    <a:schemeClr val="tx1">
                      <a:lumMod val="50000"/>
                      <a:lumOff val="50000"/>
                    </a:schemeClr>
                  </a:solidFill>
                  <a:effectLst/>
                  <a:uLnTx/>
                  <a:uFillTx/>
                  <a:cs typeface="+mn-ea"/>
                  <a:sym typeface="+mn-lt"/>
                </a:rPr>
                <a:t>Add your big title here</a:t>
              </a:r>
            </a:p>
          </p:txBody>
        </p:sp>
        <p:cxnSp>
          <p:nvCxnSpPr>
            <p:cNvPr id="15" name="直接连接符 14"/>
            <p:cNvCxnSpPr/>
            <p:nvPr/>
          </p:nvCxnSpPr>
          <p:spPr>
            <a:xfrm flipH="1">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2582934" y="4064360"/>
            <a:ext cx="3061161" cy="751139"/>
            <a:chOff x="4123410" y="1826618"/>
            <a:chExt cx="3061161" cy="751139"/>
          </a:xfrm>
        </p:grpSpPr>
        <p:grpSp>
          <p:nvGrpSpPr>
            <p:cNvPr id="21" name="组合 20"/>
            <p:cNvGrpSpPr/>
            <p:nvPr/>
          </p:nvGrpSpPr>
          <p:grpSpPr>
            <a:xfrm>
              <a:off x="4123410" y="1826618"/>
              <a:ext cx="738875" cy="751139"/>
              <a:chOff x="2498710" y="2311467"/>
              <a:chExt cx="1748840" cy="1777866"/>
            </a:xfrm>
          </p:grpSpPr>
          <p:sp>
            <p:nvSpPr>
              <p:cNvPr id="25" name="椭圆 24"/>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200"/>
                  <a:t>3</a:t>
                </a:r>
              </a:p>
            </p:txBody>
          </p:sp>
          <p:sp>
            <p:nvSpPr>
              <p:cNvPr id="26" name="椭圆 25"/>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6600"/>
              </a:p>
            </p:txBody>
          </p:sp>
          <p:sp>
            <p:nvSpPr>
              <p:cNvPr id="27" name="椭圆 26"/>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sp>
            <p:nvSpPr>
              <p:cNvPr id="28" name="椭圆 27"/>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grpSp>
        <p:sp>
          <p:nvSpPr>
            <p:cNvPr id="22" name="文本框 8"/>
            <p:cNvSpPr txBox="1"/>
            <p:nvPr/>
          </p:nvSpPr>
          <p:spPr>
            <a:xfrm>
              <a:off x="4927757" y="1844007"/>
              <a:ext cx="2256815" cy="39624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1" lang="zh-CN" noProof="0" normalizeH="0" spc="0" strike="noStrike" sz="2000" u="none">
                  <a:ln>
                    <a:noFill/>
                  </a:ln>
                  <a:solidFill>
                    <a:schemeClr val="tx1">
                      <a:lumMod val="75000"/>
                      <a:lumOff val="25000"/>
                    </a:schemeClr>
                  </a:solidFill>
                  <a:effectLst/>
                  <a:uLnTx/>
                  <a:uFillTx/>
                  <a:cs typeface="+mn-ea"/>
                  <a:sym typeface="+mn-lt"/>
                </a:rPr>
                <a:t>在此输入你的标题</a:t>
              </a:r>
            </a:p>
          </p:txBody>
        </p:sp>
        <p:sp>
          <p:nvSpPr>
            <p:cNvPr id="23" name="文本框 4"/>
            <p:cNvSpPr txBox="1"/>
            <p:nvPr/>
          </p:nvSpPr>
          <p:spPr>
            <a:xfrm>
              <a:off x="4927755" y="2269979"/>
              <a:ext cx="2256815" cy="3048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1400" u="none">
                  <a:ln>
                    <a:noFill/>
                  </a:ln>
                  <a:solidFill>
                    <a:schemeClr val="tx1">
                      <a:lumMod val="50000"/>
                      <a:lumOff val="50000"/>
                    </a:schemeClr>
                  </a:solidFill>
                  <a:effectLst/>
                  <a:uLnTx/>
                  <a:uFillTx/>
                  <a:cs typeface="+mn-ea"/>
                  <a:sym typeface="+mn-lt"/>
                </a:rPr>
                <a:t>Add your big title here</a:t>
              </a:r>
            </a:p>
          </p:txBody>
        </p:sp>
        <p:cxnSp>
          <p:nvCxnSpPr>
            <p:cNvPr id="24" name="直接连接符 23"/>
            <p:cNvCxnSpPr/>
            <p:nvPr/>
          </p:nvCxnSpPr>
          <p:spPr>
            <a:xfrm flipH="1">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547905" y="4064360"/>
            <a:ext cx="3061161" cy="751139"/>
            <a:chOff x="4123410" y="1826618"/>
            <a:chExt cx="3061161" cy="751139"/>
          </a:xfrm>
        </p:grpSpPr>
        <p:grpSp>
          <p:nvGrpSpPr>
            <p:cNvPr id="30" name="组合 29"/>
            <p:cNvGrpSpPr/>
            <p:nvPr/>
          </p:nvGrpSpPr>
          <p:grpSpPr>
            <a:xfrm>
              <a:off x="4123410" y="1826618"/>
              <a:ext cx="738875" cy="751139"/>
              <a:chOff x="2498710" y="2311467"/>
              <a:chExt cx="1748840" cy="1777866"/>
            </a:xfrm>
          </p:grpSpPr>
          <p:sp>
            <p:nvSpPr>
              <p:cNvPr id="34" name="椭圆 33"/>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3200"/>
                  <a:t>4</a:t>
                </a:r>
              </a:p>
            </p:txBody>
          </p:sp>
          <p:sp>
            <p:nvSpPr>
              <p:cNvPr id="35" name="椭圆 34"/>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6600"/>
              </a:p>
            </p:txBody>
          </p:sp>
          <p:sp>
            <p:nvSpPr>
              <p:cNvPr id="36" name="椭圆 35"/>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sp>
            <p:nvSpPr>
              <p:cNvPr id="37" name="椭圆 36"/>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1400">
                  <a:cs typeface="+mn-ea"/>
                  <a:sym typeface="+mn-lt"/>
                </a:endParaRPr>
              </a:p>
            </p:txBody>
          </p:sp>
        </p:grpSp>
        <p:sp>
          <p:nvSpPr>
            <p:cNvPr id="31" name="文本框 8"/>
            <p:cNvSpPr txBox="1"/>
            <p:nvPr/>
          </p:nvSpPr>
          <p:spPr>
            <a:xfrm>
              <a:off x="4927757" y="1844007"/>
              <a:ext cx="2256815" cy="39624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just" defTabSz="457200" eaLnBrk="1" fontAlgn="auto" hangingPunct="1" indent="0" latinLnBrk="0" lvl="0" marL="0" marR="0" rtl="0">
                <a:lnSpc>
                  <a:spcPct val="100000"/>
                </a:lnSpc>
                <a:spcBef>
                  <a:spcPct val="0"/>
                </a:spcBef>
                <a:spcAft>
                  <a:spcPct val="0"/>
                </a:spcAft>
                <a:buClrTx/>
                <a:buSzTx/>
                <a:buFontTx/>
                <a:buNone/>
                <a:defRPr/>
              </a:pPr>
              <a:r>
                <a:rPr altLang="en-US" baseline="0" cap="none" i="0" kern="1200" kumimoji="1" lang="zh-CN" noProof="0" normalizeH="0" spc="0" strike="noStrike" sz="2000" u="none">
                  <a:ln>
                    <a:noFill/>
                  </a:ln>
                  <a:solidFill>
                    <a:schemeClr val="tx1">
                      <a:lumMod val="75000"/>
                      <a:lumOff val="25000"/>
                    </a:schemeClr>
                  </a:solidFill>
                  <a:effectLst/>
                  <a:uLnTx/>
                  <a:uFillTx/>
                  <a:cs typeface="+mn-ea"/>
                  <a:sym typeface="+mn-lt"/>
                </a:rPr>
                <a:t>在此输入你的标题</a:t>
              </a:r>
            </a:p>
          </p:txBody>
        </p:sp>
        <p:sp>
          <p:nvSpPr>
            <p:cNvPr id="32" name="文本框 4"/>
            <p:cNvSpPr txBox="1"/>
            <p:nvPr/>
          </p:nvSpPr>
          <p:spPr>
            <a:xfrm>
              <a:off x="4927755" y="2269979"/>
              <a:ext cx="2256815" cy="3048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1400" u="none">
                  <a:ln>
                    <a:noFill/>
                  </a:ln>
                  <a:solidFill>
                    <a:schemeClr val="tx1">
                      <a:lumMod val="50000"/>
                      <a:lumOff val="50000"/>
                    </a:schemeClr>
                  </a:solidFill>
                  <a:effectLst/>
                  <a:uLnTx/>
                  <a:uFillTx/>
                  <a:cs typeface="+mn-ea"/>
                  <a:sym typeface="+mn-lt"/>
                </a:rPr>
                <a:t>Add your big title here</a:t>
              </a:r>
            </a:p>
          </p:txBody>
        </p:sp>
        <p:cxnSp>
          <p:nvCxnSpPr>
            <p:cNvPr id="33" name="直接连接符 32"/>
            <p:cNvCxnSpPr/>
            <p:nvPr/>
          </p:nvCxnSpPr>
          <p:spPr>
            <a:xfrm flipH="1">
              <a:off x="4927755" y="1892087"/>
              <a:ext cx="0" cy="57986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4789715" y="208096"/>
            <a:ext cx="2612571" cy="640080"/>
          </a:xfrm>
          <a:prstGeom prst="rect">
            <a:avLst/>
          </a:prstGeom>
          <a:noFill/>
        </p:spPr>
        <p:txBody>
          <a:bodyPr rtlCol="0" wrap="square">
            <a:spAutoFit/>
          </a:bodyPr>
          <a:lstStyle/>
          <a:p>
            <a:pPr algn="ctr"/>
            <a:r>
              <a:rPr altLang="zh-CN" lang="en-US" sz="3600">
                <a:solidFill>
                  <a:schemeClr val="accent1"/>
                </a:solidFill>
              </a:rPr>
              <a:t>CONTENT</a:t>
            </a:r>
          </a:p>
        </p:txBody>
      </p:sp>
      <p:sp>
        <p:nvSpPr>
          <p:cNvPr id="39" name="自由: 形状 85"/>
          <p:cNvSpPr/>
          <p:nvPr/>
        </p:nvSpPr>
        <p:spPr>
          <a:xfrm rot="2700000">
            <a:off x="6025850" y="813191"/>
            <a:ext cx="140300" cy="140300"/>
          </a:xfrm>
          <a:custGeom>
            <a:gdLst>
              <a:gd fmla="*/ 757780 w 914400" name="connsiteX0"/>
              <a:gd fmla="*/ 0 h 914400" name="connsiteY0"/>
              <a:gd fmla="*/ 914400 w 914400" name="connsiteX1"/>
              <a:gd fmla="*/ 0 h 914400" name="connsiteY1"/>
              <a:gd fmla="*/ 914400 w 914400" name="connsiteX2"/>
              <a:gd fmla="*/ 914400 h 914400" name="connsiteY2"/>
              <a:gd fmla="*/ 0 w 914400" name="connsiteX3"/>
              <a:gd fmla="*/ 914400 h 914400" name="connsiteY3"/>
              <a:gd fmla="*/ 0 w 914400" name="connsiteX4"/>
              <a:gd fmla="*/ 749181 h 914400" name="connsiteY4"/>
              <a:gd fmla="*/ 757780 w 914400" name="connsiteX5"/>
              <a:gd fmla="*/ 749181 h 914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14400" w="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Tree>
    <p:extLst>
      <p:ext uri="{BB962C8B-B14F-4D97-AF65-F5344CB8AC3E}">
        <p14:creationId val="3157711013"/>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1"/>
          <p:cNvSpPr>
            <a:spLocks noGrp="1"/>
          </p:cNvSpPr>
          <p:nvPr>
            <p:ph idx="12" sz="quarter" type="sldNum"/>
          </p:nvPr>
        </p:nvSpPr>
        <p:spPr/>
        <p:txBody>
          <a:bodyPr/>
          <a:lstStyle/>
          <a:p>
            <a:pPr lvl="0"/>
            <a:fld id="{24DD8917-42B3-4E0B-BB97-77AA17C0E2E9}" type="slidenum">
              <a:rPr lang="en-US" noProof="0" smtClean="0"/>
              <a:pPr lvl="0"/>
              <a:t>20</a:t>
            </a:fld>
          </a:p>
        </p:txBody>
      </p:sp>
      <p:grpSp>
        <p:nvGrpSpPr>
          <p:cNvPr id="4" name="组合 3"/>
          <p:cNvGrpSpPr/>
          <p:nvPr/>
        </p:nvGrpSpPr>
        <p:grpSpPr>
          <a:xfrm>
            <a:off x="4459288" y="2160588"/>
            <a:ext cx="3273425" cy="3271837"/>
            <a:chOff x="4459288" y="2338388"/>
            <a:chExt cx="3273425" cy="3271837"/>
          </a:xfrm>
        </p:grpSpPr>
        <p:sp>
          <p:nvSpPr>
            <p:cNvPr id="5" name="任意多边形 19"/>
            <p:cNvSpPr/>
            <p:nvPr/>
          </p:nvSpPr>
          <p:spPr>
            <a:xfrm flipH="1" flipV="1">
              <a:off x="4459288" y="2338388"/>
              <a:ext cx="1636712" cy="1636712"/>
            </a:xfrm>
            <a:custGeom>
              <a:gdLst>
                <a:gd fmla="*/ 1636295 w 1636295" name="connsiteX0"/>
                <a:gd fmla="*/ 1636295 h 1636295" name="connsiteY0"/>
                <a:gd fmla="*/ 818148 w 1636295" name="connsiteX1"/>
                <a:gd fmla="*/ 1636295 h 1636295" name="connsiteY1"/>
                <a:gd fmla="*/ 0 w 1636295" name="connsiteX2"/>
                <a:gd fmla="*/ 818147 h 1636295" name="connsiteY2"/>
                <a:gd fmla="*/ 1 w 1636295" name="connsiteX3"/>
                <a:gd fmla="*/ 818147 h 1636295" name="connsiteY3"/>
                <a:gd fmla="*/ 0 w 1636295" name="connsiteX4"/>
                <a:gd fmla="*/ 818127 h 1636295" name="connsiteY4"/>
                <a:gd fmla="*/ 4223 w 1636295" name="connsiteX5"/>
                <a:gd fmla="*/ 734496 h 1636295" name="connsiteY5"/>
                <a:gd fmla="*/ 16621 w 1636295" name="connsiteX6"/>
                <a:gd fmla="*/ 653262 h 1636295" name="connsiteY6"/>
                <a:gd fmla="*/ 18920 w 1636295" name="connsiteX7"/>
                <a:gd fmla="*/ 644322 h 1636295" name="connsiteY7"/>
                <a:gd fmla="*/ 40353 w 1636295" name="connsiteX8"/>
                <a:gd fmla="*/ 713368 h 1636295" name="connsiteY8"/>
                <a:gd fmla="*/ 513494 w 1636295" name="connsiteX9"/>
                <a:gd fmla="*/ 1026987 h 1636295" name="connsiteY9"/>
                <a:gd fmla="*/ 1026987 w 1636295" name="connsiteX10"/>
                <a:gd fmla="*/ 1026987 h 1636295" name="connsiteY10"/>
                <a:gd fmla="*/ 1026987 w 1636295" name="connsiteX11"/>
                <a:gd fmla="*/ 513493 h 1636295" name="connsiteY11"/>
                <a:gd fmla="*/ 713368 w 1636295" name="connsiteX12"/>
                <a:gd fmla="*/ 40352 h 1636295" name="connsiteY12"/>
                <a:gd fmla="*/ 644324 w 1636295" name="connsiteX13"/>
                <a:gd fmla="*/ 18919 h 1636295" name="connsiteY13"/>
                <a:gd fmla="*/ 653262 w 1636295" name="connsiteX14"/>
                <a:gd fmla="*/ 16621 h 1636295" name="connsiteY14"/>
                <a:gd fmla="*/ 734496 w 1636295" name="connsiteX15"/>
                <a:gd fmla="*/ 4223 h 1636295" name="connsiteY15"/>
                <a:gd fmla="*/ 818127 w 1636295" name="connsiteX16"/>
                <a:gd fmla="*/ 0 h 1636295" name="connsiteY16"/>
                <a:gd fmla="*/ 818147 w 1636295" name="connsiteX17"/>
                <a:gd fmla="*/ 1 h 1636295" name="connsiteY17"/>
                <a:gd fmla="*/ 818167 w 1636295" name="connsiteX18"/>
                <a:gd fmla="*/ 0 h 1636295" name="connsiteY18"/>
                <a:gd fmla="*/ 901798 w 1636295" name="connsiteX19"/>
                <a:gd fmla="*/ 4223 h 1636295" name="connsiteY19"/>
                <a:gd fmla="*/ 1636295 w 1636295" name="connsiteX20"/>
                <a:gd fmla="*/ 818147 h 1636295" name="connsiteY20"/>
                <a:gd fmla="*/ 1636295 w 1636295" name="connsiteX21"/>
                <a:gd fmla="*/ 1636295 h 1636295"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36295" w="1636295">
                  <a:moveTo>
                    <a:pt x="1636295" y="1636295"/>
                  </a:moveTo>
                  <a:lnTo>
                    <a:pt x="818148" y="1636295"/>
                  </a:lnTo>
                  <a:cubicBezTo>
                    <a:pt x="366297" y="1636295"/>
                    <a:pt x="0" y="1269998"/>
                    <a:pt x="0" y="818147"/>
                  </a:cubicBezTo>
                  <a:lnTo>
                    <a:pt x="1" y="818147"/>
                  </a:lnTo>
                  <a:lnTo>
                    <a:pt x="0" y="818127"/>
                  </a:lnTo>
                  <a:lnTo>
                    <a:pt x="4223" y="734496"/>
                  </a:lnTo>
                  <a:cubicBezTo>
                    <a:pt x="7016" y="706992"/>
                    <a:pt x="11172" y="679891"/>
                    <a:pt x="16621" y="653262"/>
                  </a:cubicBezTo>
                  <a:lnTo>
                    <a:pt x="18920" y="644322"/>
                  </a:lnTo>
                  <a:lnTo>
                    <a:pt x="40353" y="713368"/>
                  </a:lnTo>
                  <a:cubicBezTo>
                    <a:pt x="118306" y="897669"/>
                    <a:pt x="300798" y="1026987"/>
                    <a:pt x="513494" y="1026987"/>
                  </a:cubicBezTo>
                  <a:lnTo>
                    <a:pt x="1026987" y="1026987"/>
                  </a:lnTo>
                  <a:lnTo>
                    <a:pt x="1026987" y="513493"/>
                  </a:lnTo>
                  <a:cubicBezTo>
                    <a:pt x="1026987" y="300797"/>
                    <a:pt x="897669" y="118305"/>
                    <a:pt x="713368" y="40352"/>
                  </a:cubicBezTo>
                  <a:lnTo>
                    <a:pt x="644324" y="18919"/>
                  </a:lnTo>
                  <a:lnTo>
                    <a:pt x="653262" y="16621"/>
                  </a:lnTo>
                  <a:cubicBezTo>
                    <a:pt x="679892" y="11172"/>
                    <a:pt x="706993" y="7016"/>
                    <a:pt x="734496" y="4223"/>
                  </a:cubicBezTo>
                  <a:lnTo>
                    <a:pt x="818127" y="0"/>
                  </a:lnTo>
                  <a:lnTo>
                    <a:pt x="818147" y="1"/>
                  </a:lnTo>
                  <a:lnTo>
                    <a:pt x="818167" y="0"/>
                  </a:lnTo>
                  <a:lnTo>
                    <a:pt x="901798" y="4223"/>
                  </a:lnTo>
                  <a:cubicBezTo>
                    <a:pt x="1314355" y="46120"/>
                    <a:pt x="1636295" y="394537"/>
                    <a:pt x="1636295" y="818147"/>
                  </a:cubicBezTo>
                  <a:lnTo>
                    <a:pt x="1636295" y="1636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任意多边形 18"/>
            <p:cNvSpPr/>
            <p:nvPr/>
          </p:nvSpPr>
          <p:spPr>
            <a:xfrm flipH="1" flipV="1">
              <a:off x="6096000" y="2338388"/>
              <a:ext cx="1636713" cy="1636712"/>
            </a:xfrm>
            <a:custGeom>
              <a:gdLst>
                <a:gd fmla="*/ 818147 w 1636295" name="connsiteX0"/>
                <a:gd fmla="*/ 1636295 h 1636295" name="connsiteY0"/>
                <a:gd fmla="*/ 0 w 1636295" name="connsiteX1"/>
                <a:gd fmla="*/ 1636295 h 1636295" name="connsiteY1"/>
                <a:gd fmla="*/ 0 w 1636295" name="connsiteX2"/>
                <a:gd fmla="*/ 818147 h 1636295" name="connsiteY2"/>
                <a:gd fmla="*/ 734497 w 1636295" name="connsiteX3"/>
                <a:gd fmla="*/ 4223 h 1636295" name="connsiteY3"/>
                <a:gd fmla="*/ 818128 w 1636295" name="connsiteX4"/>
                <a:gd fmla="*/ 0 h 1636295" name="connsiteY4"/>
                <a:gd fmla="*/ 818148 w 1636295" name="connsiteX5"/>
                <a:gd fmla="*/ 1 h 1636295" name="connsiteY5"/>
                <a:gd fmla="*/ 818168 w 1636295" name="connsiteX6"/>
                <a:gd fmla="*/ 0 h 1636295" name="connsiteY6"/>
                <a:gd fmla="*/ 901799 w 1636295" name="connsiteX7"/>
                <a:gd fmla="*/ 4223 h 1636295" name="connsiteY7"/>
                <a:gd fmla="*/ 983033 w 1636295" name="connsiteX8"/>
                <a:gd fmla="*/ 16621 h 1636295" name="connsiteY8"/>
                <a:gd fmla="*/ 991971 w 1636295" name="connsiteX9"/>
                <a:gd fmla="*/ 18919 h 1636295" name="connsiteY9"/>
                <a:gd fmla="*/ 922927 w 1636295" name="connsiteX10"/>
                <a:gd fmla="*/ 40352 h 1636295" name="connsiteY10"/>
                <a:gd fmla="*/ 609308 w 1636295" name="connsiteX11"/>
                <a:gd fmla="*/ 513493 h 1636295" name="connsiteY11"/>
                <a:gd fmla="*/ 609308 w 1636295" name="connsiteX12"/>
                <a:gd fmla="*/ 1026987 h 1636295" name="connsiteY12"/>
                <a:gd fmla="*/ 1122801 w 1636295" name="connsiteX13"/>
                <a:gd fmla="*/ 1026987 h 1636295" name="connsiteY13"/>
                <a:gd fmla="*/ 1595942 w 1636295" name="connsiteX14"/>
                <a:gd fmla="*/ 713368 h 1636295" name="connsiteY14"/>
                <a:gd fmla="*/ 1617375 w 1636295" name="connsiteX15"/>
                <a:gd fmla="*/ 644322 h 1636295" name="connsiteY15"/>
                <a:gd fmla="*/ 1619674 w 1636295" name="connsiteX16"/>
                <a:gd fmla="*/ 653262 h 1636295" name="connsiteY16"/>
                <a:gd fmla="*/ 1632072 w 1636295" name="connsiteX17"/>
                <a:gd fmla="*/ 734496 h 1636295" name="connsiteY17"/>
                <a:gd fmla="*/ 1636295 w 1636295" name="connsiteX18"/>
                <a:gd fmla="*/ 818127 h 1636295" name="connsiteY18"/>
                <a:gd fmla="*/ 1636294 w 1636295" name="connsiteX19"/>
                <a:gd fmla="*/ 818147 h 1636295" name="connsiteY19"/>
                <a:gd fmla="*/ 1636295 w 1636295" name="connsiteX20"/>
                <a:gd fmla="*/ 818147 h 1636295" name="connsiteY20"/>
                <a:gd fmla="*/ 818147 w 1636295" name="connsiteX21"/>
                <a:gd fmla="*/ 1636295 h 1636295"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36295" w="1636295">
                  <a:moveTo>
                    <a:pt x="818147" y="1636295"/>
                  </a:moveTo>
                  <a:lnTo>
                    <a:pt x="0" y="1636295"/>
                  </a:lnTo>
                  <a:lnTo>
                    <a:pt x="0" y="818147"/>
                  </a:lnTo>
                  <a:cubicBezTo>
                    <a:pt x="0" y="394537"/>
                    <a:pt x="321940" y="46120"/>
                    <a:pt x="734497" y="4223"/>
                  </a:cubicBezTo>
                  <a:lnTo>
                    <a:pt x="818128" y="0"/>
                  </a:lnTo>
                  <a:lnTo>
                    <a:pt x="818148" y="1"/>
                  </a:lnTo>
                  <a:lnTo>
                    <a:pt x="818168" y="0"/>
                  </a:lnTo>
                  <a:lnTo>
                    <a:pt x="901799" y="4223"/>
                  </a:lnTo>
                  <a:cubicBezTo>
                    <a:pt x="929302" y="7016"/>
                    <a:pt x="956403" y="11172"/>
                    <a:pt x="983033" y="16621"/>
                  </a:cubicBezTo>
                  <a:lnTo>
                    <a:pt x="991971" y="18919"/>
                  </a:lnTo>
                  <a:lnTo>
                    <a:pt x="922927" y="40352"/>
                  </a:lnTo>
                  <a:cubicBezTo>
                    <a:pt x="738626" y="118305"/>
                    <a:pt x="609308" y="300797"/>
                    <a:pt x="609308" y="513493"/>
                  </a:cubicBezTo>
                  <a:lnTo>
                    <a:pt x="609308" y="1026987"/>
                  </a:lnTo>
                  <a:lnTo>
                    <a:pt x="1122801" y="1026987"/>
                  </a:lnTo>
                  <a:cubicBezTo>
                    <a:pt x="1335497" y="1026987"/>
                    <a:pt x="1517989" y="897669"/>
                    <a:pt x="1595942" y="713368"/>
                  </a:cubicBezTo>
                  <a:lnTo>
                    <a:pt x="1617375" y="644322"/>
                  </a:lnTo>
                  <a:lnTo>
                    <a:pt x="1619674" y="653262"/>
                  </a:lnTo>
                  <a:cubicBezTo>
                    <a:pt x="1625123" y="679891"/>
                    <a:pt x="1629279" y="706992"/>
                    <a:pt x="1632072" y="734496"/>
                  </a:cubicBezTo>
                  <a:lnTo>
                    <a:pt x="1636295" y="818127"/>
                  </a:lnTo>
                  <a:lnTo>
                    <a:pt x="1636294" y="818147"/>
                  </a:lnTo>
                  <a:lnTo>
                    <a:pt x="1636295" y="818147"/>
                  </a:lnTo>
                  <a:cubicBezTo>
                    <a:pt x="1636295" y="1269998"/>
                    <a:pt x="1269998" y="1636295"/>
                    <a:pt x="818147" y="1636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任意多边形 15"/>
            <p:cNvSpPr/>
            <p:nvPr/>
          </p:nvSpPr>
          <p:spPr>
            <a:xfrm flipH="1" flipV="1">
              <a:off x="4459288" y="3975100"/>
              <a:ext cx="1636712" cy="1635125"/>
            </a:xfrm>
            <a:custGeom>
              <a:gdLst>
                <a:gd fmla="*/ 818167 w 1636295" name="connsiteX0"/>
                <a:gd fmla="*/ 1636295 h 1636295" name="connsiteY0"/>
                <a:gd fmla="*/ 818147 w 1636295" name="connsiteX1"/>
                <a:gd fmla="*/ 1636294 h 1636295" name="connsiteY1"/>
                <a:gd fmla="*/ 818127 w 1636295" name="connsiteX2"/>
                <a:gd fmla="*/ 1636295 h 1636295" name="connsiteY2"/>
                <a:gd fmla="*/ 734496 w 1636295" name="connsiteX3"/>
                <a:gd fmla="*/ 1632072 h 1636295" name="connsiteY3"/>
                <a:gd fmla="*/ 653262 w 1636295" name="connsiteX4"/>
                <a:gd fmla="*/ 1619674 h 1636295" name="connsiteY4"/>
                <a:gd fmla="*/ 644324 w 1636295" name="connsiteX5"/>
                <a:gd fmla="*/ 1617376 h 1636295" name="connsiteY5"/>
                <a:gd fmla="*/ 713368 w 1636295" name="connsiteX6"/>
                <a:gd fmla="*/ 1595943 h 1636295" name="connsiteY6"/>
                <a:gd fmla="*/ 1026987 w 1636295" name="connsiteX7"/>
                <a:gd fmla="*/ 1122802 h 1636295" name="connsiteY7"/>
                <a:gd fmla="*/ 1026987 w 1636295" name="connsiteX8"/>
                <a:gd fmla="*/ 609308 h 1636295" name="connsiteY8"/>
                <a:gd fmla="*/ 513494 w 1636295" name="connsiteX9"/>
                <a:gd fmla="*/ 609308 h 1636295" name="connsiteY9"/>
                <a:gd fmla="*/ 40353 w 1636295" name="connsiteX10"/>
                <a:gd fmla="*/ 922927 h 1636295" name="connsiteY10"/>
                <a:gd fmla="*/ 18920 w 1636295" name="connsiteX11"/>
                <a:gd fmla="*/ 991973 h 1636295" name="connsiteY11"/>
                <a:gd fmla="*/ 16621 w 1636295" name="connsiteX12"/>
                <a:gd fmla="*/ 983033 h 1636295" name="connsiteY12"/>
                <a:gd fmla="*/ 4223 w 1636295" name="connsiteX13"/>
                <a:gd fmla="*/ 901799 h 1636295" name="connsiteY13"/>
                <a:gd fmla="*/ 0 w 1636295" name="connsiteX14"/>
                <a:gd fmla="*/ 818168 h 1636295" name="connsiteY14"/>
                <a:gd fmla="*/ 1 w 1636295" name="connsiteX15"/>
                <a:gd fmla="*/ 818148 h 1636295" name="connsiteY15"/>
                <a:gd fmla="*/ 0 w 1636295" name="connsiteX16"/>
                <a:gd fmla="*/ 818148 h 1636295" name="connsiteY16"/>
                <a:gd fmla="*/ 818148 w 1636295" name="connsiteX17"/>
                <a:gd fmla="*/ 0 h 1636295" name="connsiteY17"/>
                <a:gd fmla="*/ 1636295 w 1636295" name="connsiteX18"/>
                <a:gd fmla="*/ 0 h 1636295" name="connsiteY18"/>
                <a:gd fmla="*/ 1636295 w 1636295" name="connsiteX19"/>
                <a:gd fmla="*/ 818148 h 1636295" name="connsiteY19"/>
                <a:gd fmla="*/ 901798 w 1636295" name="connsiteX20"/>
                <a:gd fmla="*/ 1632072 h 1636295" name="connsiteY20"/>
                <a:gd fmla="*/ 818167 w 1636295" name="connsiteX21"/>
                <a:gd fmla="*/ 1636295 h 1636295"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36295" w="1636295">
                  <a:moveTo>
                    <a:pt x="818167" y="1636295"/>
                  </a:moveTo>
                  <a:lnTo>
                    <a:pt x="818147" y="1636294"/>
                  </a:lnTo>
                  <a:lnTo>
                    <a:pt x="818127" y="1636295"/>
                  </a:lnTo>
                  <a:lnTo>
                    <a:pt x="734496" y="1632072"/>
                  </a:lnTo>
                  <a:cubicBezTo>
                    <a:pt x="706993" y="1629279"/>
                    <a:pt x="679892" y="1625124"/>
                    <a:pt x="653262" y="1619674"/>
                  </a:cubicBezTo>
                  <a:lnTo>
                    <a:pt x="644324" y="1617376"/>
                  </a:lnTo>
                  <a:lnTo>
                    <a:pt x="713368" y="1595943"/>
                  </a:lnTo>
                  <a:cubicBezTo>
                    <a:pt x="897669" y="1517991"/>
                    <a:pt x="1026987" y="1335498"/>
                    <a:pt x="1026987" y="1122802"/>
                  </a:cubicBezTo>
                  <a:lnTo>
                    <a:pt x="1026987" y="609308"/>
                  </a:lnTo>
                  <a:lnTo>
                    <a:pt x="513494" y="609308"/>
                  </a:lnTo>
                  <a:cubicBezTo>
                    <a:pt x="300798" y="609308"/>
                    <a:pt x="118306" y="738626"/>
                    <a:pt x="40353" y="922927"/>
                  </a:cubicBezTo>
                  <a:lnTo>
                    <a:pt x="18920" y="991973"/>
                  </a:lnTo>
                  <a:lnTo>
                    <a:pt x="16621" y="983033"/>
                  </a:lnTo>
                  <a:cubicBezTo>
                    <a:pt x="11172" y="956404"/>
                    <a:pt x="7016" y="929303"/>
                    <a:pt x="4223" y="901799"/>
                  </a:cubicBezTo>
                  <a:lnTo>
                    <a:pt x="0" y="818168"/>
                  </a:lnTo>
                  <a:lnTo>
                    <a:pt x="1" y="818148"/>
                  </a:lnTo>
                  <a:lnTo>
                    <a:pt x="0" y="818148"/>
                  </a:lnTo>
                  <a:cubicBezTo>
                    <a:pt x="0" y="366297"/>
                    <a:pt x="366297" y="0"/>
                    <a:pt x="818148" y="0"/>
                  </a:cubicBezTo>
                  <a:lnTo>
                    <a:pt x="1636295" y="0"/>
                  </a:lnTo>
                  <a:lnTo>
                    <a:pt x="1636295" y="818148"/>
                  </a:lnTo>
                  <a:cubicBezTo>
                    <a:pt x="1636295" y="1241759"/>
                    <a:pt x="1314355" y="1590175"/>
                    <a:pt x="901798" y="1632072"/>
                  </a:cubicBezTo>
                  <a:lnTo>
                    <a:pt x="818167" y="1636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任意多边形 12"/>
            <p:cNvSpPr/>
            <p:nvPr/>
          </p:nvSpPr>
          <p:spPr>
            <a:xfrm flipH="1" flipV="1">
              <a:off x="6096000" y="3975100"/>
              <a:ext cx="1636713" cy="1635125"/>
            </a:xfrm>
            <a:custGeom>
              <a:gdLst>
                <a:gd fmla="*/ 818168 w 1636295" name="connsiteX0"/>
                <a:gd fmla="*/ 1636295 h 1636295" name="connsiteY0"/>
                <a:gd fmla="*/ 818148 w 1636295" name="connsiteX1"/>
                <a:gd fmla="*/ 1636294 h 1636295" name="connsiteY1"/>
                <a:gd fmla="*/ 818128 w 1636295" name="connsiteX2"/>
                <a:gd fmla="*/ 1636295 h 1636295" name="connsiteY2"/>
                <a:gd fmla="*/ 734497 w 1636295" name="connsiteX3"/>
                <a:gd fmla="*/ 1632072 h 1636295" name="connsiteY3"/>
                <a:gd fmla="*/ 0 w 1636295" name="connsiteX4"/>
                <a:gd fmla="*/ 818148 h 1636295" name="connsiteY4"/>
                <a:gd fmla="*/ 0 w 1636295" name="connsiteX5"/>
                <a:gd fmla="*/ 0 h 1636295" name="connsiteY5"/>
                <a:gd fmla="*/ 818147 w 1636295" name="connsiteX6"/>
                <a:gd fmla="*/ 0 h 1636295" name="connsiteY6"/>
                <a:gd fmla="*/ 1636295 w 1636295" name="connsiteX7"/>
                <a:gd fmla="*/ 818148 h 1636295" name="connsiteY7"/>
                <a:gd fmla="*/ 1636294 w 1636295" name="connsiteX8"/>
                <a:gd fmla="*/ 818148 h 1636295" name="connsiteY8"/>
                <a:gd fmla="*/ 1636295 w 1636295" name="connsiteX9"/>
                <a:gd fmla="*/ 818168 h 1636295" name="connsiteY9"/>
                <a:gd fmla="*/ 1632072 w 1636295" name="connsiteX10"/>
                <a:gd fmla="*/ 901799 h 1636295" name="connsiteY10"/>
                <a:gd fmla="*/ 1619674 w 1636295" name="connsiteX11"/>
                <a:gd fmla="*/ 983033 h 1636295" name="connsiteY11"/>
                <a:gd fmla="*/ 1617375 w 1636295" name="connsiteX12"/>
                <a:gd fmla="*/ 991973 h 1636295" name="connsiteY12"/>
                <a:gd fmla="*/ 1595942 w 1636295" name="connsiteX13"/>
                <a:gd fmla="*/ 922927 h 1636295" name="connsiteY13"/>
                <a:gd fmla="*/ 1122801 w 1636295" name="connsiteX14"/>
                <a:gd fmla="*/ 609308 h 1636295" name="connsiteY14"/>
                <a:gd fmla="*/ 609308 w 1636295" name="connsiteX15"/>
                <a:gd fmla="*/ 609308 h 1636295" name="connsiteY15"/>
                <a:gd fmla="*/ 609308 w 1636295" name="connsiteX16"/>
                <a:gd fmla="*/ 1122802 h 1636295" name="connsiteY16"/>
                <a:gd fmla="*/ 922927 w 1636295" name="connsiteX17"/>
                <a:gd fmla="*/ 1595943 h 1636295" name="connsiteY17"/>
                <a:gd fmla="*/ 991971 w 1636295" name="connsiteX18"/>
                <a:gd fmla="*/ 1617376 h 1636295" name="connsiteY18"/>
                <a:gd fmla="*/ 983033 w 1636295" name="connsiteX19"/>
                <a:gd fmla="*/ 1619674 h 1636295" name="connsiteY19"/>
                <a:gd fmla="*/ 901799 w 1636295" name="connsiteX20"/>
                <a:gd fmla="*/ 1632072 h 1636295" name="connsiteY20"/>
                <a:gd fmla="*/ 818168 w 1636295" name="connsiteX21"/>
                <a:gd fmla="*/ 1636295 h 1636295"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36295" w="1636295">
                  <a:moveTo>
                    <a:pt x="818168" y="1636295"/>
                  </a:moveTo>
                  <a:lnTo>
                    <a:pt x="818148" y="1636294"/>
                  </a:lnTo>
                  <a:lnTo>
                    <a:pt x="818128" y="1636295"/>
                  </a:lnTo>
                  <a:lnTo>
                    <a:pt x="734497" y="1632072"/>
                  </a:lnTo>
                  <a:cubicBezTo>
                    <a:pt x="321940" y="1590175"/>
                    <a:pt x="0" y="1241759"/>
                    <a:pt x="0" y="818148"/>
                  </a:cubicBezTo>
                  <a:lnTo>
                    <a:pt x="0" y="0"/>
                  </a:lnTo>
                  <a:lnTo>
                    <a:pt x="818147" y="0"/>
                  </a:lnTo>
                  <a:cubicBezTo>
                    <a:pt x="1269998" y="0"/>
                    <a:pt x="1636295" y="366297"/>
                    <a:pt x="1636295" y="818148"/>
                  </a:cubicBezTo>
                  <a:lnTo>
                    <a:pt x="1636294" y="818148"/>
                  </a:lnTo>
                  <a:lnTo>
                    <a:pt x="1636295" y="818168"/>
                  </a:lnTo>
                  <a:lnTo>
                    <a:pt x="1632072" y="901799"/>
                  </a:lnTo>
                  <a:cubicBezTo>
                    <a:pt x="1629279" y="929303"/>
                    <a:pt x="1625123" y="956404"/>
                    <a:pt x="1619674" y="983033"/>
                  </a:cubicBezTo>
                  <a:lnTo>
                    <a:pt x="1617375" y="991973"/>
                  </a:lnTo>
                  <a:lnTo>
                    <a:pt x="1595942" y="922927"/>
                  </a:lnTo>
                  <a:cubicBezTo>
                    <a:pt x="1517989" y="738626"/>
                    <a:pt x="1335497" y="609308"/>
                    <a:pt x="1122801" y="609308"/>
                  </a:cubicBezTo>
                  <a:lnTo>
                    <a:pt x="609308" y="609308"/>
                  </a:lnTo>
                  <a:lnTo>
                    <a:pt x="609308" y="1122802"/>
                  </a:lnTo>
                  <a:cubicBezTo>
                    <a:pt x="609308" y="1335498"/>
                    <a:pt x="738626" y="1517991"/>
                    <a:pt x="922927" y="1595943"/>
                  </a:cubicBezTo>
                  <a:lnTo>
                    <a:pt x="991971" y="1617376"/>
                  </a:lnTo>
                  <a:lnTo>
                    <a:pt x="983033" y="1619674"/>
                  </a:lnTo>
                  <a:cubicBezTo>
                    <a:pt x="956403" y="1625124"/>
                    <a:pt x="929302" y="1629279"/>
                    <a:pt x="901799" y="1632072"/>
                  </a:cubicBezTo>
                  <a:lnTo>
                    <a:pt x="818168" y="1636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Freeform 10"/>
            <p:cNvSpPr>
              <a:spLocks noEditPoints="1"/>
            </p:cNvSpPr>
            <p:nvPr/>
          </p:nvSpPr>
          <p:spPr bwMode="auto">
            <a:xfrm>
              <a:off x="5495925" y="3554413"/>
              <a:ext cx="1200150" cy="903287"/>
            </a:xfrm>
            <a:custGeom>
              <a:gdLst>
                <a:gd fmla="*/ 222 w 434" name="T0"/>
                <a:gd fmla="*/ 75 h 328" name="T1"/>
                <a:gd fmla="*/ 251 w 434" name="T2"/>
                <a:gd fmla="*/ 10 h 328" name="T3"/>
                <a:gd fmla="*/ 198 w 434" name="T4"/>
                <a:gd fmla="*/ 21 h 328" name="T5"/>
                <a:gd fmla="*/ 147 w 434" name="T6"/>
                <a:gd fmla="*/ 13 h 328" name="T7"/>
                <a:gd fmla="*/ 179 w 434" name="T8"/>
                <a:gd fmla="*/ 76 h 328" name="T9"/>
                <a:gd fmla="*/ 182 w 434" name="T10"/>
                <a:gd fmla="*/ 309 h 328" name="T11"/>
                <a:gd fmla="*/ 222 w 434" name="T12"/>
                <a:gd fmla="*/ 75 h 328" name="T13"/>
                <a:gd fmla="*/ 243 w 434" name="T14"/>
                <a:gd fmla="*/ 219 h 328" name="T15"/>
                <a:gd fmla="*/ 233 w 434" name="T16"/>
                <a:gd fmla="*/ 237 h 328" name="T17"/>
                <a:gd fmla="*/ 212 w 434" name="T18"/>
                <a:gd fmla="*/ 245 h 328" name="T19"/>
                <a:gd fmla="*/ 212 w 434" name="T20"/>
                <a:gd fmla="*/ 252 h 328" name="T21"/>
                <a:gd fmla="*/ 210 w 434" name="T22"/>
                <a:gd fmla="*/ 258 h 328" name="T23"/>
                <a:gd fmla="*/ 202 w 434" name="T24"/>
                <a:gd fmla="*/ 259 h 328" name="T25"/>
                <a:gd fmla="*/ 197 w 434" name="T26"/>
                <a:gd fmla="*/ 252 h 328" name="T27"/>
                <a:gd fmla="*/ 197 w 434" name="T28"/>
                <a:gd fmla="*/ 244 h 328" name="T29"/>
                <a:gd fmla="*/ 194 w 434" name="T30"/>
                <a:gd fmla="*/ 243 h 328" name="T31"/>
                <a:gd fmla="*/ 176 w 434" name="T32"/>
                <a:gd fmla="*/ 232 h 328" name="T33"/>
                <a:gd fmla="*/ 170 w 434" name="T34"/>
                <a:gd fmla="*/ 223 h 328" name="T35"/>
                <a:gd fmla="*/ 169 w 434" name="T36"/>
                <a:gd fmla="*/ 220 h 328" name="T37"/>
                <a:gd fmla="*/ 168 w 434" name="T38"/>
                <a:gd fmla="*/ 217 h 328" name="T39"/>
                <a:gd fmla="*/ 169 w 434" name="T40"/>
                <a:gd fmla="*/ 213 h 328" name="T41"/>
                <a:gd fmla="*/ 176 w 434" name="T42"/>
                <a:gd fmla="*/ 209 h 328" name="T43"/>
                <a:gd fmla="*/ 183 w 434" name="T44"/>
                <a:gd fmla="*/ 214 h 328" name="T45"/>
                <a:gd fmla="*/ 184 w 434" name="T46"/>
                <a:gd fmla="*/ 217 h 328" name="T47"/>
                <a:gd fmla="*/ 185 w 434" name="T48"/>
                <a:gd fmla="*/ 219 h 328" name="T49"/>
                <a:gd fmla="*/ 188 w 434" name="T50"/>
                <a:gd fmla="*/ 223 h 328" name="T51"/>
                <a:gd fmla="*/ 197 w 434" name="T52"/>
                <a:gd fmla="*/ 229 h 328" name="T53"/>
                <a:gd fmla="*/ 197 w 434" name="T54"/>
                <a:gd fmla="*/ 199 h 328" name="T55"/>
                <a:gd fmla="*/ 178 w 434" name="T56"/>
                <a:gd fmla="*/ 191 h 328" name="T57"/>
                <a:gd fmla="*/ 171 w 434" name="T58"/>
                <a:gd fmla="*/ 183 h 328" name="T59"/>
                <a:gd fmla="*/ 169 w 434" name="T60"/>
                <a:gd fmla="*/ 172 h 328" name="T61"/>
                <a:gd fmla="*/ 171 w 434" name="T62"/>
                <a:gd fmla="*/ 162 h 328" name="T63"/>
                <a:gd fmla="*/ 177 w 434" name="T64"/>
                <a:gd fmla="*/ 153 h 328" name="T65"/>
                <a:gd fmla="*/ 197 w 434" name="T66"/>
                <a:gd fmla="*/ 144 h 328" name="T67"/>
                <a:gd fmla="*/ 197 w 434" name="T68"/>
                <a:gd fmla="*/ 144 h 328" name="T69"/>
                <a:gd fmla="*/ 197 w 434" name="T70"/>
                <a:gd fmla="*/ 136 h 328" name="T71"/>
                <a:gd fmla="*/ 200 w 434" name="T72"/>
                <a:gd fmla="*/ 131 h 328" name="T73"/>
                <a:gd fmla="*/ 208 w 434" name="T74"/>
                <a:gd fmla="*/ 129 h 328" name="T75"/>
                <a:gd fmla="*/ 212 w 434" name="T76"/>
                <a:gd fmla="*/ 136 h 328" name="T77"/>
                <a:gd fmla="*/ 212 w 434" name="T78"/>
                <a:gd fmla="*/ 144 h 328" name="T79"/>
                <a:gd fmla="*/ 212 w 434" name="T80"/>
                <a:gd fmla="*/ 144 h 328" name="T81"/>
                <a:gd fmla="*/ 215 w 434" name="T82"/>
                <a:gd fmla="*/ 145 h 328" name="T83"/>
                <a:gd fmla="*/ 235 w 434" name="T84"/>
                <a:gd fmla="*/ 154 h 328" name="T85"/>
                <a:gd fmla="*/ 240 w 434" name="T86"/>
                <a:gd fmla="*/ 163 h 328" name="T87"/>
                <a:gd fmla="*/ 242 w 434" name="T88"/>
                <a:gd fmla="*/ 165 h 328" name="T89"/>
                <a:gd fmla="*/ 242 w 434" name="T90"/>
                <a:gd fmla="*/ 168 h 328" name="T91"/>
                <a:gd fmla="*/ 242 w 434" name="T92"/>
                <a:gd fmla="*/ 172 h 328" name="T93"/>
                <a:gd fmla="*/ 235 w 434" name="T94"/>
                <a:gd fmla="*/ 177 h 328" name="T95"/>
                <a:gd fmla="*/ 228 w 434" name="T96"/>
                <a:gd fmla="*/ 172 h 328" name="T97"/>
                <a:gd fmla="*/ 227 w 434" name="T98"/>
                <a:gd fmla="*/ 169 h 328" name="T99"/>
                <a:gd fmla="*/ 226 w 434" name="T100"/>
                <a:gd fmla="*/ 167 h 328" name="T101"/>
                <a:gd fmla="*/ 222 w 434" name="T102"/>
                <a:gd fmla="*/ 163 h 328" name="T103"/>
                <a:gd fmla="*/ 212 w 434" name="T104"/>
                <a:gd fmla="*/ 159 h 328" name="T105"/>
                <a:gd fmla="*/ 212 w 434" name="T106"/>
                <a:gd fmla="*/ 187 h 328" name="T107"/>
                <a:gd fmla="*/ 225 w 434" name="T108"/>
                <a:gd fmla="*/ 191 h 328" name="T109"/>
                <a:gd fmla="*/ 240 w 434" name="T110"/>
                <a:gd fmla="*/ 203 h 328" name="T111"/>
                <a:gd fmla="*/ 240 w 434" name="T112"/>
                <a:gd fmla="*/ 203 h 328" name="T113"/>
                <a:gd fmla="*/ 240 w 434" name="T114"/>
                <a:gd fmla="*/ 203 h 328" name="T115"/>
                <a:gd fmla="*/ 243 w 434" name="T116"/>
                <a:gd fmla="*/ 219 h 32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28" w="433">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chemeClr val="accent2"/>
            </a:solidFill>
            <a:ln>
              <a:noFill/>
            </a:ln>
            <a:extLst/>
          </p:spPr>
          <p:txBody>
            <a:bodyPr/>
            <a:lstStyle>
              <a:defPPr>
                <a:defRPr lang="zh-TW"/>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altLang="en-US" lang="zh-CN">
                <a:solidFill>
                  <a:prstClr val="black"/>
                </a:solidFill>
              </a:endParaRPr>
            </a:p>
          </p:txBody>
        </p:sp>
      </p:grpSp>
      <p:sp>
        <p:nvSpPr>
          <p:cNvPr id="10" name="矩形 9"/>
          <p:cNvSpPr/>
          <p:nvPr/>
        </p:nvSpPr>
        <p:spPr>
          <a:xfrm>
            <a:off x="7978774" y="1803400"/>
            <a:ext cx="2222500" cy="335280"/>
          </a:xfrm>
          <a:prstGeom prst="rect">
            <a:avLst/>
          </a:prstGeom>
          <a:noFill/>
        </p:spPr>
        <p:txBody>
          <a:bodyPr wrap="square">
            <a:spAutoFit/>
          </a:bodyPr>
          <a:lstStyle/>
          <a:p>
            <a:pPr eaLnBrk="1" fontAlgn="auto" hangingPunct="1">
              <a:spcBef>
                <a:spcPct val="0"/>
              </a:spcBef>
              <a:spcAft>
                <a:spcPct val="0"/>
              </a:spcAft>
              <a:defRPr/>
            </a:pPr>
            <a:r>
              <a:rPr altLang="en-US" lang="zh-CN" sz="1600">
                <a:solidFill>
                  <a:schemeClr val="bg1">
                    <a:lumMod val="50000"/>
                  </a:schemeClr>
                </a:solidFill>
                <a:latin typeface="+mn-lt"/>
                <a:ea typeface="+mn-ea"/>
              </a:rPr>
              <a:t>ADD YOUR TEXT</a:t>
            </a:r>
          </a:p>
        </p:txBody>
      </p:sp>
      <p:sp>
        <p:nvSpPr>
          <p:cNvPr id="11" name="矩形 10"/>
          <p:cNvSpPr/>
          <p:nvPr/>
        </p:nvSpPr>
        <p:spPr>
          <a:xfrm>
            <a:off x="7978774" y="2160588"/>
            <a:ext cx="3165475" cy="1188720"/>
          </a:xfrm>
          <a:prstGeom prst="rect">
            <a:avLst/>
          </a:prstGeom>
        </p:spPr>
        <p:txBody>
          <a:bodyPr>
            <a:spAutoFit/>
          </a:bodyPr>
          <a:lstStyle/>
          <a:p>
            <a:pPr eaLnBrk="1" fontAlgn="auto" hangingPunct="1">
              <a:spcBef>
                <a:spcPct val="0"/>
              </a:spcBef>
              <a:spcAft>
                <a:spcPct val="0"/>
              </a:spcAft>
              <a:defRPr/>
            </a:pPr>
            <a:r>
              <a:rPr altLang="en-US" lang="zh-CN" sz="120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p:txBody>
      </p:sp>
      <p:sp>
        <p:nvSpPr>
          <p:cNvPr id="12" name="矩形 11"/>
          <p:cNvSpPr/>
          <p:nvPr/>
        </p:nvSpPr>
        <p:spPr>
          <a:xfrm>
            <a:off x="7978774" y="4119146"/>
            <a:ext cx="2482850" cy="335280"/>
          </a:xfrm>
          <a:prstGeom prst="rect">
            <a:avLst/>
          </a:prstGeom>
          <a:noFill/>
        </p:spPr>
        <p:txBody>
          <a:bodyPr wrap="square">
            <a:spAutoFit/>
          </a:bodyPr>
          <a:lstStyle/>
          <a:p>
            <a:pPr eaLnBrk="1" fontAlgn="auto" hangingPunct="1">
              <a:spcBef>
                <a:spcPct val="0"/>
              </a:spcBef>
              <a:spcAft>
                <a:spcPct val="0"/>
              </a:spcAft>
              <a:defRPr/>
            </a:pPr>
            <a:r>
              <a:rPr altLang="en-US" lang="zh-CN" sz="1600">
                <a:solidFill>
                  <a:schemeClr val="bg1">
                    <a:lumMod val="50000"/>
                  </a:schemeClr>
                </a:solidFill>
                <a:latin typeface="+mn-lt"/>
                <a:ea typeface="+mn-ea"/>
              </a:rPr>
              <a:t>ADD YOUR TEXT</a:t>
            </a:r>
          </a:p>
        </p:txBody>
      </p:sp>
      <p:sp>
        <p:nvSpPr>
          <p:cNvPr id="13" name="矩形 12"/>
          <p:cNvSpPr/>
          <p:nvPr/>
        </p:nvSpPr>
        <p:spPr>
          <a:xfrm>
            <a:off x="7978774" y="4476335"/>
            <a:ext cx="3165475" cy="1188720"/>
          </a:xfrm>
          <a:prstGeom prst="rect">
            <a:avLst/>
          </a:prstGeom>
        </p:spPr>
        <p:txBody>
          <a:bodyPr>
            <a:spAutoFit/>
          </a:bodyPr>
          <a:lstStyle/>
          <a:p>
            <a:pPr eaLnBrk="1" fontAlgn="auto" hangingPunct="1">
              <a:spcBef>
                <a:spcPct val="0"/>
              </a:spcBef>
              <a:spcAft>
                <a:spcPct val="0"/>
              </a:spcAft>
              <a:defRPr/>
            </a:pPr>
            <a:r>
              <a:rPr altLang="en-US" lang="zh-CN" sz="120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p:txBody>
      </p:sp>
      <p:sp>
        <p:nvSpPr>
          <p:cNvPr id="14" name="矩形 13"/>
          <p:cNvSpPr/>
          <p:nvPr/>
        </p:nvSpPr>
        <p:spPr>
          <a:xfrm>
            <a:off x="2085976" y="1803400"/>
            <a:ext cx="2127250" cy="335280"/>
          </a:xfrm>
          <a:prstGeom prst="rect">
            <a:avLst/>
          </a:prstGeom>
          <a:noFill/>
        </p:spPr>
        <p:txBody>
          <a:bodyPr wrap="square">
            <a:spAutoFit/>
          </a:bodyPr>
          <a:lstStyle/>
          <a:p>
            <a:pPr algn="r" eaLnBrk="1" fontAlgn="auto" hangingPunct="1">
              <a:spcBef>
                <a:spcPct val="0"/>
              </a:spcBef>
              <a:spcAft>
                <a:spcPct val="0"/>
              </a:spcAft>
              <a:defRPr/>
            </a:pPr>
            <a:r>
              <a:rPr altLang="en-US" lang="zh-CN" sz="1600">
                <a:solidFill>
                  <a:schemeClr val="bg1">
                    <a:lumMod val="50000"/>
                  </a:schemeClr>
                </a:solidFill>
                <a:latin typeface="+mn-lt"/>
                <a:ea typeface="+mn-ea"/>
              </a:rPr>
              <a:t>ADD YOUR TEXT</a:t>
            </a:r>
          </a:p>
        </p:txBody>
      </p:sp>
      <p:sp>
        <p:nvSpPr>
          <p:cNvPr id="15" name="矩形 14"/>
          <p:cNvSpPr/>
          <p:nvPr/>
        </p:nvSpPr>
        <p:spPr>
          <a:xfrm>
            <a:off x="1047750" y="2160588"/>
            <a:ext cx="3165475" cy="1188720"/>
          </a:xfrm>
          <a:prstGeom prst="rect">
            <a:avLst/>
          </a:prstGeom>
        </p:spPr>
        <p:txBody>
          <a:bodyPr>
            <a:spAutoFit/>
          </a:bodyPr>
          <a:lstStyle/>
          <a:p>
            <a:pPr algn="r" eaLnBrk="1" fontAlgn="auto" hangingPunct="1">
              <a:spcBef>
                <a:spcPct val="0"/>
              </a:spcBef>
              <a:spcAft>
                <a:spcPct val="0"/>
              </a:spcAft>
              <a:defRPr/>
            </a:pPr>
            <a:r>
              <a:rPr altLang="en-US" lang="zh-CN" sz="120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p:txBody>
      </p:sp>
      <p:sp>
        <p:nvSpPr>
          <p:cNvPr id="16" name="矩形 15"/>
          <p:cNvSpPr/>
          <p:nvPr/>
        </p:nvSpPr>
        <p:spPr>
          <a:xfrm>
            <a:off x="1743076" y="4119146"/>
            <a:ext cx="2470150" cy="335280"/>
          </a:xfrm>
          <a:prstGeom prst="rect">
            <a:avLst/>
          </a:prstGeom>
          <a:noFill/>
        </p:spPr>
        <p:txBody>
          <a:bodyPr wrap="square">
            <a:spAutoFit/>
          </a:bodyPr>
          <a:lstStyle/>
          <a:p>
            <a:pPr algn="r" eaLnBrk="1" fontAlgn="auto" hangingPunct="1">
              <a:spcBef>
                <a:spcPct val="0"/>
              </a:spcBef>
              <a:spcAft>
                <a:spcPct val="0"/>
              </a:spcAft>
              <a:defRPr/>
            </a:pPr>
            <a:r>
              <a:rPr altLang="en-US" lang="zh-CN" sz="1600">
                <a:solidFill>
                  <a:schemeClr val="bg1">
                    <a:lumMod val="50000"/>
                  </a:schemeClr>
                </a:solidFill>
                <a:latin typeface="+mn-lt"/>
                <a:ea typeface="+mn-ea"/>
              </a:rPr>
              <a:t>ADD YOUR TEXT</a:t>
            </a:r>
          </a:p>
        </p:txBody>
      </p:sp>
      <p:sp>
        <p:nvSpPr>
          <p:cNvPr id="17" name="矩形 16"/>
          <p:cNvSpPr/>
          <p:nvPr/>
        </p:nvSpPr>
        <p:spPr>
          <a:xfrm>
            <a:off x="1047750" y="4476335"/>
            <a:ext cx="3165475" cy="1188720"/>
          </a:xfrm>
          <a:prstGeom prst="rect">
            <a:avLst/>
          </a:prstGeom>
        </p:spPr>
        <p:txBody>
          <a:bodyPr>
            <a:spAutoFit/>
          </a:bodyPr>
          <a:lstStyle/>
          <a:p>
            <a:pPr algn="r" eaLnBrk="1" fontAlgn="auto" hangingPunct="1">
              <a:spcBef>
                <a:spcPct val="0"/>
              </a:spcBef>
              <a:spcAft>
                <a:spcPct val="0"/>
              </a:spcAft>
              <a:defRPr/>
            </a:pPr>
            <a:r>
              <a:rPr altLang="en-US" lang="zh-CN" sz="1200">
                <a:solidFill>
                  <a:schemeClr val="bg1">
                    <a:lumMod val="50000"/>
                  </a:schemeClr>
                </a:solidFill>
                <a:latin typeface="+mn-lt"/>
                <a:ea typeface="+mn-ea"/>
              </a:rPr>
              <a:t>Vestibulum ante ipsum primis in faucibus orci luctus et ultrices posuereVestibulum ante ipsum primis in faucibus orci luctus et ultrices posuereVestibulum ante ipsum primis in faucibus orci luctus et ultrices posuere</a:t>
            </a:r>
          </a:p>
        </p:txBody>
      </p:sp>
      <p:sp>
        <p:nvSpPr>
          <p:cNvPr id="19"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460838203"/>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fld id="{8A88B148-FDD5-484E-A7A6-BA2DD9D98D7E}" type="slidenum">
              <a:rPr lang="en-US" smtClean="0">
                <a:latin typeface="+mn-lt"/>
                <a:cs typeface="+mn-ea"/>
                <a:sym typeface="+mn-lt"/>
              </a:rPr>
              <a:t>21</a:t>
            </a:fld>
          </a:p>
        </p:txBody>
      </p:sp>
      <p:sp>
        <p:nvSpPr>
          <p:cNvPr id="3" name="Freeform 17"/>
          <p:cNvSpPr/>
          <p:nvPr/>
        </p:nvSpPr>
        <p:spPr bwMode="auto">
          <a:xfrm>
            <a:off x="5893678" y="2630869"/>
            <a:ext cx="503018" cy="506585"/>
          </a:xfrm>
          <a:custGeom>
            <a:gdLst>
              <a:gd fmla="*/ 142 w 282" name="T0"/>
              <a:gd fmla="*/ 284 h 284" name="T1"/>
              <a:gd fmla="*/ 0 w 282" name="T2"/>
              <a:gd fmla="*/ 142 h 284" name="T3"/>
              <a:gd fmla="*/ 142 w 282" name="T4"/>
              <a:gd fmla="*/ 0 h 284" name="T5"/>
              <a:gd fmla="*/ 282 w 282" name="T6"/>
              <a:gd fmla="*/ 142 h 284" name="T7"/>
              <a:gd fmla="*/ 142 w 282" name="T8"/>
              <a:gd fmla="*/ 284 h 284" name="T9"/>
            </a:gdLst>
            <a:cxnLst>
              <a:cxn ang="0">
                <a:pos x="T0" y="T1"/>
              </a:cxn>
              <a:cxn ang="0">
                <a:pos x="T2" y="T3"/>
              </a:cxn>
              <a:cxn ang="0">
                <a:pos x="T4" y="T5"/>
              </a:cxn>
              <a:cxn ang="0">
                <a:pos x="T6" y="T7"/>
              </a:cxn>
              <a:cxn ang="0">
                <a:pos x="T8" y="T9"/>
              </a:cxn>
            </a:cxnLst>
            <a:rect b="b" l="0" r="r" t="0"/>
            <a:pathLst>
              <a:path h="284" w="282">
                <a:moveTo>
                  <a:pt x="142" y="284"/>
                </a:moveTo>
                <a:lnTo>
                  <a:pt x="0" y="142"/>
                </a:lnTo>
                <a:lnTo>
                  <a:pt x="142" y="0"/>
                </a:lnTo>
                <a:lnTo>
                  <a:pt x="282" y="142"/>
                </a:lnTo>
                <a:lnTo>
                  <a:pt x="142" y="284"/>
                </a:ln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4" name="Oval 18"/>
          <p:cNvSpPr>
            <a:spLocks noChangeArrowheads="1"/>
          </p:cNvSpPr>
          <p:nvPr/>
        </p:nvSpPr>
        <p:spPr bwMode="auto">
          <a:xfrm>
            <a:off x="5615413" y="1990502"/>
            <a:ext cx="1061332" cy="1063115"/>
          </a:xfrm>
          <a:prstGeom prst="ellipse">
            <a:avLst/>
          </a:pr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5" name="Oval 19"/>
          <p:cNvSpPr>
            <a:spLocks noChangeArrowheads="1"/>
          </p:cNvSpPr>
          <p:nvPr/>
        </p:nvSpPr>
        <p:spPr bwMode="auto">
          <a:xfrm>
            <a:off x="5699249" y="2076122"/>
            <a:ext cx="893660" cy="891875"/>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solidFill>
                <a:schemeClr val="bg1"/>
              </a:solidFill>
              <a:cs typeface="+mn-ea"/>
              <a:sym typeface="+mn-lt"/>
            </a:endParaRPr>
          </a:p>
        </p:txBody>
      </p:sp>
      <p:sp>
        <p:nvSpPr>
          <p:cNvPr id="6" name="Freeform 8"/>
          <p:cNvSpPr/>
          <p:nvPr/>
        </p:nvSpPr>
        <p:spPr bwMode="auto">
          <a:xfrm>
            <a:off x="5893678" y="4614398"/>
            <a:ext cx="503018" cy="506585"/>
          </a:xfrm>
          <a:custGeom>
            <a:gdLst>
              <a:gd fmla="*/ 142 w 282" name="T0"/>
              <a:gd fmla="*/ 0 h 284" name="T1"/>
              <a:gd fmla="*/ 282 w 282" name="T2"/>
              <a:gd fmla="*/ 142 h 284" name="T3"/>
              <a:gd fmla="*/ 142 w 282" name="T4"/>
              <a:gd fmla="*/ 284 h 284" name="T5"/>
              <a:gd fmla="*/ 0 w 282" name="T6"/>
              <a:gd fmla="*/ 142 h 284" name="T7"/>
              <a:gd fmla="*/ 142 w 282" name="T8"/>
              <a:gd fmla="*/ 0 h 284" name="T9"/>
            </a:gdLst>
            <a:cxnLst>
              <a:cxn ang="0">
                <a:pos x="T0" y="T1"/>
              </a:cxn>
              <a:cxn ang="0">
                <a:pos x="T2" y="T3"/>
              </a:cxn>
              <a:cxn ang="0">
                <a:pos x="T4" y="T5"/>
              </a:cxn>
              <a:cxn ang="0">
                <a:pos x="T6" y="T7"/>
              </a:cxn>
              <a:cxn ang="0">
                <a:pos x="T8" y="T9"/>
              </a:cxn>
            </a:cxnLst>
            <a:rect b="b" l="0" r="r" t="0"/>
            <a:pathLst>
              <a:path h="284" w="282">
                <a:moveTo>
                  <a:pt x="142" y="0"/>
                </a:moveTo>
                <a:lnTo>
                  <a:pt x="282" y="142"/>
                </a:lnTo>
                <a:lnTo>
                  <a:pt x="142" y="284"/>
                </a:lnTo>
                <a:lnTo>
                  <a:pt x="0" y="142"/>
                </a:lnTo>
                <a:lnTo>
                  <a:pt x="142" y="0"/>
                </a:ln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7" name="Oval 9"/>
          <p:cNvSpPr>
            <a:spLocks noChangeArrowheads="1"/>
          </p:cNvSpPr>
          <p:nvPr/>
        </p:nvSpPr>
        <p:spPr bwMode="auto">
          <a:xfrm>
            <a:off x="5615413" y="4700018"/>
            <a:ext cx="1061332" cy="1061332"/>
          </a:xfrm>
          <a:prstGeom prst="ellipse">
            <a:avLst/>
          </a:pr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8" name="Oval 10"/>
          <p:cNvSpPr>
            <a:spLocks noChangeArrowheads="1"/>
          </p:cNvSpPr>
          <p:nvPr/>
        </p:nvSpPr>
        <p:spPr bwMode="auto">
          <a:xfrm>
            <a:off x="5699249" y="4783855"/>
            <a:ext cx="893660" cy="893659"/>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en-US">
              <a:solidFill>
                <a:schemeClr val="bg1"/>
              </a:solidFill>
              <a:cs typeface="+mn-ea"/>
              <a:sym typeface="+mn-lt"/>
            </a:endParaRPr>
          </a:p>
        </p:txBody>
      </p:sp>
      <p:sp>
        <p:nvSpPr>
          <p:cNvPr id="9" name="Rectangle 23"/>
          <p:cNvSpPr>
            <a:spLocks noChangeArrowheads="1"/>
          </p:cNvSpPr>
          <p:nvPr/>
        </p:nvSpPr>
        <p:spPr bwMode="auto">
          <a:xfrm>
            <a:off x="6692798" y="3007239"/>
            <a:ext cx="358534" cy="3567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0" name="Freeform 24"/>
          <p:cNvSpPr/>
          <p:nvPr/>
        </p:nvSpPr>
        <p:spPr bwMode="auto">
          <a:xfrm>
            <a:off x="6544747" y="2347252"/>
            <a:ext cx="1166573" cy="1166572"/>
          </a:xfrm>
          <a:custGeom>
            <a:gdLst>
              <a:gd fmla="*/ 541 w 659" name="T0"/>
              <a:gd fmla="*/ 541 h 659" name="T1"/>
              <a:gd fmla="*/ 117 w 659" name="T2"/>
              <a:gd fmla="*/ 541 h 659" name="T3"/>
              <a:gd fmla="*/ 117 w 659" name="T4"/>
              <a:gd fmla="*/ 117 h 659" name="T5"/>
              <a:gd fmla="*/ 541 w 659" name="T6"/>
              <a:gd fmla="*/ 117 h 659" name="T7"/>
              <a:gd fmla="*/ 541 w 659" name="T8"/>
              <a:gd fmla="*/ 541 h 659" name="T9"/>
            </a:gdLst>
            <a:cxnLst>
              <a:cxn ang="0">
                <a:pos x="T0" y="T1"/>
              </a:cxn>
              <a:cxn ang="0">
                <a:pos x="T2" y="T3"/>
              </a:cxn>
              <a:cxn ang="0">
                <a:pos x="T4" y="T5"/>
              </a:cxn>
              <a:cxn ang="0">
                <a:pos x="T6" y="T7"/>
              </a:cxn>
              <a:cxn ang="0">
                <a:pos x="T8" y="T9"/>
              </a:cxn>
            </a:cxnLst>
            <a:rect b="b" l="0" r="r" t="0"/>
            <a:pathLst>
              <a:path h="659" w="659">
                <a:moveTo>
                  <a:pt x="541" y="541"/>
                </a:moveTo>
                <a:cubicBezTo>
                  <a:pt x="424" y="659"/>
                  <a:pt x="234" y="659"/>
                  <a:pt x="117" y="541"/>
                </a:cubicBezTo>
                <a:cubicBezTo>
                  <a:pt x="0" y="424"/>
                  <a:pt x="0" y="234"/>
                  <a:pt x="117" y="117"/>
                </a:cubicBezTo>
                <a:cubicBezTo>
                  <a:pt x="234" y="0"/>
                  <a:pt x="424" y="0"/>
                  <a:pt x="541" y="117"/>
                </a:cubicBezTo>
                <a:cubicBezTo>
                  <a:pt x="659" y="234"/>
                  <a:pt x="659" y="424"/>
                  <a:pt x="541" y="541"/>
                </a:cubicBez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1" name="Freeform 25"/>
          <p:cNvSpPr/>
          <p:nvPr/>
        </p:nvSpPr>
        <p:spPr bwMode="auto">
          <a:xfrm>
            <a:off x="6637502" y="2440007"/>
            <a:ext cx="979280" cy="979279"/>
          </a:xfrm>
          <a:custGeom>
            <a:gdLst>
              <a:gd fmla="*/ 455 w 553" name="T0"/>
              <a:gd fmla="*/ 454 h 553" name="T1"/>
              <a:gd fmla="*/ 98 w 553" name="T2"/>
              <a:gd fmla="*/ 454 h 553" name="T3"/>
              <a:gd fmla="*/ 98 w 553" name="T4"/>
              <a:gd fmla="*/ 98 h 553" name="T5"/>
              <a:gd fmla="*/ 455 w 553" name="T6"/>
              <a:gd fmla="*/ 98 h 553" name="T7"/>
              <a:gd fmla="*/ 455 w 553" name="T8"/>
              <a:gd fmla="*/ 454 h 553" name="T9"/>
            </a:gdLst>
            <a:cxnLst>
              <a:cxn ang="0">
                <a:pos x="T0" y="T1"/>
              </a:cxn>
              <a:cxn ang="0">
                <a:pos x="T2" y="T3"/>
              </a:cxn>
              <a:cxn ang="0">
                <a:pos x="T4" y="T5"/>
              </a:cxn>
              <a:cxn ang="0">
                <a:pos x="T6" y="T7"/>
              </a:cxn>
              <a:cxn ang="0">
                <a:pos x="T8" y="T9"/>
              </a:cxn>
            </a:cxnLst>
            <a:rect b="b" l="0" r="r" t="0"/>
            <a:pathLst>
              <a:path h="553" w="553">
                <a:moveTo>
                  <a:pt x="455" y="454"/>
                </a:moveTo>
                <a:cubicBezTo>
                  <a:pt x="356" y="553"/>
                  <a:pt x="197" y="553"/>
                  <a:pt x="98" y="454"/>
                </a:cubicBezTo>
                <a:cubicBezTo>
                  <a:pt x="0" y="356"/>
                  <a:pt x="0" y="196"/>
                  <a:pt x="98" y="98"/>
                </a:cubicBezTo>
                <a:cubicBezTo>
                  <a:pt x="197" y="0"/>
                  <a:pt x="356" y="0"/>
                  <a:pt x="455" y="98"/>
                </a:cubicBezTo>
                <a:cubicBezTo>
                  <a:pt x="553" y="196"/>
                  <a:pt x="553" y="356"/>
                  <a:pt x="455" y="454"/>
                </a:cubicBezTo>
                <a:close/>
              </a:path>
            </a:pathLst>
          </a:custGeom>
          <a:solidFill>
            <a:schemeClr val="accent2"/>
          </a:solidFill>
          <a:ln>
            <a:noFill/>
          </a:ln>
          <a:extLst/>
        </p:spPr>
        <p:txBody>
          <a:bodyPr anchor="ctr" anchorCtr="0" bIns="45720" compatLnSpc="1" lIns="91440" numCol="1" rIns="91440" tIns="45720" vert="horz" wrap="square"/>
          <a:lstStyle/>
          <a:p>
            <a:pPr algn="ctr"/>
            <a:endParaRPr lang="en-US">
              <a:solidFill>
                <a:schemeClr val="bg1"/>
              </a:solidFill>
              <a:cs typeface="+mn-ea"/>
              <a:sym typeface="+mn-lt"/>
            </a:endParaRPr>
          </a:p>
        </p:txBody>
      </p:sp>
      <p:sp>
        <p:nvSpPr>
          <p:cNvPr id="12" name="Rectangle 26"/>
          <p:cNvSpPr>
            <a:spLocks noChangeArrowheads="1"/>
          </p:cNvSpPr>
          <p:nvPr/>
        </p:nvSpPr>
        <p:spPr bwMode="auto">
          <a:xfrm>
            <a:off x="5240826" y="4459213"/>
            <a:ext cx="356750" cy="3567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3" name="Freeform 27"/>
          <p:cNvSpPr/>
          <p:nvPr/>
        </p:nvSpPr>
        <p:spPr bwMode="auto">
          <a:xfrm>
            <a:off x="4579054" y="4311161"/>
            <a:ext cx="1166573" cy="1164789"/>
          </a:xfrm>
          <a:custGeom>
            <a:gdLst>
              <a:gd fmla="*/ 118 w 659" name="T0"/>
              <a:gd fmla="*/ 117 h 658" name="T1"/>
              <a:gd fmla="*/ 542 w 659" name="T2"/>
              <a:gd fmla="*/ 117 h 658" name="T3"/>
              <a:gd fmla="*/ 542 w 659" name="T4"/>
              <a:gd fmla="*/ 541 h 658" name="T5"/>
              <a:gd fmla="*/ 118 w 659" name="T6"/>
              <a:gd fmla="*/ 541 h 658" name="T7"/>
              <a:gd fmla="*/ 118 w 659" name="T8"/>
              <a:gd fmla="*/ 117 h 658" name="T9"/>
            </a:gdLst>
            <a:cxnLst>
              <a:cxn ang="0">
                <a:pos x="T0" y="T1"/>
              </a:cxn>
              <a:cxn ang="0">
                <a:pos x="T2" y="T3"/>
              </a:cxn>
              <a:cxn ang="0">
                <a:pos x="T4" y="T5"/>
              </a:cxn>
              <a:cxn ang="0">
                <a:pos x="T6" y="T7"/>
              </a:cxn>
              <a:cxn ang="0">
                <a:pos x="T8" y="T9"/>
              </a:cxn>
            </a:cxnLst>
            <a:rect b="b" l="0" r="r" t="0"/>
            <a:pathLst>
              <a:path h="658" w="659">
                <a:moveTo>
                  <a:pt x="118" y="117"/>
                </a:moveTo>
                <a:cubicBezTo>
                  <a:pt x="235" y="0"/>
                  <a:pt x="425" y="0"/>
                  <a:pt x="542" y="117"/>
                </a:cubicBezTo>
                <a:cubicBezTo>
                  <a:pt x="659" y="234"/>
                  <a:pt x="659" y="424"/>
                  <a:pt x="542" y="541"/>
                </a:cubicBezTo>
                <a:cubicBezTo>
                  <a:pt x="425" y="658"/>
                  <a:pt x="235" y="658"/>
                  <a:pt x="118" y="541"/>
                </a:cubicBezTo>
                <a:cubicBezTo>
                  <a:pt x="0" y="424"/>
                  <a:pt x="0" y="234"/>
                  <a:pt x="118" y="117"/>
                </a:cubicBez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4" name="Freeform 28"/>
          <p:cNvSpPr/>
          <p:nvPr/>
        </p:nvSpPr>
        <p:spPr bwMode="auto">
          <a:xfrm>
            <a:off x="4673593" y="4403916"/>
            <a:ext cx="979280" cy="981062"/>
          </a:xfrm>
          <a:custGeom>
            <a:gdLst>
              <a:gd fmla="*/ 98 w 553" name="T0"/>
              <a:gd fmla="*/ 99 h 554" name="T1"/>
              <a:gd fmla="*/ 455 w 553" name="T2"/>
              <a:gd fmla="*/ 99 h 554" name="T3"/>
              <a:gd fmla="*/ 455 w 553" name="T4"/>
              <a:gd fmla="*/ 455 h 554" name="T5"/>
              <a:gd fmla="*/ 98 w 553" name="T6"/>
              <a:gd fmla="*/ 455 h 554" name="T7"/>
              <a:gd fmla="*/ 98 w 553" name="T8"/>
              <a:gd fmla="*/ 99 h 554" name="T9"/>
            </a:gdLst>
            <a:cxnLst>
              <a:cxn ang="0">
                <a:pos x="T0" y="T1"/>
              </a:cxn>
              <a:cxn ang="0">
                <a:pos x="T2" y="T3"/>
              </a:cxn>
              <a:cxn ang="0">
                <a:pos x="T4" y="T5"/>
              </a:cxn>
              <a:cxn ang="0">
                <a:pos x="T6" y="T7"/>
              </a:cxn>
              <a:cxn ang="0">
                <a:pos x="T8" y="T9"/>
              </a:cxn>
            </a:cxnLst>
            <a:rect b="b" l="0" r="r" t="0"/>
            <a:pathLst>
              <a:path h="554" w="553">
                <a:moveTo>
                  <a:pt x="98" y="99"/>
                </a:moveTo>
                <a:cubicBezTo>
                  <a:pt x="197" y="0"/>
                  <a:pt x="356" y="0"/>
                  <a:pt x="455" y="99"/>
                </a:cubicBezTo>
                <a:cubicBezTo>
                  <a:pt x="553" y="197"/>
                  <a:pt x="553" y="357"/>
                  <a:pt x="455" y="455"/>
                </a:cubicBezTo>
                <a:cubicBezTo>
                  <a:pt x="356" y="554"/>
                  <a:pt x="197" y="554"/>
                  <a:pt x="98" y="455"/>
                </a:cubicBezTo>
                <a:cubicBezTo>
                  <a:pt x="0" y="357"/>
                  <a:pt x="0" y="197"/>
                  <a:pt x="98" y="99"/>
                </a:cubicBezTo>
                <a:close/>
              </a:path>
            </a:pathLst>
          </a:custGeom>
          <a:solidFill>
            <a:schemeClr val="accent2"/>
          </a:solidFill>
          <a:ln>
            <a:noFill/>
          </a:ln>
          <a:extLst/>
        </p:spPr>
        <p:txBody>
          <a:bodyPr anchor="ctr" anchorCtr="0" bIns="45720" compatLnSpc="1" lIns="91440" numCol="1" rIns="91440" tIns="45720" vert="horz" wrap="square"/>
          <a:lstStyle/>
          <a:p>
            <a:pPr algn="ctr"/>
            <a:endParaRPr lang="id-ID">
              <a:solidFill>
                <a:schemeClr val="bg1"/>
              </a:solidFill>
              <a:cs typeface="+mn-ea"/>
              <a:sym typeface="+mn-lt"/>
            </a:endParaRPr>
          </a:p>
        </p:txBody>
      </p:sp>
      <p:sp>
        <p:nvSpPr>
          <p:cNvPr id="15" name="Freeform 29"/>
          <p:cNvSpPr/>
          <p:nvPr/>
        </p:nvSpPr>
        <p:spPr bwMode="auto">
          <a:xfrm>
            <a:off x="6919334" y="3658309"/>
            <a:ext cx="504802" cy="506585"/>
          </a:xfrm>
          <a:custGeom>
            <a:gdLst>
              <a:gd fmla="*/ 0 w 283" name="T0"/>
              <a:gd fmla="*/ 142 h 284" name="T1"/>
              <a:gd fmla="*/ 142 w 283" name="T2"/>
              <a:gd fmla="*/ 0 h 284" name="T3"/>
              <a:gd fmla="*/ 283 w 283" name="T4"/>
              <a:gd fmla="*/ 142 h 284" name="T5"/>
              <a:gd fmla="*/ 142 w 283" name="T6"/>
              <a:gd fmla="*/ 284 h 284" name="T7"/>
              <a:gd fmla="*/ 0 w 283" name="T8"/>
              <a:gd fmla="*/ 142 h 284" name="T9"/>
            </a:gdLst>
            <a:cxnLst>
              <a:cxn ang="0">
                <a:pos x="T0" y="T1"/>
              </a:cxn>
              <a:cxn ang="0">
                <a:pos x="T2" y="T3"/>
              </a:cxn>
              <a:cxn ang="0">
                <a:pos x="T4" y="T5"/>
              </a:cxn>
              <a:cxn ang="0">
                <a:pos x="T6" y="T7"/>
              </a:cxn>
              <a:cxn ang="0">
                <a:pos x="T8" y="T9"/>
              </a:cxn>
            </a:cxnLst>
            <a:rect b="b" l="0" r="r" t="0"/>
            <a:pathLst>
              <a:path h="284" w="283">
                <a:moveTo>
                  <a:pt x="0" y="142"/>
                </a:moveTo>
                <a:lnTo>
                  <a:pt x="142" y="0"/>
                </a:lnTo>
                <a:lnTo>
                  <a:pt x="283" y="142"/>
                </a:lnTo>
                <a:lnTo>
                  <a:pt x="142" y="284"/>
                </a:lnTo>
                <a:lnTo>
                  <a:pt x="0" y="142"/>
                </a:ln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6" name="Oval 30"/>
          <p:cNvSpPr>
            <a:spLocks noChangeArrowheads="1"/>
          </p:cNvSpPr>
          <p:nvPr/>
        </p:nvSpPr>
        <p:spPr bwMode="auto">
          <a:xfrm>
            <a:off x="7003171" y="3380044"/>
            <a:ext cx="1061332" cy="1063115"/>
          </a:xfrm>
          <a:prstGeom prst="ellipse">
            <a:avLst/>
          </a:pr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7" name="Oval 31"/>
          <p:cNvSpPr>
            <a:spLocks noChangeArrowheads="1"/>
          </p:cNvSpPr>
          <p:nvPr/>
        </p:nvSpPr>
        <p:spPr bwMode="auto">
          <a:xfrm>
            <a:off x="7087007" y="3465664"/>
            <a:ext cx="891875" cy="891875"/>
          </a:xfrm>
          <a:prstGeom prst="ellipse">
            <a:avLst/>
          </a:prstGeom>
          <a:solidFill>
            <a:schemeClr val="accent1"/>
          </a:solidFill>
          <a:ln>
            <a:noFill/>
          </a:ln>
        </p:spPr>
        <p:txBody>
          <a:bodyPr anchor="ctr" anchorCtr="0" bIns="45720" compatLnSpc="1" lIns="91440" numCol="1" rIns="91440" tIns="45720" vert="horz" wrap="square"/>
          <a:lstStyle/>
          <a:p>
            <a:pPr algn="ctr"/>
            <a:endParaRPr lang="en-US">
              <a:solidFill>
                <a:schemeClr val="bg1"/>
              </a:solidFill>
              <a:cs typeface="+mn-ea"/>
              <a:sym typeface="+mn-lt"/>
            </a:endParaRPr>
          </a:p>
        </p:txBody>
      </p:sp>
      <p:sp>
        <p:nvSpPr>
          <p:cNvPr id="18" name="Freeform 32"/>
          <p:cNvSpPr/>
          <p:nvPr/>
        </p:nvSpPr>
        <p:spPr bwMode="auto">
          <a:xfrm>
            <a:off x="4937588" y="3658309"/>
            <a:ext cx="504802" cy="506585"/>
          </a:xfrm>
          <a:custGeom>
            <a:gdLst>
              <a:gd fmla="*/ 283 w 283" name="T0"/>
              <a:gd fmla="*/ 142 h 284" name="T1"/>
              <a:gd fmla="*/ 141 w 283" name="T2"/>
              <a:gd fmla="*/ 284 h 284" name="T3"/>
              <a:gd fmla="*/ 0 w 283" name="T4"/>
              <a:gd fmla="*/ 142 h 284" name="T5"/>
              <a:gd fmla="*/ 141 w 283" name="T6"/>
              <a:gd fmla="*/ 0 h 284" name="T7"/>
              <a:gd fmla="*/ 283 w 283" name="T8"/>
              <a:gd fmla="*/ 142 h 284" name="T9"/>
            </a:gdLst>
            <a:cxnLst>
              <a:cxn ang="0">
                <a:pos x="T0" y="T1"/>
              </a:cxn>
              <a:cxn ang="0">
                <a:pos x="T2" y="T3"/>
              </a:cxn>
              <a:cxn ang="0">
                <a:pos x="T4" y="T5"/>
              </a:cxn>
              <a:cxn ang="0">
                <a:pos x="T6" y="T7"/>
              </a:cxn>
              <a:cxn ang="0">
                <a:pos x="T8" y="T9"/>
              </a:cxn>
            </a:cxnLst>
            <a:rect b="b" l="0" r="r" t="0"/>
            <a:pathLst>
              <a:path h="284" w="283">
                <a:moveTo>
                  <a:pt x="283" y="142"/>
                </a:moveTo>
                <a:lnTo>
                  <a:pt x="141" y="284"/>
                </a:lnTo>
                <a:lnTo>
                  <a:pt x="0" y="142"/>
                </a:lnTo>
                <a:lnTo>
                  <a:pt x="141" y="0"/>
                </a:lnTo>
                <a:lnTo>
                  <a:pt x="283" y="142"/>
                </a:ln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19" name="Oval 33"/>
          <p:cNvSpPr>
            <a:spLocks noChangeArrowheads="1"/>
          </p:cNvSpPr>
          <p:nvPr/>
        </p:nvSpPr>
        <p:spPr bwMode="auto">
          <a:xfrm>
            <a:off x="4297221" y="3380044"/>
            <a:ext cx="1061332" cy="1063115"/>
          </a:xfrm>
          <a:prstGeom prst="ellipse">
            <a:avLst/>
          </a:pr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20" name="Oval 34"/>
          <p:cNvSpPr>
            <a:spLocks noChangeArrowheads="1"/>
          </p:cNvSpPr>
          <p:nvPr/>
        </p:nvSpPr>
        <p:spPr bwMode="auto">
          <a:xfrm>
            <a:off x="4381058" y="3465664"/>
            <a:ext cx="891875" cy="891875"/>
          </a:xfrm>
          <a:prstGeom prst="ellipse">
            <a:avLst/>
          </a:prstGeom>
          <a:solidFill>
            <a:schemeClr val="accent1"/>
          </a:solidFill>
          <a:ln>
            <a:noFill/>
          </a:ln>
        </p:spPr>
        <p:txBody>
          <a:bodyPr anchor="ctr" anchorCtr="0" bIns="45720" compatLnSpc="1" lIns="91440" numCol="1" rIns="91440" tIns="45720" vert="horz" wrap="square"/>
          <a:lstStyle/>
          <a:p>
            <a:pPr algn="ctr"/>
            <a:endParaRPr lang="id-ID">
              <a:solidFill>
                <a:schemeClr val="bg1"/>
              </a:solidFill>
              <a:cs typeface="+mn-ea"/>
              <a:sym typeface="+mn-lt"/>
            </a:endParaRPr>
          </a:p>
        </p:txBody>
      </p:sp>
      <p:sp>
        <p:nvSpPr>
          <p:cNvPr id="21" name="Rectangle 47"/>
          <p:cNvSpPr>
            <a:spLocks noChangeArrowheads="1"/>
          </p:cNvSpPr>
          <p:nvPr/>
        </p:nvSpPr>
        <p:spPr bwMode="auto">
          <a:xfrm>
            <a:off x="6692798" y="4459213"/>
            <a:ext cx="358534" cy="3567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22" name="Freeform 48"/>
          <p:cNvSpPr/>
          <p:nvPr/>
        </p:nvSpPr>
        <p:spPr bwMode="auto">
          <a:xfrm>
            <a:off x="6544747" y="4311161"/>
            <a:ext cx="1166573" cy="1164789"/>
          </a:xfrm>
          <a:custGeom>
            <a:gdLst>
              <a:gd fmla="*/ 117 w 659" name="T0"/>
              <a:gd fmla="*/ 541 h 658" name="T1"/>
              <a:gd fmla="*/ 117 w 659" name="T2"/>
              <a:gd fmla="*/ 117 h 658" name="T3"/>
              <a:gd fmla="*/ 541 w 659" name="T4"/>
              <a:gd fmla="*/ 117 h 658" name="T5"/>
              <a:gd fmla="*/ 541 w 659" name="T6"/>
              <a:gd fmla="*/ 541 h 658" name="T7"/>
              <a:gd fmla="*/ 117 w 659" name="T8"/>
              <a:gd fmla="*/ 541 h 658" name="T9"/>
            </a:gdLst>
            <a:cxnLst>
              <a:cxn ang="0">
                <a:pos x="T0" y="T1"/>
              </a:cxn>
              <a:cxn ang="0">
                <a:pos x="T2" y="T3"/>
              </a:cxn>
              <a:cxn ang="0">
                <a:pos x="T4" y="T5"/>
              </a:cxn>
              <a:cxn ang="0">
                <a:pos x="T6" y="T7"/>
              </a:cxn>
              <a:cxn ang="0">
                <a:pos x="T8" y="T9"/>
              </a:cxn>
            </a:cxnLst>
            <a:rect b="b" l="0" r="r" t="0"/>
            <a:pathLst>
              <a:path h="658" w="659">
                <a:moveTo>
                  <a:pt x="117" y="541"/>
                </a:moveTo>
                <a:cubicBezTo>
                  <a:pt x="0" y="424"/>
                  <a:pt x="0" y="234"/>
                  <a:pt x="117" y="117"/>
                </a:cubicBezTo>
                <a:cubicBezTo>
                  <a:pt x="234" y="0"/>
                  <a:pt x="424" y="0"/>
                  <a:pt x="541" y="117"/>
                </a:cubicBezTo>
                <a:cubicBezTo>
                  <a:pt x="659" y="234"/>
                  <a:pt x="659" y="424"/>
                  <a:pt x="541" y="541"/>
                </a:cubicBezTo>
                <a:cubicBezTo>
                  <a:pt x="424" y="658"/>
                  <a:pt x="234" y="658"/>
                  <a:pt x="117" y="541"/>
                </a:cubicBez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23" name="Freeform 49"/>
          <p:cNvSpPr/>
          <p:nvPr/>
        </p:nvSpPr>
        <p:spPr bwMode="auto">
          <a:xfrm>
            <a:off x="6637502" y="4403916"/>
            <a:ext cx="979280" cy="981062"/>
          </a:xfrm>
          <a:custGeom>
            <a:gdLst>
              <a:gd fmla="*/ 98 w 553" name="T0"/>
              <a:gd fmla="*/ 455 h 554" name="T1"/>
              <a:gd fmla="*/ 98 w 553" name="T2"/>
              <a:gd fmla="*/ 99 h 554" name="T3"/>
              <a:gd fmla="*/ 455 w 553" name="T4"/>
              <a:gd fmla="*/ 99 h 554" name="T5"/>
              <a:gd fmla="*/ 455 w 553" name="T6"/>
              <a:gd fmla="*/ 455 h 554" name="T7"/>
              <a:gd fmla="*/ 98 w 553" name="T8"/>
              <a:gd fmla="*/ 455 h 554" name="T9"/>
            </a:gdLst>
            <a:cxnLst>
              <a:cxn ang="0">
                <a:pos x="T0" y="T1"/>
              </a:cxn>
              <a:cxn ang="0">
                <a:pos x="T2" y="T3"/>
              </a:cxn>
              <a:cxn ang="0">
                <a:pos x="T4" y="T5"/>
              </a:cxn>
              <a:cxn ang="0">
                <a:pos x="T6" y="T7"/>
              </a:cxn>
              <a:cxn ang="0">
                <a:pos x="T8" y="T9"/>
              </a:cxn>
            </a:cxnLst>
            <a:rect b="b" l="0" r="r" t="0"/>
            <a:pathLst>
              <a:path h="554" w="553">
                <a:moveTo>
                  <a:pt x="98" y="455"/>
                </a:moveTo>
                <a:cubicBezTo>
                  <a:pt x="0" y="357"/>
                  <a:pt x="0" y="197"/>
                  <a:pt x="98" y="99"/>
                </a:cubicBezTo>
                <a:cubicBezTo>
                  <a:pt x="197" y="0"/>
                  <a:pt x="356" y="0"/>
                  <a:pt x="455" y="99"/>
                </a:cubicBezTo>
                <a:cubicBezTo>
                  <a:pt x="553" y="197"/>
                  <a:pt x="553" y="357"/>
                  <a:pt x="455" y="455"/>
                </a:cubicBezTo>
                <a:cubicBezTo>
                  <a:pt x="356" y="554"/>
                  <a:pt x="197" y="554"/>
                  <a:pt x="98" y="455"/>
                </a:cubicBezTo>
                <a:close/>
              </a:path>
            </a:pathLst>
          </a:custGeom>
          <a:solidFill>
            <a:schemeClr val="accent2"/>
          </a:solidFill>
          <a:ln>
            <a:noFill/>
          </a:ln>
          <a:extLst/>
        </p:spPr>
        <p:txBody>
          <a:bodyPr anchor="ctr" anchorCtr="0" bIns="45720" compatLnSpc="1" lIns="91440" numCol="1" rIns="91440" tIns="45720" vert="horz" wrap="square"/>
          <a:lstStyle/>
          <a:p>
            <a:pPr algn="ctr"/>
            <a:endParaRPr lang="en-AU">
              <a:solidFill>
                <a:schemeClr val="bg1"/>
              </a:solidFill>
              <a:cs typeface="+mn-ea"/>
              <a:sym typeface="+mn-lt"/>
            </a:endParaRPr>
          </a:p>
        </p:txBody>
      </p:sp>
      <p:sp>
        <p:nvSpPr>
          <p:cNvPr id="24" name="Rectangle 50"/>
          <p:cNvSpPr>
            <a:spLocks noChangeArrowheads="1"/>
          </p:cNvSpPr>
          <p:nvPr/>
        </p:nvSpPr>
        <p:spPr bwMode="auto">
          <a:xfrm>
            <a:off x="5240826" y="3007239"/>
            <a:ext cx="356750" cy="356750"/>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25" name="Freeform 51"/>
          <p:cNvSpPr/>
          <p:nvPr/>
        </p:nvSpPr>
        <p:spPr bwMode="auto">
          <a:xfrm>
            <a:off x="4579054" y="2347252"/>
            <a:ext cx="1166573" cy="1166572"/>
          </a:xfrm>
          <a:custGeom>
            <a:gdLst>
              <a:gd fmla="*/ 542 w 659" name="T0"/>
              <a:gd fmla="*/ 117 h 659" name="T1"/>
              <a:gd fmla="*/ 542 w 659" name="T2"/>
              <a:gd fmla="*/ 541 h 659" name="T3"/>
              <a:gd fmla="*/ 118 w 659" name="T4"/>
              <a:gd fmla="*/ 541 h 659" name="T5"/>
              <a:gd fmla="*/ 118 w 659" name="T6"/>
              <a:gd fmla="*/ 117 h 659" name="T7"/>
              <a:gd fmla="*/ 542 w 659" name="T8"/>
              <a:gd fmla="*/ 117 h 659" name="T9"/>
            </a:gdLst>
            <a:cxnLst>
              <a:cxn ang="0">
                <a:pos x="T0" y="T1"/>
              </a:cxn>
              <a:cxn ang="0">
                <a:pos x="T2" y="T3"/>
              </a:cxn>
              <a:cxn ang="0">
                <a:pos x="T4" y="T5"/>
              </a:cxn>
              <a:cxn ang="0">
                <a:pos x="T6" y="T7"/>
              </a:cxn>
              <a:cxn ang="0">
                <a:pos x="T8" y="T9"/>
              </a:cxn>
            </a:cxnLst>
            <a:rect b="b" l="0" r="r" t="0"/>
            <a:pathLst>
              <a:path h="659" w="659">
                <a:moveTo>
                  <a:pt x="542" y="117"/>
                </a:moveTo>
                <a:cubicBezTo>
                  <a:pt x="659" y="234"/>
                  <a:pt x="659" y="424"/>
                  <a:pt x="542" y="541"/>
                </a:cubicBezTo>
                <a:cubicBezTo>
                  <a:pt x="425" y="659"/>
                  <a:pt x="235" y="659"/>
                  <a:pt x="118" y="541"/>
                </a:cubicBezTo>
                <a:cubicBezTo>
                  <a:pt x="0" y="424"/>
                  <a:pt x="0" y="234"/>
                  <a:pt x="118" y="117"/>
                </a:cubicBezTo>
                <a:cubicBezTo>
                  <a:pt x="235" y="0"/>
                  <a:pt x="425" y="0"/>
                  <a:pt x="542" y="117"/>
                </a:cubicBezTo>
                <a:close/>
              </a:path>
            </a:pathLst>
          </a:custGeom>
          <a:solidFill>
            <a:schemeClr val="bg2"/>
          </a:solidFill>
          <a:ln>
            <a:noFill/>
          </a:ln>
          <a:extLst>
            <a:ext uri="{91240B29-F687-4F45-9708-019B960494DF}">
              <a14:hiddenLine w="9525">
                <a:solidFill>
                  <a:srgbClr val="000000"/>
                </a:solidFill>
                <a:round/>
              </a14:hiddenLine>
            </a:ext>
          </a:extLst>
        </p:spPr>
        <p:txBody>
          <a:bodyPr anchor="ctr" anchorCtr="0" bIns="45720" compatLnSpc="1" lIns="91440" numCol="1" rIns="91440" tIns="45720" vert="horz" wrap="square"/>
          <a:lstStyle/>
          <a:p>
            <a:pPr algn="ctr"/>
            <a:endParaRPr lang="id-ID">
              <a:cs typeface="+mn-ea"/>
              <a:sym typeface="+mn-lt"/>
            </a:endParaRPr>
          </a:p>
        </p:txBody>
      </p:sp>
      <p:sp>
        <p:nvSpPr>
          <p:cNvPr id="26" name="Freeform 52"/>
          <p:cNvSpPr/>
          <p:nvPr/>
        </p:nvSpPr>
        <p:spPr bwMode="auto">
          <a:xfrm>
            <a:off x="4673593" y="2440007"/>
            <a:ext cx="979280" cy="979279"/>
          </a:xfrm>
          <a:custGeom>
            <a:gdLst>
              <a:gd fmla="*/ 455 w 553" name="T0"/>
              <a:gd fmla="*/ 98 h 553" name="T1"/>
              <a:gd fmla="*/ 455 w 553" name="T2"/>
              <a:gd fmla="*/ 454 h 553" name="T3"/>
              <a:gd fmla="*/ 98 w 553" name="T4"/>
              <a:gd fmla="*/ 454 h 553" name="T5"/>
              <a:gd fmla="*/ 98 w 553" name="T6"/>
              <a:gd fmla="*/ 98 h 553" name="T7"/>
              <a:gd fmla="*/ 455 w 553" name="T8"/>
              <a:gd fmla="*/ 98 h 553" name="T9"/>
            </a:gdLst>
            <a:cxnLst>
              <a:cxn ang="0">
                <a:pos x="T0" y="T1"/>
              </a:cxn>
              <a:cxn ang="0">
                <a:pos x="T2" y="T3"/>
              </a:cxn>
              <a:cxn ang="0">
                <a:pos x="T4" y="T5"/>
              </a:cxn>
              <a:cxn ang="0">
                <a:pos x="T6" y="T7"/>
              </a:cxn>
              <a:cxn ang="0">
                <a:pos x="T8" y="T9"/>
              </a:cxn>
            </a:cxnLst>
            <a:rect b="b" l="0" r="r" t="0"/>
            <a:pathLst>
              <a:path h="553" w="553">
                <a:moveTo>
                  <a:pt x="455" y="98"/>
                </a:moveTo>
                <a:cubicBezTo>
                  <a:pt x="553" y="196"/>
                  <a:pt x="553" y="356"/>
                  <a:pt x="455" y="454"/>
                </a:cubicBezTo>
                <a:cubicBezTo>
                  <a:pt x="356" y="553"/>
                  <a:pt x="197" y="553"/>
                  <a:pt x="98" y="454"/>
                </a:cubicBezTo>
                <a:cubicBezTo>
                  <a:pt x="0" y="356"/>
                  <a:pt x="0" y="196"/>
                  <a:pt x="98" y="98"/>
                </a:cubicBezTo>
                <a:cubicBezTo>
                  <a:pt x="197" y="0"/>
                  <a:pt x="356" y="0"/>
                  <a:pt x="455" y="98"/>
                </a:cubicBezTo>
                <a:close/>
              </a:path>
            </a:pathLst>
          </a:custGeom>
          <a:solidFill>
            <a:schemeClr val="accent2"/>
          </a:solidFill>
          <a:ln>
            <a:noFill/>
          </a:ln>
          <a:extLst/>
        </p:spPr>
        <p:txBody>
          <a:bodyPr anchor="ctr" anchorCtr="0" bIns="45720" compatLnSpc="1" lIns="91440" numCol="1" rIns="91440" tIns="45720" vert="horz" wrap="square"/>
          <a:lstStyle/>
          <a:p>
            <a:pPr algn="ctr"/>
            <a:endParaRPr lang="id-ID">
              <a:solidFill>
                <a:schemeClr val="bg1"/>
              </a:solidFill>
              <a:cs typeface="+mn-ea"/>
              <a:sym typeface="+mn-lt"/>
            </a:endParaRPr>
          </a:p>
        </p:txBody>
      </p:sp>
      <p:sp>
        <p:nvSpPr>
          <p:cNvPr id="27" name="TextBox 4"/>
          <p:cNvSpPr txBox="1"/>
          <p:nvPr/>
        </p:nvSpPr>
        <p:spPr>
          <a:xfrm>
            <a:off x="5742862" y="3626021"/>
            <a:ext cx="822325" cy="487680"/>
          </a:xfrm>
          <a:prstGeom prst="rect">
            <a:avLst/>
          </a:prstGeom>
          <a:noFill/>
        </p:spPr>
        <p:txBody>
          <a:bodyPr bIns="0" lIns="0" rIns="0" rtlCol="0" tIns="0" wrap="none">
            <a:spAutoFit/>
          </a:bodyPr>
          <a:lstStyle/>
          <a:p>
            <a:pPr algn="ctr"/>
            <a:r>
              <a:rPr lang="en-US" sz="1600">
                <a:solidFill>
                  <a:schemeClr val="tx1">
                    <a:lumMod val="50000"/>
                    <a:lumOff val="50000"/>
                  </a:schemeClr>
                </a:solidFill>
                <a:cs typeface="+mn-ea"/>
                <a:sym typeface="+mn-lt"/>
              </a:rPr>
              <a:t>Business</a:t>
            </a:r>
          </a:p>
          <a:p>
            <a:pPr algn="ctr"/>
            <a:r>
              <a:rPr lang="en-US" sz="1600">
                <a:solidFill>
                  <a:schemeClr val="tx1">
                    <a:lumMod val="50000"/>
                    <a:lumOff val="50000"/>
                  </a:schemeClr>
                </a:solidFill>
                <a:cs typeface="+mn-ea"/>
                <a:sym typeface="+mn-lt"/>
              </a:rPr>
              <a:t>Strategy</a:t>
            </a:r>
          </a:p>
        </p:txBody>
      </p:sp>
      <p:sp>
        <p:nvSpPr>
          <p:cNvPr id="28" name="任意多边形 27"/>
          <p:cNvSpPr/>
          <p:nvPr/>
        </p:nvSpPr>
        <p:spPr>
          <a:xfrm>
            <a:off x="5006903" y="2797050"/>
            <a:ext cx="269851" cy="231301"/>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9" name="任意多边形 28"/>
          <p:cNvSpPr/>
          <p:nvPr/>
        </p:nvSpPr>
        <p:spPr>
          <a:xfrm>
            <a:off x="6999704" y="2780753"/>
            <a:ext cx="302563" cy="259392"/>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30" name="任意多边形 29"/>
          <p:cNvSpPr/>
          <p:nvPr/>
        </p:nvSpPr>
        <p:spPr>
          <a:xfrm>
            <a:off x="4685646" y="3783765"/>
            <a:ext cx="282952" cy="212025"/>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1" name="任意多边形 30"/>
          <p:cNvSpPr/>
          <p:nvPr/>
        </p:nvSpPr>
        <p:spPr>
          <a:xfrm>
            <a:off x="5996562" y="2393261"/>
            <a:ext cx="297250" cy="274385"/>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32" name="任意多边形 31"/>
          <p:cNvSpPr/>
          <p:nvPr/>
        </p:nvSpPr>
        <p:spPr>
          <a:xfrm>
            <a:off x="4994757" y="4758530"/>
            <a:ext cx="278084" cy="263048"/>
          </a:xfrm>
          <a:custGeom>
            <a:rect b="b" l="l" r="r" t="t"/>
            <a:pathLst>
              <a:path h="203086" w="214695">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white"/>
              </a:solidFill>
              <a:effectLst/>
              <a:uLnTx/>
              <a:uFillTx/>
              <a:cs typeface="+mn-ea"/>
              <a:sym typeface="+mn-lt"/>
            </a:endParaRPr>
          </a:p>
        </p:txBody>
      </p:sp>
      <p:sp>
        <p:nvSpPr>
          <p:cNvPr id="33" name="任意多边形 32"/>
          <p:cNvSpPr/>
          <p:nvPr/>
        </p:nvSpPr>
        <p:spPr>
          <a:xfrm>
            <a:off x="6999704" y="4751012"/>
            <a:ext cx="278084" cy="278084"/>
          </a:xfrm>
          <a:custGeom>
            <a:rect b="b" l="l" r="r" t="t"/>
            <a:pathLst>
              <a:path h="228600" w="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nvGrpSpPr>
          <p:cNvPr id="34" name="Group 8"/>
          <p:cNvGrpSpPr/>
          <p:nvPr/>
        </p:nvGrpSpPr>
        <p:grpSpPr>
          <a:xfrm>
            <a:off x="7451689" y="3716323"/>
            <a:ext cx="249820" cy="340150"/>
            <a:chOff x="2767013" y="609600"/>
            <a:chExt cx="561975" cy="765176"/>
          </a:xfrm>
          <a:solidFill>
            <a:schemeClr val="bg1"/>
          </a:solidFill>
        </p:grpSpPr>
        <p:sp>
          <p:nvSpPr>
            <p:cNvPr id="35"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36"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grpSp>
      <p:sp>
        <p:nvSpPr>
          <p:cNvPr id="37" name="任意多边形 36"/>
          <p:cNvSpPr/>
          <p:nvPr/>
        </p:nvSpPr>
        <p:spPr>
          <a:xfrm>
            <a:off x="5990937" y="5095854"/>
            <a:ext cx="321231" cy="321231"/>
          </a:xfrm>
          <a:custGeom>
            <a:rect b="b" l="l" r="r" t="t"/>
            <a:pathLst>
              <a:path h="195943" w="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solidFill>
              <a:effectLst/>
              <a:uLnTx/>
              <a:uFillTx/>
              <a:cs typeface="+mn-ea"/>
              <a:sym typeface="+mn-lt"/>
            </a:endParaRPr>
          </a:p>
        </p:txBody>
      </p:sp>
      <p:sp>
        <p:nvSpPr>
          <p:cNvPr id="38" name="Text Placeholder 32"/>
          <p:cNvSpPr txBox="1"/>
          <p:nvPr/>
        </p:nvSpPr>
        <p:spPr>
          <a:xfrm>
            <a:off x="1384782" y="2510524"/>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lang="en-US" sz="1000">
                <a:solidFill>
                  <a:schemeClr val="accent2"/>
                </a:solidFill>
                <a:latin typeface="+mn-lt"/>
                <a:cs typeface="+mn-ea"/>
                <a:sym typeface="+mn-lt"/>
              </a:rPr>
              <a:t>Lemon drops oat cake oat cake sugar plum sweet cake oreo</a:t>
            </a:r>
          </a:p>
        </p:txBody>
      </p:sp>
      <p:sp>
        <p:nvSpPr>
          <p:cNvPr id="39" name="Text Placeholder 33"/>
          <p:cNvSpPr txBox="1"/>
          <p:nvPr/>
        </p:nvSpPr>
        <p:spPr>
          <a:xfrm>
            <a:off x="1370495" y="2230346"/>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300">
                <a:solidFill>
                  <a:schemeClr val="accent2"/>
                </a:solidFill>
                <a:latin typeface="+mn-lt"/>
                <a:cs typeface="+mn-ea"/>
                <a:sym typeface="+mn-lt"/>
              </a:rPr>
              <a:t>Business Strategy</a:t>
            </a:r>
          </a:p>
        </p:txBody>
      </p:sp>
      <p:sp>
        <p:nvSpPr>
          <p:cNvPr id="40" name="Text Placeholder 32"/>
          <p:cNvSpPr txBox="1"/>
          <p:nvPr/>
        </p:nvSpPr>
        <p:spPr>
          <a:xfrm>
            <a:off x="1384782" y="4302468"/>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lang="en-US" sz="1000">
                <a:solidFill>
                  <a:schemeClr val="accent2"/>
                </a:solidFill>
                <a:latin typeface="+mn-lt"/>
                <a:cs typeface="+mn-ea"/>
                <a:sym typeface="+mn-lt"/>
              </a:rPr>
              <a:t>Lemon drops oat cake oat cake sugar plum sweet cake oreo</a:t>
            </a:r>
          </a:p>
        </p:txBody>
      </p:sp>
      <p:sp>
        <p:nvSpPr>
          <p:cNvPr id="41" name="Text Placeholder 33"/>
          <p:cNvSpPr txBox="1"/>
          <p:nvPr/>
        </p:nvSpPr>
        <p:spPr>
          <a:xfrm>
            <a:off x="1370495" y="4022290"/>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300">
                <a:solidFill>
                  <a:schemeClr val="accent2"/>
                </a:solidFill>
                <a:latin typeface="+mn-lt"/>
                <a:cs typeface="+mn-ea"/>
                <a:sym typeface="+mn-lt"/>
              </a:rPr>
              <a:t>Creative Solution</a:t>
            </a:r>
          </a:p>
        </p:txBody>
      </p:sp>
      <p:sp>
        <p:nvSpPr>
          <p:cNvPr id="42" name="Text Placeholder 32"/>
          <p:cNvSpPr txBox="1"/>
          <p:nvPr/>
        </p:nvSpPr>
        <p:spPr>
          <a:xfrm>
            <a:off x="1397091" y="3380347"/>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lang="en-US" sz="1000">
                <a:solidFill>
                  <a:schemeClr val="accent2"/>
                </a:solidFill>
                <a:latin typeface="+mn-lt"/>
                <a:cs typeface="+mn-ea"/>
                <a:sym typeface="+mn-lt"/>
              </a:rPr>
              <a:t>Lemon drops oat cake oat cake sugar plum sweet cake oreo</a:t>
            </a:r>
          </a:p>
        </p:txBody>
      </p:sp>
      <p:sp>
        <p:nvSpPr>
          <p:cNvPr id="43" name="Text Placeholder 33"/>
          <p:cNvSpPr txBox="1"/>
          <p:nvPr/>
        </p:nvSpPr>
        <p:spPr>
          <a:xfrm>
            <a:off x="1382804" y="3100169"/>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300">
                <a:solidFill>
                  <a:schemeClr val="accent2"/>
                </a:solidFill>
                <a:latin typeface="+mn-lt"/>
                <a:cs typeface="+mn-ea"/>
                <a:sym typeface="+mn-lt"/>
              </a:rPr>
              <a:t>File Manager</a:t>
            </a:r>
          </a:p>
        </p:txBody>
      </p:sp>
      <p:sp>
        <p:nvSpPr>
          <p:cNvPr id="44" name="Text Placeholder 32"/>
          <p:cNvSpPr txBox="1"/>
          <p:nvPr/>
        </p:nvSpPr>
        <p:spPr>
          <a:xfrm>
            <a:off x="1370495" y="5277776"/>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lang="en-US" sz="1000">
                <a:solidFill>
                  <a:schemeClr val="accent2"/>
                </a:solidFill>
                <a:latin typeface="+mn-lt"/>
                <a:cs typeface="+mn-ea"/>
                <a:sym typeface="+mn-lt"/>
              </a:rPr>
              <a:t>Lemon drops oat cake oat cake sugar plum sweet cake oreo</a:t>
            </a:r>
          </a:p>
        </p:txBody>
      </p:sp>
      <p:sp>
        <p:nvSpPr>
          <p:cNvPr id="45" name="Text Placeholder 33"/>
          <p:cNvSpPr txBox="1"/>
          <p:nvPr/>
        </p:nvSpPr>
        <p:spPr>
          <a:xfrm>
            <a:off x="1356208" y="4997598"/>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300">
                <a:solidFill>
                  <a:schemeClr val="accent2"/>
                </a:solidFill>
                <a:latin typeface="+mn-lt"/>
                <a:cs typeface="+mn-ea"/>
                <a:sym typeface="+mn-lt"/>
              </a:rPr>
              <a:t>Best Security System</a:t>
            </a:r>
          </a:p>
        </p:txBody>
      </p:sp>
      <p:sp>
        <p:nvSpPr>
          <p:cNvPr id="46" name="任意多边形 45"/>
          <p:cNvSpPr/>
          <p:nvPr/>
        </p:nvSpPr>
        <p:spPr>
          <a:xfrm>
            <a:off x="3161762" y="2210059"/>
            <a:ext cx="297250" cy="274385"/>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7" name="任意多边形 46"/>
          <p:cNvSpPr/>
          <p:nvPr/>
        </p:nvSpPr>
        <p:spPr>
          <a:xfrm>
            <a:off x="3171095" y="4051394"/>
            <a:ext cx="282952" cy="212025"/>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8" name="任意多边形 47"/>
          <p:cNvSpPr/>
          <p:nvPr/>
        </p:nvSpPr>
        <p:spPr>
          <a:xfrm>
            <a:off x="3159105" y="3106457"/>
            <a:ext cx="302563" cy="259392"/>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accent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49" name="任意多边形 48"/>
          <p:cNvSpPr/>
          <p:nvPr/>
        </p:nvSpPr>
        <p:spPr>
          <a:xfrm>
            <a:off x="3180366" y="5005332"/>
            <a:ext cx="269851" cy="231301"/>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accent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50" name="Text Placeholder 32"/>
          <p:cNvSpPr txBox="1"/>
          <p:nvPr/>
        </p:nvSpPr>
        <p:spPr>
          <a:xfrm>
            <a:off x="9339260" y="2510524"/>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US" sz="1000">
                <a:solidFill>
                  <a:schemeClr val="accent2"/>
                </a:solidFill>
                <a:latin typeface="+mn-lt"/>
                <a:cs typeface="+mn-ea"/>
                <a:sym typeface="+mn-lt"/>
              </a:rPr>
              <a:t>Lemon drops oat cake oat cake sugar plum sweet cake oreo</a:t>
            </a:r>
          </a:p>
        </p:txBody>
      </p:sp>
      <p:sp>
        <p:nvSpPr>
          <p:cNvPr id="51" name="Text Placeholder 33"/>
          <p:cNvSpPr txBox="1"/>
          <p:nvPr/>
        </p:nvSpPr>
        <p:spPr>
          <a:xfrm>
            <a:off x="9324973" y="2230346"/>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300">
                <a:solidFill>
                  <a:schemeClr val="accent2"/>
                </a:solidFill>
                <a:latin typeface="+mn-lt"/>
                <a:cs typeface="+mn-ea"/>
                <a:sym typeface="+mn-lt"/>
              </a:rPr>
              <a:t>Business Strategy</a:t>
            </a:r>
          </a:p>
        </p:txBody>
      </p:sp>
      <p:sp>
        <p:nvSpPr>
          <p:cNvPr id="52" name="Text Placeholder 32"/>
          <p:cNvSpPr txBox="1"/>
          <p:nvPr/>
        </p:nvSpPr>
        <p:spPr>
          <a:xfrm>
            <a:off x="9339260" y="4302468"/>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US" sz="1000">
                <a:solidFill>
                  <a:schemeClr val="accent2"/>
                </a:solidFill>
                <a:latin typeface="+mn-lt"/>
                <a:cs typeface="+mn-ea"/>
                <a:sym typeface="+mn-lt"/>
              </a:rPr>
              <a:t>Lemon drops oat cake oat cake sugar plum sweet cake oreo</a:t>
            </a:r>
          </a:p>
        </p:txBody>
      </p:sp>
      <p:sp>
        <p:nvSpPr>
          <p:cNvPr id="53" name="Text Placeholder 33"/>
          <p:cNvSpPr txBox="1"/>
          <p:nvPr/>
        </p:nvSpPr>
        <p:spPr>
          <a:xfrm>
            <a:off x="9324973" y="4022290"/>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300">
                <a:solidFill>
                  <a:schemeClr val="accent2"/>
                </a:solidFill>
                <a:latin typeface="+mn-lt"/>
                <a:cs typeface="+mn-ea"/>
                <a:sym typeface="+mn-lt"/>
              </a:rPr>
              <a:t>Creative Solution</a:t>
            </a:r>
          </a:p>
        </p:txBody>
      </p:sp>
      <p:sp>
        <p:nvSpPr>
          <p:cNvPr id="54" name="Text Placeholder 32"/>
          <p:cNvSpPr txBox="1"/>
          <p:nvPr/>
        </p:nvSpPr>
        <p:spPr>
          <a:xfrm>
            <a:off x="9351569" y="3380347"/>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US" sz="1000">
                <a:solidFill>
                  <a:schemeClr val="accent2"/>
                </a:solidFill>
                <a:latin typeface="+mn-lt"/>
                <a:cs typeface="+mn-ea"/>
                <a:sym typeface="+mn-lt"/>
              </a:rPr>
              <a:t>Lemon drops oat cake oat cake sugar plum sweet cake oreo</a:t>
            </a:r>
          </a:p>
        </p:txBody>
      </p:sp>
      <p:sp>
        <p:nvSpPr>
          <p:cNvPr id="55" name="Text Placeholder 33"/>
          <p:cNvSpPr txBox="1"/>
          <p:nvPr/>
        </p:nvSpPr>
        <p:spPr>
          <a:xfrm>
            <a:off x="9337282" y="3100169"/>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300">
                <a:solidFill>
                  <a:schemeClr val="accent2"/>
                </a:solidFill>
                <a:latin typeface="+mn-lt"/>
                <a:cs typeface="+mn-ea"/>
                <a:sym typeface="+mn-lt"/>
              </a:rPr>
              <a:t>File Manager</a:t>
            </a:r>
          </a:p>
        </p:txBody>
      </p:sp>
      <p:sp>
        <p:nvSpPr>
          <p:cNvPr id="56" name="Text Placeholder 32"/>
          <p:cNvSpPr txBox="1"/>
          <p:nvPr/>
        </p:nvSpPr>
        <p:spPr>
          <a:xfrm>
            <a:off x="9324973" y="5277776"/>
            <a:ext cx="1684284" cy="3223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US" sz="1000">
                <a:solidFill>
                  <a:schemeClr val="accent2"/>
                </a:solidFill>
                <a:latin typeface="+mn-lt"/>
                <a:cs typeface="+mn-ea"/>
                <a:sym typeface="+mn-lt"/>
              </a:rPr>
              <a:t>Lemon drops oat cake oat cake sugar plum sweet cake oreo</a:t>
            </a:r>
          </a:p>
        </p:txBody>
      </p:sp>
      <p:sp>
        <p:nvSpPr>
          <p:cNvPr id="57" name="Text Placeholder 33"/>
          <p:cNvSpPr txBox="1"/>
          <p:nvPr/>
        </p:nvSpPr>
        <p:spPr>
          <a:xfrm>
            <a:off x="9310686" y="4997598"/>
            <a:ext cx="1696154"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300">
                <a:solidFill>
                  <a:schemeClr val="accent2"/>
                </a:solidFill>
                <a:latin typeface="+mn-lt"/>
                <a:cs typeface="+mn-ea"/>
                <a:sym typeface="+mn-lt"/>
              </a:rPr>
              <a:t>Best Security System</a:t>
            </a:r>
          </a:p>
        </p:txBody>
      </p:sp>
      <p:sp>
        <p:nvSpPr>
          <p:cNvPr id="58" name="任意多边形 57"/>
          <p:cNvSpPr/>
          <p:nvPr/>
        </p:nvSpPr>
        <p:spPr>
          <a:xfrm>
            <a:off x="8900055" y="2234039"/>
            <a:ext cx="321231" cy="321231"/>
          </a:xfrm>
          <a:custGeom>
            <a:rect b="b" l="l" r="r" t="t"/>
            <a:pathLst>
              <a:path h="195943" w="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accent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solidFill>
              <a:effectLst/>
              <a:uLnTx/>
              <a:uFillTx/>
              <a:cs typeface="+mn-ea"/>
              <a:sym typeface="+mn-lt"/>
            </a:endParaRPr>
          </a:p>
        </p:txBody>
      </p:sp>
      <p:grpSp>
        <p:nvGrpSpPr>
          <p:cNvPr id="59" name="Group 8"/>
          <p:cNvGrpSpPr/>
          <p:nvPr/>
        </p:nvGrpSpPr>
        <p:grpSpPr>
          <a:xfrm>
            <a:off x="8971790" y="3987331"/>
            <a:ext cx="249820" cy="340150"/>
            <a:chOff x="2767013" y="609600"/>
            <a:chExt cx="561975" cy="765176"/>
          </a:xfrm>
          <a:solidFill>
            <a:schemeClr val="accent1"/>
          </a:solidFill>
        </p:grpSpPr>
        <p:sp>
          <p:nvSpPr>
            <p:cNvPr id="60"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61"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grpSp>
      <p:sp>
        <p:nvSpPr>
          <p:cNvPr id="62" name="任意多边形 61"/>
          <p:cNvSpPr/>
          <p:nvPr/>
        </p:nvSpPr>
        <p:spPr>
          <a:xfrm>
            <a:off x="8956097" y="5029876"/>
            <a:ext cx="278084" cy="278084"/>
          </a:xfrm>
          <a:custGeom>
            <a:rect b="b" l="l" r="r" t="t"/>
            <a:pathLst>
              <a:path h="228600" w="228600">
                <a:moveTo>
                  <a:pt x="163286" y="76158"/>
                </a:moveTo>
                <a:lnTo>
                  <a:pt x="163286" y="114300"/>
                </a:lnTo>
                <a:lnTo>
                  <a:pt x="201428" y="114300"/>
                </a:lnTo>
                <a:close/>
                <a:moveTo>
                  <a:pt x="97971" y="65315"/>
                </a:moveTo>
                <a:lnTo>
                  <a:pt x="97971" y="212272"/>
                </a:lnTo>
                <a:lnTo>
                  <a:pt x="212271" y="212272"/>
                </a:lnTo>
                <a:lnTo>
                  <a:pt x="212271" y="130629"/>
                </a:lnTo>
                <a:lnTo>
                  <a:pt x="159204" y="130629"/>
                </a:lnTo>
                <a:cubicBezTo>
                  <a:pt x="155802" y="130629"/>
                  <a:pt x="152910" y="129438"/>
                  <a:pt x="150529" y="127057"/>
                </a:cubicBezTo>
                <a:cubicBezTo>
                  <a:pt x="148148" y="124676"/>
                  <a:pt x="146957" y="121784"/>
                  <a:pt x="146957" y="118383"/>
                </a:cubicBezTo>
                <a:lnTo>
                  <a:pt x="146957" y="65315"/>
                </a:lnTo>
                <a:close/>
                <a:moveTo>
                  <a:pt x="36739" y="16329"/>
                </a:moveTo>
                <a:cubicBezTo>
                  <a:pt x="35634" y="16329"/>
                  <a:pt x="34677" y="16733"/>
                  <a:pt x="33869" y="17541"/>
                </a:cubicBezTo>
                <a:cubicBezTo>
                  <a:pt x="33061" y="18349"/>
                  <a:pt x="32657" y="19306"/>
                  <a:pt x="32657" y="20411"/>
                </a:cubicBezTo>
                <a:lnTo>
                  <a:pt x="32657" y="28575"/>
                </a:lnTo>
                <a:cubicBezTo>
                  <a:pt x="32657" y="29681"/>
                  <a:pt x="33061" y="30638"/>
                  <a:pt x="33869" y="31446"/>
                </a:cubicBezTo>
                <a:cubicBezTo>
                  <a:pt x="34677" y="32254"/>
                  <a:pt x="35634" y="32658"/>
                  <a:pt x="36739" y="32658"/>
                </a:cubicBezTo>
                <a:lnTo>
                  <a:pt x="126546" y="32658"/>
                </a:lnTo>
                <a:cubicBezTo>
                  <a:pt x="127652" y="32658"/>
                  <a:pt x="128609" y="32254"/>
                  <a:pt x="129417" y="31446"/>
                </a:cubicBezTo>
                <a:cubicBezTo>
                  <a:pt x="130225" y="30638"/>
                  <a:pt x="130629" y="29681"/>
                  <a:pt x="130629" y="28575"/>
                </a:cubicBezTo>
                <a:lnTo>
                  <a:pt x="130629" y="20411"/>
                </a:lnTo>
                <a:cubicBezTo>
                  <a:pt x="130629" y="19306"/>
                  <a:pt x="130225" y="18349"/>
                  <a:pt x="129417" y="17541"/>
                </a:cubicBezTo>
                <a:cubicBezTo>
                  <a:pt x="128609" y="16733"/>
                  <a:pt x="127652" y="16329"/>
                  <a:pt x="126546" y="16329"/>
                </a:cubicBezTo>
                <a:close/>
                <a:moveTo>
                  <a:pt x="12246" y="0"/>
                </a:moveTo>
                <a:lnTo>
                  <a:pt x="151039" y="0"/>
                </a:lnTo>
                <a:cubicBezTo>
                  <a:pt x="154441" y="0"/>
                  <a:pt x="157333" y="1191"/>
                  <a:pt x="159714" y="3572"/>
                </a:cubicBezTo>
                <a:cubicBezTo>
                  <a:pt x="162095" y="5954"/>
                  <a:pt x="163286" y="8845"/>
                  <a:pt x="163286" y="12247"/>
                </a:cubicBezTo>
                <a:lnTo>
                  <a:pt x="163286" y="54089"/>
                </a:lnTo>
                <a:cubicBezTo>
                  <a:pt x="165072" y="55194"/>
                  <a:pt x="166602" y="56385"/>
                  <a:pt x="167878" y="57661"/>
                </a:cubicBezTo>
                <a:lnTo>
                  <a:pt x="219925" y="109708"/>
                </a:lnTo>
                <a:cubicBezTo>
                  <a:pt x="222307" y="112089"/>
                  <a:pt x="224348" y="115321"/>
                  <a:pt x="226049" y="119403"/>
                </a:cubicBezTo>
                <a:cubicBezTo>
                  <a:pt x="227750" y="123485"/>
                  <a:pt x="228600" y="127227"/>
                  <a:pt x="228600" y="130629"/>
                </a:cubicBezTo>
                <a:lnTo>
                  <a:pt x="228600" y="216354"/>
                </a:lnTo>
                <a:cubicBezTo>
                  <a:pt x="228600" y="219756"/>
                  <a:pt x="227409" y="222647"/>
                  <a:pt x="225028" y="225028"/>
                </a:cubicBezTo>
                <a:cubicBezTo>
                  <a:pt x="222647" y="227410"/>
                  <a:pt x="219755" y="228600"/>
                  <a:pt x="216354" y="228600"/>
                </a:cubicBezTo>
                <a:lnTo>
                  <a:pt x="93889" y="228600"/>
                </a:lnTo>
                <a:cubicBezTo>
                  <a:pt x="90487" y="228600"/>
                  <a:pt x="87596" y="227410"/>
                  <a:pt x="85215" y="225028"/>
                </a:cubicBezTo>
                <a:cubicBezTo>
                  <a:pt x="82833" y="222647"/>
                  <a:pt x="81643" y="219756"/>
                  <a:pt x="81643" y="216354"/>
                </a:cubicBezTo>
                <a:lnTo>
                  <a:pt x="81643" y="195943"/>
                </a:lnTo>
                <a:lnTo>
                  <a:pt x="12246" y="195943"/>
                </a:lnTo>
                <a:cubicBezTo>
                  <a:pt x="8845" y="195943"/>
                  <a:pt x="5953" y="194753"/>
                  <a:pt x="3572" y="192371"/>
                </a:cubicBezTo>
                <a:cubicBezTo>
                  <a:pt x="1191" y="189990"/>
                  <a:pt x="0" y="187099"/>
                  <a:pt x="0" y="183697"/>
                </a:cubicBezTo>
                <a:lnTo>
                  <a:pt x="0" y="12247"/>
                </a:lnTo>
                <a:cubicBezTo>
                  <a:pt x="0" y="8845"/>
                  <a:pt x="1191" y="5954"/>
                  <a:pt x="3572" y="3572"/>
                </a:cubicBezTo>
                <a:cubicBezTo>
                  <a:pt x="5953" y="1191"/>
                  <a:pt x="8845" y="0"/>
                  <a:pt x="12246" y="0"/>
                </a:cubicBezTo>
                <a:close/>
              </a:path>
            </a:pathLst>
          </a:custGeom>
          <a:solidFill>
            <a:schemeClr val="accent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63" name="任意多边形 62"/>
          <p:cNvSpPr/>
          <p:nvPr/>
        </p:nvSpPr>
        <p:spPr>
          <a:xfrm>
            <a:off x="8956097" y="3126141"/>
            <a:ext cx="278084" cy="263048"/>
          </a:xfrm>
          <a:custGeom>
            <a:rect b="b" l="l" r="r" t="t"/>
            <a:pathLst>
              <a:path h="203086" w="214695">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accent2"/>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white"/>
              </a:solidFill>
              <a:effectLst/>
              <a:uLnTx/>
              <a:uFillTx/>
              <a:cs typeface="+mn-ea"/>
              <a:sym typeface="+mn-lt"/>
            </a:endParaRPr>
          </a:p>
        </p:txBody>
      </p:sp>
      <p:sp>
        <p:nvSpPr>
          <p:cNvPr id="66"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07888256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3"/>
          <p:cNvSpPr>
            <a:spLocks noGrp="1"/>
          </p:cNvSpPr>
          <p:nvPr>
            <p:ph idx="12" sz="quarter" type="sldNum"/>
          </p:nvPr>
        </p:nvSpPr>
        <p:spPr/>
        <p:txBody>
          <a:bodyPr/>
          <a:lstStyle/>
          <a:p>
            <a:pPr lvl="0"/>
            <a:fld id="{02F60AE3-304D-409A-B755-0CA135580CF4}" type="slidenum">
              <a:rPr lang="en-US" noProof="0" smtClean="0">
                <a:latin typeface="+mn-lt"/>
                <a:cs typeface="+mn-ea"/>
                <a:sym typeface="+mn-lt"/>
              </a:rPr>
              <a:pPr lvl="0"/>
              <a:t>22</a:t>
            </a:fld>
          </a:p>
        </p:txBody>
      </p:sp>
      <p:sp>
        <p:nvSpPr>
          <p:cNvPr id="3" name="Freeform 5"/>
          <p:cNvSpPr/>
          <p:nvPr/>
        </p:nvSpPr>
        <p:spPr bwMode="auto">
          <a:xfrm>
            <a:off x="1461859" y="1928809"/>
            <a:ext cx="2557874" cy="2568575"/>
          </a:xfrm>
          <a:custGeom>
            <a:gdLst>
              <a:gd fmla="*/ 252 w 505" name="T0"/>
              <a:gd fmla="*/ 0 h 505" name="T1"/>
              <a:gd fmla="*/ 331 w 505" name="T2"/>
              <a:gd fmla="*/ 78 h 505" name="T3"/>
              <a:gd fmla="*/ 252 w 505" name="T4"/>
              <a:gd fmla="*/ 157 h 505" name="T5"/>
              <a:gd fmla="*/ 157 w 505" name="T6"/>
              <a:gd fmla="*/ 252 h 505" name="T7"/>
              <a:gd fmla="*/ 252 w 505" name="T8"/>
              <a:gd fmla="*/ 348 h 505" name="T9"/>
              <a:gd fmla="*/ 348 w 505" name="T10"/>
              <a:gd fmla="*/ 252 h 505" name="T11"/>
              <a:gd fmla="*/ 427 w 505" name="T12"/>
              <a:gd fmla="*/ 174 h 505" name="T13"/>
              <a:gd fmla="*/ 505 w 505" name="T14"/>
              <a:gd fmla="*/ 252 h 505" name="T15"/>
              <a:gd fmla="*/ 252 w 505" name="T16"/>
              <a:gd fmla="*/ 505 h 505" name="T17"/>
              <a:gd fmla="*/ 0 w 505" name="T18"/>
              <a:gd fmla="*/ 252 h 505" name="T19"/>
              <a:gd fmla="*/ 252 w 505" name="T20"/>
              <a:gd fmla="*/ 0 h 5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5" w="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4" name="Freeform 6"/>
          <p:cNvSpPr/>
          <p:nvPr/>
        </p:nvSpPr>
        <p:spPr bwMode="auto">
          <a:xfrm>
            <a:off x="2737585" y="1928809"/>
            <a:ext cx="1282148" cy="1682416"/>
          </a:xfrm>
          <a:custGeom>
            <a:gdLst>
              <a:gd fmla="*/ 0 w 253" name="T0"/>
              <a:gd fmla="*/ 157 h 331" name="T1"/>
              <a:gd fmla="*/ 96 w 253" name="T2"/>
              <a:gd fmla="*/ 252 h 331" name="T3"/>
              <a:gd fmla="*/ 175 w 253" name="T4"/>
              <a:gd fmla="*/ 331 h 331" name="T5"/>
              <a:gd fmla="*/ 253 w 253" name="T6"/>
              <a:gd fmla="*/ 252 h 331" name="T7"/>
              <a:gd fmla="*/ 0 w 253" name="T8"/>
              <a:gd fmla="*/ 0 h 331" name="T9"/>
              <a:gd fmla="*/ 0 w 253" name="T10"/>
              <a:gd fmla="*/ 157 h 331" name="T11"/>
            </a:gdLst>
            <a:cxnLst>
              <a:cxn ang="0">
                <a:pos x="T0" y="T1"/>
              </a:cxn>
              <a:cxn ang="0">
                <a:pos x="T2" y="T3"/>
              </a:cxn>
              <a:cxn ang="0">
                <a:pos x="T4" y="T5"/>
              </a:cxn>
              <a:cxn ang="0">
                <a:pos x="T6" y="T7"/>
              </a:cxn>
              <a:cxn ang="0">
                <a:pos x="T8" y="T9"/>
              </a:cxn>
              <a:cxn ang="0">
                <a:pos x="T10" y="T11"/>
              </a:cxn>
            </a:cxnLst>
            <a:rect b="b" l="0" r="r" t="0"/>
            <a:pathLst>
              <a:path h="331" w="253">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5" name="Oval 7"/>
          <p:cNvSpPr>
            <a:spLocks noChangeArrowheads="1"/>
          </p:cNvSpPr>
          <p:nvPr/>
        </p:nvSpPr>
        <p:spPr bwMode="auto">
          <a:xfrm>
            <a:off x="2343737" y="1928809"/>
            <a:ext cx="794119" cy="798399"/>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6" name="Freeform 8"/>
          <p:cNvSpPr/>
          <p:nvPr/>
        </p:nvSpPr>
        <p:spPr bwMode="auto">
          <a:xfrm>
            <a:off x="2343737" y="3210957"/>
            <a:ext cx="1675996" cy="1286428"/>
          </a:xfrm>
          <a:custGeom>
            <a:gdLst>
              <a:gd fmla="*/ 174 w 331" name="T0"/>
              <a:gd fmla="*/ 0 h 253" name="T1"/>
              <a:gd fmla="*/ 78 w 331" name="T2"/>
              <a:gd fmla="*/ 96 h 253" name="T3"/>
              <a:gd fmla="*/ 0 w 331" name="T4"/>
              <a:gd fmla="*/ 175 h 253" name="T5"/>
              <a:gd fmla="*/ 78 w 331" name="T6"/>
              <a:gd fmla="*/ 253 h 253" name="T7"/>
              <a:gd fmla="*/ 331 w 331" name="T8"/>
              <a:gd fmla="*/ 0 h 253" name="T9"/>
              <a:gd fmla="*/ 174 w 331" name="T10"/>
              <a:gd fmla="*/ 0 h 253" name="T11"/>
            </a:gdLst>
            <a:cxnLst>
              <a:cxn ang="0">
                <a:pos x="T0" y="T1"/>
              </a:cxn>
              <a:cxn ang="0">
                <a:pos x="T2" y="T3"/>
              </a:cxn>
              <a:cxn ang="0">
                <a:pos x="T4" y="T5"/>
              </a:cxn>
              <a:cxn ang="0">
                <a:pos x="T6" y="T7"/>
              </a:cxn>
              <a:cxn ang="0">
                <a:pos x="T8" y="T9"/>
              </a:cxn>
              <a:cxn ang="0">
                <a:pos x="T10" y="T11"/>
              </a:cxn>
            </a:cxnLst>
            <a:rect b="b" l="0" r="r" t="0"/>
            <a:pathLst>
              <a:path h="253" w="331">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bg1">
              <a:lumMod val="50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7" name="Oval 9"/>
          <p:cNvSpPr>
            <a:spLocks noChangeArrowheads="1"/>
          </p:cNvSpPr>
          <p:nvPr/>
        </p:nvSpPr>
        <p:spPr bwMode="auto">
          <a:xfrm>
            <a:off x="3223475" y="2812827"/>
            <a:ext cx="796258" cy="798399"/>
          </a:xfrm>
          <a:prstGeom prst="ellipse">
            <a:avLst/>
          </a:pr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8" name="Freeform 10"/>
          <p:cNvSpPr/>
          <p:nvPr/>
        </p:nvSpPr>
        <p:spPr bwMode="auto">
          <a:xfrm>
            <a:off x="1461859" y="2812827"/>
            <a:ext cx="1275726" cy="1684558"/>
          </a:xfrm>
          <a:custGeom>
            <a:gdLst>
              <a:gd fmla="*/ 252 w 252" name="T0"/>
              <a:gd fmla="*/ 174 h 331" name="T1"/>
              <a:gd fmla="*/ 157 w 252" name="T2"/>
              <a:gd fmla="*/ 78 h 331" name="T3"/>
              <a:gd fmla="*/ 78 w 252" name="T4"/>
              <a:gd fmla="*/ 0 h 331" name="T5"/>
              <a:gd fmla="*/ 0 w 252" name="T6"/>
              <a:gd fmla="*/ 78 h 331" name="T7"/>
              <a:gd fmla="*/ 252 w 252" name="T8"/>
              <a:gd fmla="*/ 331 h 331" name="T9"/>
              <a:gd fmla="*/ 252 w 252" name="T10"/>
              <a:gd fmla="*/ 174 h 331" name="T11"/>
            </a:gdLst>
            <a:cxnLst>
              <a:cxn ang="0">
                <a:pos x="T0" y="T1"/>
              </a:cxn>
              <a:cxn ang="0">
                <a:pos x="T2" y="T3"/>
              </a:cxn>
              <a:cxn ang="0">
                <a:pos x="T4" y="T5"/>
              </a:cxn>
              <a:cxn ang="0">
                <a:pos x="T6" y="T7"/>
              </a:cxn>
              <a:cxn ang="0">
                <a:pos x="T8" y="T9"/>
              </a:cxn>
              <a:cxn ang="0">
                <a:pos x="T10" y="T11"/>
              </a:cxn>
            </a:cxnLst>
            <a:rect b="b" l="0" r="r" t="0"/>
            <a:pathLst>
              <a:path h="331" w="25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bg1">
              <a:lumMod val="65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9" name="Oval 11"/>
          <p:cNvSpPr>
            <a:spLocks noChangeArrowheads="1"/>
          </p:cNvSpPr>
          <p:nvPr/>
        </p:nvSpPr>
        <p:spPr bwMode="auto">
          <a:xfrm>
            <a:off x="2343737" y="3698986"/>
            <a:ext cx="794119" cy="798399"/>
          </a:xfrm>
          <a:prstGeom prst="ellipse">
            <a:avLst/>
          </a:prstGeom>
          <a:solidFill>
            <a:schemeClr val="bg1">
              <a:lumMod val="50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10" name="Oval 7"/>
          <p:cNvSpPr>
            <a:spLocks noChangeArrowheads="1"/>
          </p:cNvSpPr>
          <p:nvPr/>
        </p:nvSpPr>
        <p:spPr bwMode="auto">
          <a:xfrm>
            <a:off x="1461858" y="2811757"/>
            <a:ext cx="794119" cy="798399"/>
          </a:xfrm>
          <a:prstGeom prst="ellipse">
            <a:avLst/>
          </a:prstGeom>
          <a:solidFill>
            <a:schemeClr val="bg1">
              <a:lumMod val="65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11" name="Oval 70"/>
          <p:cNvSpPr/>
          <p:nvPr/>
        </p:nvSpPr>
        <p:spPr>
          <a:xfrm>
            <a:off x="2255977"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black">
                    <a:lumMod val="75000"/>
                    <a:lumOff val="25000"/>
                  </a:prstClr>
                </a:solidFill>
                <a:effectLst/>
                <a:uLnTx/>
                <a:uFillTx/>
                <a:cs typeface="+mn-ea"/>
                <a:sym typeface="+mn-lt"/>
              </a:rPr>
              <a:t>2014</a:t>
            </a:r>
          </a:p>
        </p:txBody>
      </p:sp>
      <p:sp>
        <p:nvSpPr>
          <p:cNvPr id="12" name="Freeform 12"/>
          <p:cNvSpPr/>
          <p:nvPr/>
        </p:nvSpPr>
        <p:spPr bwMode="auto">
          <a:xfrm>
            <a:off x="4814923" y="1928809"/>
            <a:ext cx="2562155" cy="2568575"/>
          </a:xfrm>
          <a:custGeom>
            <a:gdLst>
              <a:gd fmla="*/ 253 w 506" name="T0"/>
              <a:gd fmla="*/ 0 h 505" name="T1"/>
              <a:gd fmla="*/ 331 w 506" name="T2"/>
              <a:gd fmla="*/ 78 h 505" name="T3"/>
              <a:gd fmla="*/ 253 w 506" name="T4"/>
              <a:gd fmla="*/ 157 h 505" name="T5"/>
              <a:gd fmla="*/ 157 w 506" name="T6"/>
              <a:gd fmla="*/ 252 h 505" name="T7"/>
              <a:gd fmla="*/ 253 w 506" name="T8"/>
              <a:gd fmla="*/ 348 h 505" name="T9"/>
              <a:gd fmla="*/ 349 w 506" name="T10"/>
              <a:gd fmla="*/ 252 h 505" name="T11"/>
              <a:gd fmla="*/ 427 w 506" name="T12"/>
              <a:gd fmla="*/ 174 h 505" name="T13"/>
              <a:gd fmla="*/ 506 w 506" name="T14"/>
              <a:gd fmla="*/ 252 h 505" name="T15"/>
              <a:gd fmla="*/ 253 w 506" name="T16"/>
              <a:gd fmla="*/ 505 h 505" name="T17"/>
              <a:gd fmla="*/ 0 w 506" name="T18"/>
              <a:gd fmla="*/ 252 h 505" name="T19"/>
              <a:gd fmla="*/ 253 w 506" name="T20"/>
              <a:gd fmla="*/ 0 h 5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5" w="506">
                <a:moveTo>
                  <a:pt x="253" y="0"/>
                </a:moveTo>
                <a:cubicBezTo>
                  <a:pt x="296" y="0"/>
                  <a:pt x="331" y="35"/>
                  <a:pt x="331" y="78"/>
                </a:cubicBezTo>
                <a:cubicBezTo>
                  <a:pt x="331" y="121"/>
                  <a:pt x="296" y="157"/>
                  <a:pt x="253" y="157"/>
                </a:cubicBezTo>
                <a:cubicBezTo>
                  <a:pt x="200" y="157"/>
                  <a:pt x="157" y="200"/>
                  <a:pt x="157" y="252"/>
                </a:cubicBezTo>
                <a:cubicBezTo>
                  <a:pt x="157" y="305"/>
                  <a:pt x="200" y="348"/>
                  <a:pt x="253" y="348"/>
                </a:cubicBezTo>
                <a:cubicBezTo>
                  <a:pt x="306" y="348"/>
                  <a:pt x="349" y="305"/>
                  <a:pt x="349" y="252"/>
                </a:cubicBezTo>
                <a:cubicBezTo>
                  <a:pt x="349" y="209"/>
                  <a:pt x="384" y="174"/>
                  <a:pt x="427" y="174"/>
                </a:cubicBezTo>
                <a:cubicBezTo>
                  <a:pt x="470" y="174"/>
                  <a:pt x="506" y="209"/>
                  <a:pt x="506" y="252"/>
                </a:cubicBezTo>
                <a:cubicBezTo>
                  <a:pt x="506" y="392"/>
                  <a:pt x="392" y="505"/>
                  <a:pt x="253" y="505"/>
                </a:cubicBezTo>
                <a:cubicBezTo>
                  <a:pt x="113" y="505"/>
                  <a:pt x="0" y="392"/>
                  <a:pt x="0" y="252"/>
                </a:cubicBezTo>
                <a:cubicBezTo>
                  <a:pt x="0" y="113"/>
                  <a:pt x="113" y="0"/>
                  <a:pt x="253" y="0"/>
                </a:cubicBez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3" name="Freeform 13"/>
          <p:cNvSpPr/>
          <p:nvPr/>
        </p:nvSpPr>
        <p:spPr bwMode="auto">
          <a:xfrm>
            <a:off x="6094930" y="1928809"/>
            <a:ext cx="1282148" cy="1682416"/>
          </a:xfrm>
          <a:custGeom>
            <a:gdLst>
              <a:gd fmla="*/ 0 w 253" name="T0"/>
              <a:gd fmla="*/ 157 h 331" name="T1"/>
              <a:gd fmla="*/ 96 w 253" name="T2"/>
              <a:gd fmla="*/ 252 h 331" name="T3"/>
              <a:gd fmla="*/ 174 w 253" name="T4"/>
              <a:gd fmla="*/ 331 h 331" name="T5"/>
              <a:gd fmla="*/ 253 w 253" name="T6"/>
              <a:gd fmla="*/ 252 h 331" name="T7"/>
              <a:gd fmla="*/ 0 w 253" name="T8"/>
              <a:gd fmla="*/ 0 h 331" name="T9"/>
              <a:gd fmla="*/ 0 w 253" name="T10"/>
              <a:gd fmla="*/ 157 h 331" name="T11"/>
            </a:gdLst>
            <a:cxnLst>
              <a:cxn ang="0">
                <a:pos x="T0" y="T1"/>
              </a:cxn>
              <a:cxn ang="0">
                <a:pos x="T2" y="T3"/>
              </a:cxn>
              <a:cxn ang="0">
                <a:pos x="T4" y="T5"/>
              </a:cxn>
              <a:cxn ang="0">
                <a:pos x="T6" y="T7"/>
              </a:cxn>
              <a:cxn ang="0">
                <a:pos x="T8" y="T9"/>
              </a:cxn>
              <a:cxn ang="0">
                <a:pos x="T10" y="T11"/>
              </a:cxn>
            </a:cxnLst>
            <a:rect b="b" l="0" r="r" t="0"/>
            <a:pathLst>
              <a:path h="331" w="253">
                <a:moveTo>
                  <a:pt x="0" y="157"/>
                </a:moveTo>
                <a:cubicBezTo>
                  <a:pt x="53" y="157"/>
                  <a:pt x="96" y="200"/>
                  <a:pt x="96" y="252"/>
                </a:cubicBezTo>
                <a:cubicBezTo>
                  <a:pt x="96" y="296"/>
                  <a:pt x="131" y="331"/>
                  <a:pt x="174" y="331"/>
                </a:cubicBezTo>
                <a:cubicBezTo>
                  <a:pt x="217" y="331"/>
                  <a:pt x="253" y="296"/>
                  <a:pt x="253" y="252"/>
                </a:cubicBezTo>
                <a:cubicBezTo>
                  <a:pt x="253" y="113"/>
                  <a:pt x="139" y="0"/>
                  <a:pt x="0" y="0"/>
                </a:cubicBezTo>
                <a:lnTo>
                  <a:pt x="0" y="157"/>
                </a:lnTo>
                <a:close/>
              </a:path>
            </a:pathLst>
          </a:cu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4" name="Oval 14"/>
          <p:cNvSpPr>
            <a:spLocks noChangeArrowheads="1"/>
          </p:cNvSpPr>
          <p:nvPr/>
        </p:nvSpPr>
        <p:spPr bwMode="auto">
          <a:xfrm>
            <a:off x="5694660" y="1928809"/>
            <a:ext cx="796258" cy="798399"/>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50%</a:t>
            </a:r>
          </a:p>
        </p:txBody>
      </p:sp>
      <p:sp>
        <p:nvSpPr>
          <p:cNvPr id="15" name="Freeform 15"/>
          <p:cNvSpPr/>
          <p:nvPr/>
        </p:nvSpPr>
        <p:spPr bwMode="auto">
          <a:xfrm>
            <a:off x="5694660" y="3210957"/>
            <a:ext cx="1682417" cy="1286428"/>
          </a:xfrm>
          <a:custGeom>
            <a:gdLst>
              <a:gd fmla="*/ 175 w 332" name="T0"/>
              <a:gd fmla="*/ 0 h 253" name="T1"/>
              <a:gd fmla="*/ 79 w 332" name="T2"/>
              <a:gd fmla="*/ 96 h 253" name="T3"/>
              <a:gd fmla="*/ 0 w 332" name="T4"/>
              <a:gd fmla="*/ 175 h 253" name="T5"/>
              <a:gd fmla="*/ 79 w 332" name="T6"/>
              <a:gd fmla="*/ 253 h 253" name="T7"/>
              <a:gd fmla="*/ 332 w 332" name="T8"/>
              <a:gd fmla="*/ 0 h 253" name="T9"/>
              <a:gd fmla="*/ 175 w 332" name="T10"/>
              <a:gd fmla="*/ 0 h 253" name="T11"/>
            </a:gdLst>
            <a:cxnLst>
              <a:cxn ang="0">
                <a:pos x="T0" y="T1"/>
              </a:cxn>
              <a:cxn ang="0">
                <a:pos x="T2" y="T3"/>
              </a:cxn>
              <a:cxn ang="0">
                <a:pos x="T4" y="T5"/>
              </a:cxn>
              <a:cxn ang="0">
                <a:pos x="T6" y="T7"/>
              </a:cxn>
              <a:cxn ang="0">
                <a:pos x="T8" y="T9"/>
              </a:cxn>
              <a:cxn ang="0">
                <a:pos x="T10" y="T11"/>
              </a:cxn>
            </a:cxnLst>
            <a:rect b="b" l="0" r="r" t="0"/>
            <a:pathLst>
              <a:path h="253" w="332">
                <a:moveTo>
                  <a:pt x="175" y="0"/>
                </a:moveTo>
                <a:cubicBezTo>
                  <a:pt x="175" y="53"/>
                  <a:pt x="132" y="96"/>
                  <a:pt x="79" y="96"/>
                </a:cubicBezTo>
                <a:cubicBezTo>
                  <a:pt x="35" y="96"/>
                  <a:pt x="0" y="131"/>
                  <a:pt x="0" y="175"/>
                </a:cubicBezTo>
                <a:cubicBezTo>
                  <a:pt x="0" y="218"/>
                  <a:pt x="35" y="253"/>
                  <a:pt x="79" y="253"/>
                </a:cubicBezTo>
                <a:cubicBezTo>
                  <a:pt x="218" y="253"/>
                  <a:pt x="332" y="140"/>
                  <a:pt x="332" y="0"/>
                </a:cubicBezTo>
                <a:lnTo>
                  <a:pt x="175" y="0"/>
                </a:lnTo>
                <a:close/>
              </a:path>
            </a:pathLst>
          </a:custGeom>
          <a:solidFill>
            <a:schemeClr val="bg1">
              <a:lumMod val="50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6" name="Oval 16"/>
          <p:cNvSpPr>
            <a:spLocks noChangeArrowheads="1"/>
          </p:cNvSpPr>
          <p:nvPr/>
        </p:nvSpPr>
        <p:spPr bwMode="auto">
          <a:xfrm>
            <a:off x="6580818" y="2812827"/>
            <a:ext cx="796258" cy="798399"/>
          </a:xfrm>
          <a:prstGeom prst="ellipse">
            <a:avLst/>
          </a:pr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17" name="Freeform 17"/>
          <p:cNvSpPr/>
          <p:nvPr/>
        </p:nvSpPr>
        <p:spPr bwMode="auto">
          <a:xfrm>
            <a:off x="4814923" y="2812827"/>
            <a:ext cx="1280007" cy="1684558"/>
          </a:xfrm>
          <a:custGeom>
            <a:gdLst>
              <a:gd fmla="*/ 253 w 253" name="T0"/>
              <a:gd fmla="*/ 174 h 331" name="T1"/>
              <a:gd fmla="*/ 157 w 253" name="T2"/>
              <a:gd fmla="*/ 78 h 331" name="T3"/>
              <a:gd fmla="*/ 79 w 253" name="T4"/>
              <a:gd fmla="*/ 0 h 331" name="T5"/>
              <a:gd fmla="*/ 0 w 253" name="T6"/>
              <a:gd fmla="*/ 78 h 331" name="T7"/>
              <a:gd fmla="*/ 253 w 253" name="T8"/>
              <a:gd fmla="*/ 331 h 331" name="T9"/>
              <a:gd fmla="*/ 253 w 253" name="T10"/>
              <a:gd fmla="*/ 174 h 331" name="T11"/>
            </a:gdLst>
            <a:cxnLst>
              <a:cxn ang="0">
                <a:pos x="T0" y="T1"/>
              </a:cxn>
              <a:cxn ang="0">
                <a:pos x="T2" y="T3"/>
              </a:cxn>
              <a:cxn ang="0">
                <a:pos x="T4" y="T5"/>
              </a:cxn>
              <a:cxn ang="0">
                <a:pos x="T6" y="T7"/>
              </a:cxn>
              <a:cxn ang="0">
                <a:pos x="T8" y="T9"/>
              </a:cxn>
              <a:cxn ang="0">
                <a:pos x="T10" y="T11"/>
              </a:cxn>
            </a:cxnLst>
            <a:rect b="b" l="0" r="r" t="0"/>
            <a:pathLst>
              <a:path h="331" w="253">
                <a:moveTo>
                  <a:pt x="253" y="174"/>
                </a:moveTo>
                <a:cubicBezTo>
                  <a:pt x="200" y="174"/>
                  <a:pt x="157" y="131"/>
                  <a:pt x="157" y="78"/>
                </a:cubicBezTo>
                <a:cubicBezTo>
                  <a:pt x="157" y="35"/>
                  <a:pt x="122" y="0"/>
                  <a:pt x="79" y="0"/>
                </a:cubicBezTo>
                <a:cubicBezTo>
                  <a:pt x="35" y="0"/>
                  <a:pt x="0" y="35"/>
                  <a:pt x="0" y="78"/>
                </a:cubicBezTo>
                <a:cubicBezTo>
                  <a:pt x="0" y="218"/>
                  <a:pt x="113" y="331"/>
                  <a:pt x="253" y="331"/>
                </a:cubicBezTo>
                <a:lnTo>
                  <a:pt x="253" y="174"/>
                </a:ln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18" name="Oval 18"/>
          <p:cNvSpPr>
            <a:spLocks noChangeArrowheads="1"/>
          </p:cNvSpPr>
          <p:nvPr/>
        </p:nvSpPr>
        <p:spPr bwMode="auto">
          <a:xfrm>
            <a:off x="5694660" y="3698986"/>
            <a:ext cx="796258" cy="798399"/>
          </a:xfrm>
          <a:prstGeom prst="ellipse">
            <a:avLst/>
          </a:prstGeom>
          <a:solidFill>
            <a:schemeClr val="bg1">
              <a:lumMod val="50000"/>
            </a:schemeClr>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19" name="Oval 71"/>
          <p:cNvSpPr/>
          <p:nvPr/>
        </p:nvSpPr>
        <p:spPr>
          <a:xfrm>
            <a:off x="5609038"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black">
                    <a:lumMod val="75000"/>
                    <a:lumOff val="25000"/>
                  </a:prstClr>
                </a:solidFill>
                <a:effectLst/>
                <a:uLnTx/>
                <a:uFillTx/>
                <a:cs typeface="+mn-ea"/>
                <a:sym typeface="+mn-lt"/>
              </a:rPr>
              <a:t>2015</a:t>
            </a:r>
          </a:p>
        </p:txBody>
      </p:sp>
      <p:sp>
        <p:nvSpPr>
          <p:cNvPr id="20" name="Freeform 19"/>
          <p:cNvSpPr/>
          <p:nvPr/>
        </p:nvSpPr>
        <p:spPr bwMode="auto">
          <a:xfrm>
            <a:off x="8172266" y="1928809"/>
            <a:ext cx="2557874" cy="2568575"/>
          </a:xfrm>
          <a:custGeom>
            <a:gdLst>
              <a:gd fmla="*/ 252 w 505" name="T0"/>
              <a:gd fmla="*/ 0 h 505" name="T1"/>
              <a:gd fmla="*/ 331 w 505" name="T2"/>
              <a:gd fmla="*/ 78 h 505" name="T3"/>
              <a:gd fmla="*/ 252 w 505" name="T4"/>
              <a:gd fmla="*/ 157 h 505" name="T5"/>
              <a:gd fmla="*/ 157 w 505" name="T6"/>
              <a:gd fmla="*/ 252 h 505" name="T7"/>
              <a:gd fmla="*/ 252 w 505" name="T8"/>
              <a:gd fmla="*/ 348 h 505" name="T9"/>
              <a:gd fmla="*/ 348 w 505" name="T10"/>
              <a:gd fmla="*/ 252 h 505" name="T11"/>
              <a:gd fmla="*/ 427 w 505" name="T12"/>
              <a:gd fmla="*/ 174 h 505" name="T13"/>
              <a:gd fmla="*/ 505 w 505" name="T14"/>
              <a:gd fmla="*/ 252 h 505" name="T15"/>
              <a:gd fmla="*/ 252 w 505" name="T16"/>
              <a:gd fmla="*/ 505 h 505" name="T17"/>
              <a:gd fmla="*/ 0 w 505" name="T18"/>
              <a:gd fmla="*/ 252 h 505" name="T19"/>
              <a:gd fmla="*/ 252 w 505" name="T20"/>
              <a:gd fmla="*/ 0 h 5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5" w="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1" name="Freeform 20"/>
          <p:cNvSpPr/>
          <p:nvPr/>
        </p:nvSpPr>
        <p:spPr bwMode="auto">
          <a:xfrm>
            <a:off x="9447992" y="1928809"/>
            <a:ext cx="1282148" cy="1682416"/>
          </a:xfrm>
          <a:custGeom>
            <a:gdLst>
              <a:gd fmla="*/ 0 w 253" name="T0"/>
              <a:gd fmla="*/ 157 h 331" name="T1"/>
              <a:gd fmla="*/ 96 w 253" name="T2"/>
              <a:gd fmla="*/ 252 h 331" name="T3"/>
              <a:gd fmla="*/ 175 w 253" name="T4"/>
              <a:gd fmla="*/ 331 h 331" name="T5"/>
              <a:gd fmla="*/ 253 w 253" name="T6"/>
              <a:gd fmla="*/ 252 h 331" name="T7"/>
              <a:gd fmla="*/ 0 w 253" name="T8"/>
              <a:gd fmla="*/ 0 h 331" name="T9"/>
              <a:gd fmla="*/ 0 w 253" name="T10"/>
              <a:gd fmla="*/ 157 h 331" name="T11"/>
            </a:gdLst>
            <a:cxnLst>
              <a:cxn ang="0">
                <a:pos x="T0" y="T1"/>
              </a:cxn>
              <a:cxn ang="0">
                <a:pos x="T2" y="T3"/>
              </a:cxn>
              <a:cxn ang="0">
                <a:pos x="T4" y="T5"/>
              </a:cxn>
              <a:cxn ang="0">
                <a:pos x="T6" y="T7"/>
              </a:cxn>
              <a:cxn ang="0">
                <a:pos x="T8" y="T9"/>
              </a:cxn>
              <a:cxn ang="0">
                <a:pos x="T10" y="T11"/>
              </a:cxn>
            </a:cxnLst>
            <a:rect b="b" l="0" r="r" t="0"/>
            <a:pathLst>
              <a:path h="331" w="253">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2" name="Oval 21"/>
          <p:cNvSpPr>
            <a:spLocks noChangeArrowheads="1"/>
          </p:cNvSpPr>
          <p:nvPr/>
        </p:nvSpPr>
        <p:spPr bwMode="auto">
          <a:xfrm>
            <a:off x="9054144" y="1928809"/>
            <a:ext cx="794119" cy="798399"/>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75%</a:t>
            </a:r>
          </a:p>
        </p:txBody>
      </p:sp>
      <p:sp>
        <p:nvSpPr>
          <p:cNvPr id="23" name="Freeform 22"/>
          <p:cNvSpPr/>
          <p:nvPr/>
        </p:nvSpPr>
        <p:spPr bwMode="auto">
          <a:xfrm>
            <a:off x="9054144" y="3210957"/>
            <a:ext cx="1675996" cy="1286428"/>
          </a:xfrm>
          <a:custGeom>
            <a:gdLst>
              <a:gd fmla="*/ 174 w 331" name="T0"/>
              <a:gd fmla="*/ 0 h 253" name="T1"/>
              <a:gd fmla="*/ 78 w 331" name="T2"/>
              <a:gd fmla="*/ 96 h 253" name="T3"/>
              <a:gd fmla="*/ 0 w 331" name="T4"/>
              <a:gd fmla="*/ 175 h 253" name="T5"/>
              <a:gd fmla="*/ 78 w 331" name="T6"/>
              <a:gd fmla="*/ 253 h 253" name="T7"/>
              <a:gd fmla="*/ 331 w 331" name="T8"/>
              <a:gd fmla="*/ 0 h 253" name="T9"/>
              <a:gd fmla="*/ 174 w 331" name="T10"/>
              <a:gd fmla="*/ 0 h 253" name="T11"/>
            </a:gdLst>
            <a:cxnLst>
              <a:cxn ang="0">
                <a:pos x="T0" y="T1"/>
              </a:cxn>
              <a:cxn ang="0">
                <a:pos x="T2" y="T3"/>
              </a:cxn>
              <a:cxn ang="0">
                <a:pos x="T4" y="T5"/>
              </a:cxn>
              <a:cxn ang="0">
                <a:pos x="T6" y="T7"/>
              </a:cxn>
              <a:cxn ang="0">
                <a:pos x="T8" y="T9"/>
              </a:cxn>
              <a:cxn ang="0">
                <a:pos x="T10" y="T11"/>
              </a:cxn>
            </a:cxnLst>
            <a:rect b="b" l="0" r="r" t="0"/>
            <a:pathLst>
              <a:path h="253" w="331">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4" name="Oval 23"/>
          <p:cNvSpPr>
            <a:spLocks noChangeArrowheads="1"/>
          </p:cNvSpPr>
          <p:nvPr/>
        </p:nvSpPr>
        <p:spPr bwMode="auto">
          <a:xfrm>
            <a:off x="9936021" y="2812827"/>
            <a:ext cx="794119" cy="798399"/>
          </a:xfrm>
          <a:prstGeom prst="ellipse">
            <a:avLst/>
          </a:prstGeom>
          <a:solidFill>
            <a:schemeClr val="accent2"/>
          </a:solidFill>
          <a:ln>
            <a:noFill/>
          </a:ln>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white"/>
                </a:solidFill>
                <a:effectLst/>
                <a:uLnTx/>
                <a:uFillTx/>
                <a:cs typeface="+mn-ea"/>
                <a:sym typeface="+mn-lt"/>
              </a:rPr>
              <a:t>25%</a:t>
            </a:r>
          </a:p>
        </p:txBody>
      </p:sp>
      <p:sp>
        <p:nvSpPr>
          <p:cNvPr id="25" name="Freeform 24"/>
          <p:cNvSpPr/>
          <p:nvPr/>
        </p:nvSpPr>
        <p:spPr bwMode="auto">
          <a:xfrm>
            <a:off x="8172266" y="2812827"/>
            <a:ext cx="1275726" cy="1684558"/>
          </a:xfrm>
          <a:custGeom>
            <a:gdLst>
              <a:gd fmla="*/ 252 w 252" name="T0"/>
              <a:gd fmla="*/ 174 h 331" name="T1"/>
              <a:gd fmla="*/ 157 w 252" name="T2"/>
              <a:gd fmla="*/ 78 h 331" name="T3"/>
              <a:gd fmla="*/ 78 w 252" name="T4"/>
              <a:gd fmla="*/ 0 h 331" name="T5"/>
              <a:gd fmla="*/ 0 w 252" name="T6"/>
              <a:gd fmla="*/ 78 h 331" name="T7"/>
              <a:gd fmla="*/ 252 w 252" name="T8"/>
              <a:gd fmla="*/ 331 h 331" name="T9"/>
              <a:gd fmla="*/ 252 w 252" name="T10"/>
              <a:gd fmla="*/ 174 h 331" name="T11"/>
            </a:gdLst>
            <a:cxnLst>
              <a:cxn ang="0">
                <a:pos x="T0" y="T1"/>
              </a:cxn>
              <a:cxn ang="0">
                <a:pos x="T2" y="T3"/>
              </a:cxn>
              <a:cxn ang="0">
                <a:pos x="T4" y="T5"/>
              </a:cxn>
              <a:cxn ang="0">
                <a:pos x="T6" y="T7"/>
              </a:cxn>
              <a:cxn ang="0">
                <a:pos x="T8" y="T9"/>
              </a:cxn>
              <a:cxn ang="0">
                <a:pos x="T10" y="T11"/>
              </a:cxn>
            </a:cxnLst>
            <a:rect b="b" l="0" r="r" t="0"/>
            <a:pathLst>
              <a:path h="331" w="251">
                <a:moveTo>
                  <a:pt x="252" y="174"/>
                </a:moveTo>
                <a:cubicBezTo>
                  <a:pt x="200" y="174"/>
                  <a:pt x="157" y="131"/>
                  <a:pt x="157" y="78"/>
                </a:cubicBezTo>
                <a:cubicBezTo>
                  <a:pt x="157" y="35"/>
                  <a:pt x="121" y="0"/>
                  <a:pt x="78" y="0"/>
                </a:cubicBezTo>
                <a:cubicBezTo>
                  <a:pt x="35" y="0"/>
                  <a:pt x="0" y="35"/>
                  <a:pt x="0" y="78"/>
                </a:cubicBezTo>
                <a:cubicBezTo>
                  <a:pt x="0" y="218"/>
                  <a:pt x="113" y="331"/>
                  <a:pt x="252" y="331"/>
                </a:cubicBezTo>
                <a:lnTo>
                  <a:pt x="252" y="174"/>
                </a:lnTo>
                <a:close/>
              </a:path>
            </a:pathLst>
          </a:cu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6" name="Oval 25"/>
          <p:cNvSpPr>
            <a:spLocks noChangeArrowheads="1"/>
          </p:cNvSpPr>
          <p:nvPr/>
        </p:nvSpPr>
        <p:spPr bwMode="auto">
          <a:xfrm>
            <a:off x="9054144" y="3698986"/>
            <a:ext cx="794119" cy="798399"/>
          </a:xfrm>
          <a:prstGeom prst="ellipse">
            <a:avLst/>
          </a:prstGeom>
          <a:solidFill>
            <a:srgbClr val="F23B48"/>
          </a:solidFill>
          <a:ln>
            <a:noFill/>
          </a:ln>
          <a:extLst>
            <a:ext uri="{91240B29-F687-4F45-9708-019B960494DF}">
              <a14:hiddenLine w="9525">
                <a:solidFill>
                  <a:srgbClr val="000000"/>
                </a:solidFill>
                <a:round/>
              </a14:hiddenLine>
            </a:ext>
          </a:extLst>
        </p:spPr>
        <p:txBody>
          <a:bodyPr anchor="ctr" anchorCtr="0" bIns="0" compatLnSpc="1" lIns="0" numCol="1" rIns="0" tIns="0" vert="horz" wrap="square"/>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cs typeface="+mn-ea"/>
              <a:sym typeface="+mn-lt"/>
            </a:endParaRPr>
          </a:p>
        </p:txBody>
      </p:sp>
      <p:sp>
        <p:nvSpPr>
          <p:cNvPr id="27" name="Oval 72"/>
          <p:cNvSpPr/>
          <p:nvPr/>
        </p:nvSpPr>
        <p:spPr>
          <a:xfrm>
            <a:off x="8964243" y="2727208"/>
            <a:ext cx="971778"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prstClr val="black">
                    <a:lumMod val="75000"/>
                    <a:lumOff val="25000"/>
                  </a:prstClr>
                </a:solidFill>
                <a:effectLst/>
                <a:uLnTx/>
                <a:uFillTx/>
                <a:cs typeface="+mn-ea"/>
                <a:sym typeface="+mn-lt"/>
              </a:rPr>
              <a:t>2016</a:t>
            </a:r>
          </a:p>
        </p:txBody>
      </p:sp>
      <p:sp>
        <p:nvSpPr>
          <p:cNvPr id="28" name="Oval 76"/>
          <p:cNvSpPr/>
          <p:nvPr/>
        </p:nvSpPr>
        <p:spPr>
          <a:xfrm>
            <a:off x="1133121" y="5247791"/>
            <a:ext cx="585787" cy="585787"/>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600" u="none">
              <a:ln>
                <a:noFill/>
              </a:ln>
              <a:solidFill>
                <a:prstClr val="white"/>
              </a:solidFill>
              <a:effectLst/>
              <a:uLnTx/>
              <a:uFillTx/>
              <a:cs typeface="+mn-ea"/>
              <a:sym typeface="+mn-lt"/>
            </a:endParaRPr>
          </a:p>
        </p:txBody>
      </p:sp>
      <p:sp>
        <p:nvSpPr>
          <p:cNvPr id="29" name="Text Placeholder 32"/>
          <p:cNvSpPr txBox="1"/>
          <p:nvPr/>
        </p:nvSpPr>
        <p:spPr>
          <a:xfrm>
            <a:off x="1955313" y="5485103"/>
            <a:ext cx="1236595" cy="53608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0" name="Text Placeholder 33"/>
          <p:cNvSpPr txBox="1"/>
          <p:nvPr/>
        </p:nvSpPr>
        <p:spPr>
          <a:xfrm>
            <a:off x="1955312" y="5247790"/>
            <a:ext cx="1236596" cy="58578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300" u="none">
                <a:ln>
                  <a:noFill/>
                </a:ln>
                <a:solidFill>
                  <a:schemeClr val="accent2"/>
                </a:solidFill>
                <a:effectLst/>
                <a:uLnTx/>
                <a:uFillTx/>
                <a:latin typeface="+mn-lt"/>
                <a:cs typeface="+mn-ea"/>
                <a:sym typeface="+mn-lt"/>
              </a:rPr>
              <a:t>Creative</a:t>
            </a:r>
          </a:p>
        </p:txBody>
      </p:sp>
      <p:sp>
        <p:nvSpPr>
          <p:cNvPr id="31" name="Oval 79"/>
          <p:cNvSpPr/>
          <p:nvPr/>
        </p:nvSpPr>
        <p:spPr>
          <a:xfrm>
            <a:off x="3755863" y="5247790"/>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600" u="none">
              <a:ln>
                <a:noFill/>
              </a:ln>
              <a:solidFill>
                <a:prstClr val="white"/>
              </a:solidFill>
              <a:effectLst/>
              <a:uLnTx/>
              <a:uFillTx/>
              <a:cs typeface="+mn-ea"/>
              <a:sym typeface="+mn-lt"/>
            </a:endParaRPr>
          </a:p>
        </p:txBody>
      </p:sp>
      <p:sp>
        <p:nvSpPr>
          <p:cNvPr id="32" name="Text Placeholder 32"/>
          <p:cNvSpPr txBox="1"/>
          <p:nvPr/>
        </p:nvSpPr>
        <p:spPr>
          <a:xfrm>
            <a:off x="4578055" y="5485102"/>
            <a:ext cx="1236595" cy="5360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3" name="Text Placeholder 33"/>
          <p:cNvSpPr txBox="1"/>
          <p:nvPr/>
        </p:nvSpPr>
        <p:spPr>
          <a:xfrm>
            <a:off x="4578054" y="5247789"/>
            <a:ext cx="1236596" cy="58578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300" u="none">
                <a:ln>
                  <a:noFill/>
                </a:ln>
                <a:solidFill>
                  <a:schemeClr val="accent2"/>
                </a:solidFill>
                <a:effectLst/>
                <a:uLnTx/>
                <a:uFillTx/>
                <a:latin typeface="+mn-lt"/>
                <a:cs typeface="+mn-ea"/>
                <a:sym typeface="+mn-lt"/>
              </a:rPr>
              <a:t>Feedback</a:t>
            </a:r>
          </a:p>
        </p:txBody>
      </p:sp>
      <p:sp>
        <p:nvSpPr>
          <p:cNvPr id="34" name="Oval 82"/>
          <p:cNvSpPr/>
          <p:nvPr/>
        </p:nvSpPr>
        <p:spPr>
          <a:xfrm>
            <a:off x="6378604" y="5247790"/>
            <a:ext cx="585787" cy="58578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1600" u="none">
              <a:ln>
                <a:noFill/>
              </a:ln>
              <a:solidFill>
                <a:prstClr val="white"/>
              </a:solidFill>
              <a:effectLst/>
              <a:uLnTx/>
              <a:uFillTx/>
              <a:cs typeface="+mn-ea"/>
              <a:sym typeface="+mn-lt"/>
            </a:endParaRPr>
          </a:p>
        </p:txBody>
      </p:sp>
      <p:sp>
        <p:nvSpPr>
          <p:cNvPr id="35" name="Text Placeholder 32"/>
          <p:cNvSpPr txBox="1"/>
          <p:nvPr/>
        </p:nvSpPr>
        <p:spPr>
          <a:xfrm>
            <a:off x="7200796" y="5485102"/>
            <a:ext cx="1236595" cy="5360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6" name="Text Placeholder 33"/>
          <p:cNvSpPr txBox="1"/>
          <p:nvPr/>
        </p:nvSpPr>
        <p:spPr>
          <a:xfrm>
            <a:off x="7200795" y="5247789"/>
            <a:ext cx="1236596" cy="58578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300" u="none">
                <a:ln>
                  <a:noFill/>
                </a:ln>
                <a:solidFill>
                  <a:schemeClr val="accent2"/>
                </a:solidFill>
                <a:effectLst/>
                <a:uLnTx/>
                <a:uFillTx/>
                <a:latin typeface="+mn-lt"/>
                <a:cs typeface="+mn-ea"/>
                <a:sym typeface="+mn-lt"/>
              </a:rPr>
              <a:t>FastService</a:t>
            </a:r>
          </a:p>
        </p:txBody>
      </p:sp>
      <p:sp>
        <p:nvSpPr>
          <p:cNvPr id="37" name="Oval 85"/>
          <p:cNvSpPr/>
          <p:nvPr/>
        </p:nvSpPr>
        <p:spPr>
          <a:xfrm>
            <a:off x="9000092" y="5247790"/>
            <a:ext cx="585787" cy="58578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1600" u="none">
              <a:ln>
                <a:noFill/>
              </a:ln>
              <a:solidFill>
                <a:prstClr val="white"/>
              </a:solidFill>
              <a:effectLst/>
              <a:uLnTx/>
              <a:uFillTx/>
              <a:cs typeface="+mn-ea"/>
              <a:sym typeface="+mn-lt"/>
            </a:endParaRPr>
          </a:p>
        </p:txBody>
      </p:sp>
      <p:sp>
        <p:nvSpPr>
          <p:cNvPr id="38" name="Text Placeholder 32"/>
          <p:cNvSpPr txBox="1"/>
          <p:nvPr/>
        </p:nvSpPr>
        <p:spPr>
          <a:xfrm>
            <a:off x="9822284" y="5485102"/>
            <a:ext cx="1236595" cy="5360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prstClr val="black">
                    <a:lumMod val="65000"/>
                    <a:lumOff val="35000"/>
                  </a:prstClr>
                </a:solidFill>
                <a:effectLst/>
                <a:uLnTx/>
                <a:uFillTx/>
                <a:latin typeface="+mn-lt"/>
                <a:cs typeface="+mn-ea"/>
                <a:sym typeface="+mn-lt"/>
              </a:rPr>
              <a:t>Lemon drops oat cake oat cake sugar plum sweet cake oreo</a:t>
            </a:r>
          </a:p>
        </p:txBody>
      </p:sp>
      <p:sp>
        <p:nvSpPr>
          <p:cNvPr id="39" name="Text Placeholder 33"/>
          <p:cNvSpPr txBox="1"/>
          <p:nvPr/>
        </p:nvSpPr>
        <p:spPr>
          <a:xfrm>
            <a:off x="9822283" y="5247789"/>
            <a:ext cx="1236596" cy="58578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1" baseline="0" cap="none" i="0" kern="1200" kumimoji="0" lang="en-AU" noProof="0" normalizeH="0" spc="0" strike="noStrike" sz="1300" u="none">
                <a:ln>
                  <a:noFill/>
                </a:ln>
                <a:solidFill>
                  <a:schemeClr val="accent2"/>
                </a:solidFill>
                <a:effectLst/>
                <a:uLnTx/>
                <a:uFillTx/>
                <a:latin typeface="+mn-lt"/>
                <a:cs typeface="+mn-ea"/>
                <a:sym typeface="+mn-lt"/>
              </a:rPr>
              <a:t>Business</a:t>
            </a:r>
          </a:p>
        </p:txBody>
      </p:sp>
      <p:sp>
        <p:nvSpPr>
          <p:cNvPr id="40" name="任意多边形 39"/>
          <p:cNvSpPr/>
          <p:nvPr/>
        </p:nvSpPr>
        <p:spPr>
          <a:xfrm>
            <a:off x="9155741" y="5429171"/>
            <a:ext cx="275731" cy="236388"/>
          </a:xfrm>
          <a:custGeom>
            <a:rect b="b" l="l" r="r" t="t"/>
            <a:pathLst>
              <a:path h="195982" w="228600">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US" noProof="0" normalizeH="0" spc="0" strike="noStrike" sz="1800" u="none">
              <a:ln>
                <a:noFill/>
              </a:ln>
              <a:solidFill>
                <a:prstClr val="black">
                  <a:lumMod val="85000"/>
                  <a:lumOff val="15000"/>
                </a:prstClr>
              </a:solidFill>
              <a:effectLst/>
              <a:uLnTx/>
              <a:uFillTx/>
              <a:cs typeface="+mn-ea"/>
              <a:sym typeface="+mn-lt"/>
            </a:endParaRPr>
          </a:p>
        </p:txBody>
      </p:sp>
      <p:sp>
        <p:nvSpPr>
          <p:cNvPr id="41" name="任意多边形 40"/>
          <p:cNvSpPr/>
          <p:nvPr/>
        </p:nvSpPr>
        <p:spPr>
          <a:xfrm>
            <a:off x="1285646" y="5429171"/>
            <a:ext cx="283588" cy="261774"/>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2" name="任意多边形 41"/>
          <p:cNvSpPr/>
          <p:nvPr/>
        </p:nvSpPr>
        <p:spPr>
          <a:xfrm>
            <a:off x="3916906" y="5404283"/>
            <a:ext cx="267981" cy="229699"/>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3" name="任意多边形 42"/>
          <p:cNvSpPr/>
          <p:nvPr/>
        </p:nvSpPr>
        <p:spPr>
          <a:xfrm>
            <a:off x="6556738" y="5438632"/>
            <a:ext cx="286238" cy="214487"/>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46"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3433143503"/>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lide Number Placeholder 17"/>
          <p:cNvSpPr>
            <a:spLocks noGrp="1"/>
          </p:cNvSpPr>
          <p:nvPr>
            <p:ph idx="12" sz="quarter" type="sldNum"/>
          </p:nvPr>
        </p:nvSpPr>
        <p:spPr/>
        <p:txBody>
          <a:bodyPr/>
          <a:lstStyle/>
          <a:p>
            <a:pPr lvl="0"/>
            <a:fld id="{73C291E7-6D12-4E86-96F9-0088D53D2531}" type="slidenum">
              <a:rPr lang="en-US" noProof="0" smtClean="0">
                <a:latin typeface="+mn-lt"/>
                <a:cs typeface="+mn-ea"/>
                <a:sym typeface="+mn-lt"/>
              </a:rPr>
              <a:pPr lvl="0"/>
              <a:t>23</a:t>
            </a:fld>
          </a:p>
        </p:txBody>
      </p:sp>
      <p:sp>
        <p:nvSpPr>
          <p:cNvPr id="3" name="Oval 25"/>
          <p:cNvSpPr/>
          <p:nvPr/>
        </p:nvSpPr>
        <p:spPr>
          <a:xfrm>
            <a:off x="1926814" y="1518852"/>
            <a:ext cx="1041106" cy="1041106"/>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grpSp>
        <p:nvGrpSpPr>
          <p:cNvPr id="4" name="Group 1"/>
          <p:cNvGrpSpPr/>
          <p:nvPr/>
        </p:nvGrpSpPr>
        <p:grpSpPr>
          <a:xfrm>
            <a:off x="3153371" y="1518852"/>
            <a:ext cx="5935521" cy="1041106"/>
            <a:chOff x="2620180" y="1489122"/>
            <a:chExt cx="5935521" cy="1041106"/>
          </a:xfrm>
        </p:grpSpPr>
        <p:sp>
          <p:nvSpPr>
            <p:cNvPr id="5" name="Rounded Rectangle 2"/>
            <p:cNvSpPr/>
            <p:nvPr/>
          </p:nvSpPr>
          <p:spPr>
            <a:xfrm>
              <a:off x="2670565" y="1489122"/>
              <a:ext cx="5885136" cy="1041106"/>
            </a:xfrm>
            <a:prstGeom prst="roundRect">
              <a:avLst>
                <a:gd fmla="val 50000" name="adj"/>
              </a:avLst>
            </a:prstGeom>
            <a:solidFill>
              <a:srgbClr val="F23B48"/>
            </a:solid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6" name="Rectangle 3"/>
            <p:cNvSpPr/>
            <p:nvPr/>
          </p:nvSpPr>
          <p:spPr>
            <a:xfrm rot="2700000">
              <a:off x="2620180" y="1911689"/>
              <a:ext cx="195972" cy="195972"/>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grpSp>
      <p:grpSp>
        <p:nvGrpSpPr>
          <p:cNvPr id="7" name="Group 4"/>
          <p:cNvGrpSpPr/>
          <p:nvPr/>
        </p:nvGrpSpPr>
        <p:grpSpPr>
          <a:xfrm>
            <a:off x="3112783" y="2666470"/>
            <a:ext cx="5935521" cy="1041106"/>
            <a:chOff x="3658852" y="2636740"/>
            <a:chExt cx="5935521" cy="1041106"/>
          </a:xfrm>
          <a:solidFill>
            <a:schemeClr val="accent2"/>
          </a:solidFill>
        </p:grpSpPr>
        <p:sp>
          <p:nvSpPr>
            <p:cNvPr id="8" name="Rounded Rectangle 5"/>
            <p:cNvSpPr/>
            <p:nvPr/>
          </p:nvSpPr>
          <p:spPr>
            <a:xfrm flipH="1">
              <a:off x="3658852" y="2636740"/>
              <a:ext cx="5885136" cy="1041106"/>
            </a:xfrm>
            <a:prstGeom prst="roundRect">
              <a:avLst>
                <a:gd fmla="val 50000" name="adj"/>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9" name="Rectangle 6"/>
            <p:cNvSpPr/>
            <p:nvPr/>
          </p:nvSpPr>
          <p:spPr>
            <a:xfrm flipH="1" rot="18900000">
              <a:off x="9398401" y="3059307"/>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grpSp>
      <p:grpSp>
        <p:nvGrpSpPr>
          <p:cNvPr id="10" name="Group 7"/>
          <p:cNvGrpSpPr/>
          <p:nvPr/>
        </p:nvGrpSpPr>
        <p:grpSpPr>
          <a:xfrm>
            <a:off x="3153371" y="3818706"/>
            <a:ext cx="5935521" cy="1041106"/>
            <a:chOff x="2620180" y="3788976"/>
            <a:chExt cx="5935521" cy="1041106"/>
          </a:xfrm>
          <a:solidFill>
            <a:schemeClr val="accent1"/>
          </a:solidFill>
        </p:grpSpPr>
        <p:sp>
          <p:nvSpPr>
            <p:cNvPr id="11" name="Rounded Rectangle 8"/>
            <p:cNvSpPr/>
            <p:nvPr/>
          </p:nvSpPr>
          <p:spPr>
            <a:xfrm>
              <a:off x="2670565" y="3788976"/>
              <a:ext cx="5885136" cy="1041106"/>
            </a:xfrm>
            <a:prstGeom prst="roundRect">
              <a:avLst>
                <a:gd fmla="val 50000" name="adj"/>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2" name="Rectangle 9"/>
            <p:cNvSpPr/>
            <p:nvPr/>
          </p:nvSpPr>
          <p:spPr>
            <a:xfrm rot="2700000">
              <a:off x="2620180" y="4211543"/>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grpSp>
      <p:grpSp>
        <p:nvGrpSpPr>
          <p:cNvPr id="13" name="Group 10"/>
          <p:cNvGrpSpPr/>
          <p:nvPr/>
        </p:nvGrpSpPr>
        <p:grpSpPr>
          <a:xfrm>
            <a:off x="3112783" y="4966324"/>
            <a:ext cx="5935521" cy="1041106"/>
            <a:chOff x="3658852" y="4936594"/>
            <a:chExt cx="5935521" cy="1041106"/>
          </a:xfrm>
          <a:solidFill>
            <a:schemeClr val="accent2"/>
          </a:solidFill>
        </p:grpSpPr>
        <p:sp>
          <p:nvSpPr>
            <p:cNvPr id="14" name="Rounded Rectangle 11"/>
            <p:cNvSpPr/>
            <p:nvPr/>
          </p:nvSpPr>
          <p:spPr>
            <a:xfrm flipH="1">
              <a:off x="3658852" y="4936594"/>
              <a:ext cx="5885136" cy="1041106"/>
            </a:xfrm>
            <a:prstGeom prst="roundRect">
              <a:avLst>
                <a:gd fmla="val 50000" name="adj"/>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sp>
          <p:nvSpPr>
            <p:cNvPr id="15" name="Rectangle 12"/>
            <p:cNvSpPr/>
            <p:nvPr/>
          </p:nvSpPr>
          <p:spPr>
            <a:xfrm flipH="1" rot="18900000">
              <a:off x="9398401" y="5359161"/>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white"/>
                </a:solidFill>
                <a:effectLst/>
                <a:uLnTx/>
                <a:uFillTx/>
                <a:cs typeface="+mn-ea"/>
                <a:sym typeface="+mn-lt"/>
              </a:endParaRPr>
            </a:p>
          </p:txBody>
        </p:sp>
      </p:grpSp>
      <p:sp>
        <p:nvSpPr>
          <p:cNvPr id="16" name="Text Placeholder 32"/>
          <p:cNvSpPr txBox="1"/>
          <p:nvPr/>
        </p:nvSpPr>
        <p:spPr>
          <a:xfrm>
            <a:off x="4599589" y="1721964"/>
            <a:ext cx="4323049" cy="92603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Liquorice chupa chups applicake  sugar sweet</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Apple pie cupcake brownie bear claw gingerbread cotton sweet cake </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Topping macaroon chupa chups bear claw  cookies.</a:t>
            </a:r>
          </a:p>
        </p:txBody>
      </p:sp>
      <p:sp>
        <p:nvSpPr>
          <p:cNvPr id="17" name="Text Placeholder 32"/>
          <p:cNvSpPr txBox="1"/>
          <p:nvPr/>
        </p:nvSpPr>
        <p:spPr>
          <a:xfrm>
            <a:off x="3556758" y="1826943"/>
            <a:ext cx="745246" cy="39003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3400" u="none">
                <a:ln>
                  <a:noFill/>
                </a:ln>
                <a:solidFill>
                  <a:prstClr val="white"/>
                </a:solidFill>
                <a:effectLst/>
                <a:uLnTx/>
                <a:uFillTx/>
                <a:latin typeface="+mn-lt"/>
                <a:cs typeface="+mn-ea"/>
                <a:sym typeface="+mn-lt"/>
              </a:rPr>
              <a:t>01</a:t>
            </a:r>
          </a:p>
        </p:txBody>
      </p:sp>
      <p:sp>
        <p:nvSpPr>
          <p:cNvPr id="18" name="Text Placeholder 32"/>
          <p:cNvSpPr txBox="1"/>
          <p:nvPr/>
        </p:nvSpPr>
        <p:spPr>
          <a:xfrm>
            <a:off x="4645770" y="4014742"/>
            <a:ext cx="4276868" cy="77573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Liquorice chupa chups applicake  sugar sweet</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Apple pie cupcake brownie bear claw gingerbread cotton sweet cake candy. </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Topping macaroon chupa chups bear claw  cookies.</a:t>
            </a:r>
          </a:p>
        </p:txBody>
      </p:sp>
      <p:sp>
        <p:nvSpPr>
          <p:cNvPr id="19" name="Text Placeholder 32"/>
          <p:cNvSpPr txBox="1"/>
          <p:nvPr/>
        </p:nvSpPr>
        <p:spPr>
          <a:xfrm>
            <a:off x="3612174" y="4128957"/>
            <a:ext cx="745246" cy="39003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3400" u="none">
                <a:ln>
                  <a:noFill/>
                </a:ln>
                <a:solidFill>
                  <a:prstClr val="white"/>
                </a:solidFill>
                <a:effectLst/>
                <a:uLnTx/>
                <a:uFillTx/>
                <a:latin typeface="+mn-lt"/>
                <a:cs typeface="+mn-ea"/>
                <a:sym typeface="+mn-lt"/>
              </a:rPr>
              <a:t>03</a:t>
            </a:r>
          </a:p>
        </p:txBody>
      </p:sp>
      <p:sp>
        <p:nvSpPr>
          <p:cNvPr id="20" name="Text Placeholder 32"/>
          <p:cNvSpPr txBox="1"/>
          <p:nvPr/>
        </p:nvSpPr>
        <p:spPr>
          <a:xfrm>
            <a:off x="4554796" y="2872957"/>
            <a:ext cx="4285523" cy="92603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Liquorice chupa chups applicake  sugar sweet</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Apple pie cupcake brownie bear claw gingerbread cotton sweet cake </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Topping macaroon chupa chups bear claw  cookies.</a:t>
            </a:r>
          </a:p>
        </p:txBody>
      </p:sp>
      <p:sp>
        <p:nvSpPr>
          <p:cNvPr id="21" name="Text Placeholder 32"/>
          <p:cNvSpPr txBox="1"/>
          <p:nvPr/>
        </p:nvSpPr>
        <p:spPr>
          <a:xfrm>
            <a:off x="3461167" y="2977936"/>
            <a:ext cx="745246" cy="39003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3400" u="none">
                <a:ln>
                  <a:noFill/>
                </a:ln>
                <a:solidFill>
                  <a:prstClr val="white"/>
                </a:solidFill>
                <a:effectLst/>
                <a:uLnTx/>
                <a:uFillTx/>
                <a:latin typeface="+mn-lt"/>
                <a:cs typeface="+mn-ea"/>
                <a:sym typeface="+mn-lt"/>
              </a:rPr>
              <a:t>02</a:t>
            </a:r>
          </a:p>
        </p:txBody>
      </p:sp>
      <p:sp>
        <p:nvSpPr>
          <p:cNvPr id="22" name="Text Placeholder 32"/>
          <p:cNvSpPr txBox="1"/>
          <p:nvPr/>
        </p:nvSpPr>
        <p:spPr>
          <a:xfrm>
            <a:off x="4554796" y="5156064"/>
            <a:ext cx="4285523" cy="92603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Liquorice chupa chups applicake  sugar sweet</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Apple pie cupcake brownie bear claw gingerbread cotton sweet cake </a:t>
            </a:r>
          </a:p>
          <a:p>
            <a:pPr algn="l" defTabSz="685800" eaLnBrk="1" fontAlgn="auto" hangingPunct="1" indent="-171450" latinLnBrk="0" lvl="0" marL="171450" marR="0" rtl="0">
              <a:lnSpc>
                <a:spcPct val="90000"/>
              </a:lnSpc>
              <a:spcBef>
                <a:spcPts val="750"/>
              </a:spcBef>
              <a:spcAft>
                <a:spcPct val="0"/>
              </a:spcAft>
              <a:buClrTx/>
              <a:buSzTx/>
              <a:buFont charset="0" panose="020b0604020202020204" pitchFamily="34" typeface="Arial"/>
              <a:buChar char="•"/>
              <a:defRPr/>
            </a:pPr>
            <a:r>
              <a:rPr b="0" baseline="0" cap="none" i="0" kern="1200" kumimoji="0" lang="en-US" noProof="0" normalizeH="0" spc="0" strike="noStrike" sz="1000" u="none">
                <a:ln>
                  <a:noFill/>
                </a:ln>
                <a:solidFill>
                  <a:prstClr val="white"/>
                </a:solidFill>
                <a:effectLst/>
                <a:uLnTx/>
                <a:uFillTx/>
                <a:latin typeface="+mn-lt"/>
                <a:cs typeface="+mn-ea"/>
                <a:sym typeface="+mn-lt"/>
              </a:rPr>
              <a:t>Topping macaroon chupa chups bear claw  cookies.</a:t>
            </a:r>
          </a:p>
        </p:txBody>
      </p:sp>
      <p:sp>
        <p:nvSpPr>
          <p:cNvPr id="23" name="Text Placeholder 32"/>
          <p:cNvSpPr txBox="1"/>
          <p:nvPr/>
        </p:nvSpPr>
        <p:spPr>
          <a:xfrm>
            <a:off x="3461167" y="5261043"/>
            <a:ext cx="745246" cy="39003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l" defTabSz="685800" eaLnBrk="1" fontAlgn="auto" hangingPunct="1" indent="0" latinLnBrk="0" lvl="0" marL="0" marR="0" rtl="0">
              <a:lnSpc>
                <a:spcPct val="9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3400" u="none">
                <a:ln>
                  <a:noFill/>
                </a:ln>
                <a:solidFill>
                  <a:prstClr val="white"/>
                </a:solidFill>
                <a:effectLst/>
                <a:uLnTx/>
                <a:uFillTx/>
                <a:latin typeface="+mn-lt"/>
                <a:cs typeface="+mn-ea"/>
                <a:sym typeface="+mn-lt"/>
              </a:rPr>
              <a:t>04</a:t>
            </a:r>
          </a:p>
        </p:txBody>
      </p:sp>
      <p:sp>
        <p:nvSpPr>
          <p:cNvPr id="24" name="Oval 27"/>
          <p:cNvSpPr/>
          <p:nvPr/>
        </p:nvSpPr>
        <p:spPr>
          <a:xfrm>
            <a:off x="1926814" y="3818706"/>
            <a:ext cx="1041106" cy="1041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sp>
        <p:nvSpPr>
          <p:cNvPr id="25" name="Oval 28"/>
          <p:cNvSpPr/>
          <p:nvPr/>
        </p:nvSpPr>
        <p:spPr>
          <a:xfrm>
            <a:off x="9224081" y="2666470"/>
            <a:ext cx="1041106" cy="1041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sp>
        <p:nvSpPr>
          <p:cNvPr id="26" name="Oval 29"/>
          <p:cNvSpPr/>
          <p:nvPr/>
        </p:nvSpPr>
        <p:spPr>
          <a:xfrm>
            <a:off x="9224081" y="4966324"/>
            <a:ext cx="1041106" cy="10411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AU" noProof="0" normalizeH="0" spc="0" strike="noStrike" sz="2800" u="none">
              <a:ln>
                <a:noFill/>
              </a:ln>
              <a:solidFill>
                <a:prstClr val="white"/>
              </a:solidFill>
              <a:effectLst/>
              <a:uLnTx/>
              <a:uFillTx/>
              <a:cs typeface="+mn-ea"/>
              <a:sym typeface="+mn-lt"/>
            </a:endParaRPr>
          </a:p>
        </p:txBody>
      </p:sp>
      <p:sp>
        <p:nvSpPr>
          <p:cNvPr id="27" name="任意多边形 26"/>
          <p:cNvSpPr/>
          <p:nvPr/>
        </p:nvSpPr>
        <p:spPr>
          <a:xfrm>
            <a:off x="2247533" y="4128957"/>
            <a:ext cx="442282" cy="379100"/>
          </a:xfrm>
          <a:custGeom>
            <a:rect b="b" l="l" r="r" t="t"/>
            <a:pathLst>
              <a:path h="195943" w="228600">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8" name="任意多边形 27"/>
          <p:cNvSpPr/>
          <p:nvPr/>
        </p:nvSpPr>
        <p:spPr>
          <a:xfrm>
            <a:off x="9578984" y="3040550"/>
            <a:ext cx="463754" cy="347506"/>
          </a:xfrm>
          <a:custGeom>
            <a:rect b="b" l="l" r="r" t="t"/>
            <a:pathLst>
              <a:path h="179614" w="239698">
                <a:moveTo>
                  <a:pt x="89807" y="97971"/>
                </a:moveTo>
                <a:lnTo>
                  <a:pt x="228600" y="97971"/>
                </a:lnTo>
                <a:cubicBezTo>
                  <a:pt x="231491" y="97971"/>
                  <a:pt x="234064" y="98524"/>
                  <a:pt x="236317" y="99630"/>
                </a:cubicBezTo>
                <a:cubicBezTo>
                  <a:pt x="238571" y="100735"/>
                  <a:pt x="239698" y="102564"/>
                  <a:pt x="239698" y="105115"/>
                </a:cubicBezTo>
                <a:cubicBezTo>
                  <a:pt x="239698" y="107752"/>
                  <a:pt x="238380" y="110558"/>
                  <a:pt x="235743" y="113535"/>
                </a:cubicBezTo>
                <a:lnTo>
                  <a:pt x="192881" y="164051"/>
                </a:lnTo>
                <a:cubicBezTo>
                  <a:pt x="189224" y="168388"/>
                  <a:pt x="184100" y="172067"/>
                  <a:pt x="177509" y="175086"/>
                </a:cubicBezTo>
                <a:cubicBezTo>
                  <a:pt x="170918" y="178105"/>
                  <a:pt x="164816" y="179614"/>
                  <a:pt x="159203" y="179614"/>
                </a:cubicBezTo>
                <a:lnTo>
                  <a:pt x="20410" y="179614"/>
                </a:lnTo>
                <a:cubicBezTo>
                  <a:pt x="17519" y="179614"/>
                  <a:pt x="14946" y="179061"/>
                  <a:pt x="12693" y="177956"/>
                </a:cubicBezTo>
                <a:cubicBezTo>
                  <a:pt x="10439" y="176850"/>
                  <a:pt x="9312" y="175022"/>
                  <a:pt x="9312" y="172470"/>
                </a:cubicBezTo>
                <a:cubicBezTo>
                  <a:pt x="9312" y="169834"/>
                  <a:pt x="10630" y="167028"/>
                  <a:pt x="13267" y="164051"/>
                </a:cubicBezTo>
                <a:lnTo>
                  <a:pt x="56129" y="113535"/>
                </a:lnTo>
                <a:cubicBezTo>
                  <a:pt x="59786" y="109197"/>
                  <a:pt x="64910" y="105519"/>
                  <a:pt x="71501" y="102500"/>
                </a:cubicBezTo>
                <a:cubicBezTo>
                  <a:pt x="78092" y="99481"/>
                  <a:pt x="84194" y="97971"/>
                  <a:pt x="89807" y="97971"/>
                </a:cubicBezTo>
                <a:close/>
                <a:moveTo>
                  <a:pt x="28575" y="0"/>
                </a:moveTo>
                <a:lnTo>
                  <a:pt x="69396" y="0"/>
                </a:lnTo>
                <a:cubicBezTo>
                  <a:pt x="77220" y="0"/>
                  <a:pt x="83939" y="2806"/>
                  <a:pt x="89552" y="8419"/>
                </a:cubicBezTo>
                <a:cubicBezTo>
                  <a:pt x="95165" y="14032"/>
                  <a:pt x="97971" y="20751"/>
                  <a:pt x="97971" y="28575"/>
                </a:cubicBezTo>
                <a:lnTo>
                  <a:pt x="97971" y="32657"/>
                </a:lnTo>
                <a:lnTo>
                  <a:pt x="167367" y="32657"/>
                </a:lnTo>
                <a:cubicBezTo>
                  <a:pt x="175192" y="32657"/>
                  <a:pt x="181910" y="35464"/>
                  <a:pt x="187523" y="41077"/>
                </a:cubicBezTo>
                <a:cubicBezTo>
                  <a:pt x="193136" y="46689"/>
                  <a:pt x="195942" y="53408"/>
                  <a:pt x="195942" y="61232"/>
                </a:cubicBezTo>
                <a:lnTo>
                  <a:pt x="195942" y="81643"/>
                </a:lnTo>
                <a:lnTo>
                  <a:pt x="89807" y="81643"/>
                </a:lnTo>
                <a:cubicBezTo>
                  <a:pt x="81813" y="81643"/>
                  <a:pt x="73436" y="83663"/>
                  <a:pt x="64676" y="87702"/>
                </a:cubicBezTo>
                <a:cubicBezTo>
                  <a:pt x="55916" y="91742"/>
                  <a:pt x="48943" y="96823"/>
                  <a:pt x="43755" y="102946"/>
                </a:cubicBezTo>
                <a:lnTo>
                  <a:pt x="765" y="153463"/>
                </a:lnTo>
                <a:lnTo>
                  <a:pt x="127" y="154228"/>
                </a:lnTo>
                <a:cubicBezTo>
                  <a:pt x="127" y="153888"/>
                  <a:pt x="106" y="153357"/>
                  <a:pt x="63" y="152634"/>
                </a:cubicBezTo>
                <a:cubicBezTo>
                  <a:pt x="21" y="151911"/>
                  <a:pt x="0" y="151379"/>
                  <a:pt x="0" y="151039"/>
                </a:cubicBezTo>
                <a:lnTo>
                  <a:pt x="0" y="28575"/>
                </a:lnTo>
                <a:cubicBezTo>
                  <a:pt x="0" y="20751"/>
                  <a:pt x="2806" y="14032"/>
                  <a:pt x="8419" y="8419"/>
                </a:cubicBezTo>
                <a:cubicBezTo>
                  <a:pt x="14032" y="2806"/>
                  <a:pt x="20751" y="0"/>
                  <a:pt x="28575"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sp>
        <p:nvSpPr>
          <p:cNvPr id="29" name="任意多边形 28"/>
          <p:cNvSpPr/>
          <p:nvPr/>
        </p:nvSpPr>
        <p:spPr>
          <a:xfrm>
            <a:off x="2177319" y="1826943"/>
            <a:ext cx="487190" cy="449714"/>
          </a:xfrm>
          <a:custGeom>
            <a:rect b="b" l="l" r="r" t="t"/>
            <a:pathLst>
              <a:path h="195943" w="212271">
                <a:moveTo>
                  <a:pt x="163285" y="48986"/>
                </a:moveTo>
                <a:cubicBezTo>
                  <a:pt x="163285" y="66760"/>
                  <a:pt x="160139" y="82536"/>
                  <a:pt x="153845" y="96313"/>
                </a:cubicBezTo>
                <a:cubicBezTo>
                  <a:pt x="165837" y="93847"/>
                  <a:pt x="175851" y="89042"/>
                  <a:pt x="183887" y="81898"/>
                </a:cubicBezTo>
                <a:cubicBezTo>
                  <a:pt x="191924" y="74754"/>
                  <a:pt x="195942" y="67865"/>
                  <a:pt x="195942" y="61232"/>
                </a:cubicBezTo>
                <a:lnTo>
                  <a:pt x="195942" y="48986"/>
                </a:lnTo>
                <a:close/>
                <a:moveTo>
                  <a:pt x="16328" y="48986"/>
                </a:moveTo>
                <a:lnTo>
                  <a:pt x="16328" y="61232"/>
                </a:lnTo>
                <a:cubicBezTo>
                  <a:pt x="16328" y="67865"/>
                  <a:pt x="20346" y="74754"/>
                  <a:pt x="28383" y="81898"/>
                </a:cubicBezTo>
                <a:cubicBezTo>
                  <a:pt x="36420" y="89042"/>
                  <a:pt x="46434" y="93847"/>
                  <a:pt x="58425" y="96313"/>
                </a:cubicBezTo>
                <a:cubicBezTo>
                  <a:pt x="52132" y="82536"/>
                  <a:pt x="48985" y="66760"/>
                  <a:pt x="48985" y="48986"/>
                </a:cubicBezTo>
                <a:close/>
                <a:moveTo>
                  <a:pt x="69396" y="0"/>
                </a:moveTo>
                <a:lnTo>
                  <a:pt x="142875" y="0"/>
                </a:lnTo>
                <a:cubicBezTo>
                  <a:pt x="148487" y="0"/>
                  <a:pt x="153292" y="1998"/>
                  <a:pt x="157290" y="5995"/>
                </a:cubicBezTo>
                <a:cubicBezTo>
                  <a:pt x="161287" y="9993"/>
                  <a:pt x="163285" y="14798"/>
                  <a:pt x="163285" y="20411"/>
                </a:cubicBezTo>
                <a:lnTo>
                  <a:pt x="163285" y="32657"/>
                </a:lnTo>
                <a:lnTo>
                  <a:pt x="200025" y="32657"/>
                </a:lnTo>
                <a:cubicBezTo>
                  <a:pt x="203426" y="32657"/>
                  <a:pt x="206318" y="33848"/>
                  <a:pt x="208699" y="36229"/>
                </a:cubicBezTo>
                <a:cubicBezTo>
                  <a:pt x="211080" y="38610"/>
                  <a:pt x="212271" y="41502"/>
                  <a:pt x="212271" y="44903"/>
                </a:cubicBezTo>
                <a:lnTo>
                  <a:pt x="212271" y="61232"/>
                </a:lnTo>
                <a:cubicBezTo>
                  <a:pt x="212271" y="67270"/>
                  <a:pt x="210506" y="73351"/>
                  <a:pt x="206977" y="79474"/>
                </a:cubicBezTo>
                <a:cubicBezTo>
                  <a:pt x="203448" y="85597"/>
                  <a:pt x="198685" y="91125"/>
                  <a:pt x="192689" y="96058"/>
                </a:cubicBezTo>
                <a:cubicBezTo>
                  <a:pt x="186694" y="100990"/>
                  <a:pt x="179337" y="105136"/>
                  <a:pt x="170620" y="108496"/>
                </a:cubicBezTo>
                <a:cubicBezTo>
                  <a:pt x="161903" y="111855"/>
                  <a:pt x="152740" y="113747"/>
                  <a:pt x="143130" y="114172"/>
                </a:cubicBezTo>
                <a:cubicBezTo>
                  <a:pt x="139558" y="118765"/>
                  <a:pt x="135518" y="122804"/>
                  <a:pt x="131011" y="126291"/>
                </a:cubicBezTo>
                <a:cubicBezTo>
                  <a:pt x="127779" y="129183"/>
                  <a:pt x="125547" y="132266"/>
                  <a:pt x="124314" y="135540"/>
                </a:cubicBezTo>
                <a:cubicBezTo>
                  <a:pt x="123080" y="138814"/>
                  <a:pt x="122464" y="142620"/>
                  <a:pt x="122464" y="146957"/>
                </a:cubicBezTo>
                <a:cubicBezTo>
                  <a:pt x="122464" y="151549"/>
                  <a:pt x="123761" y="155419"/>
                  <a:pt x="126355" y="158566"/>
                </a:cubicBezTo>
                <a:cubicBezTo>
                  <a:pt x="128948" y="161712"/>
                  <a:pt x="133094" y="163286"/>
                  <a:pt x="138792" y="163286"/>
                </a:cubicBezTo>
                <a:cubicBezTo>
                  <a:pt x="145171" y="163286"/>
                  <a:pt x="150847" y="165220"/>
                  <a:pt x="155823" y="169090"/>
                </a:cubicBezTo>
                <a:cubicBezTo>
                  <a:pt x="160798" y="172959"/>
                  <a:pt x="163285" y="177828"/>
                  <a:pt x="163285" y="183696"/>
                </a:cubicBezTo>
                <a:lnTo>
                  <a:pt x="163285" y="191861"/>
                </a:lnTo>
                <a:cubicBezTo>
                  <a:pt x="163285" y="193051"/>
                  <a:pt x="162903" y="194029"/>
                  <a:pt x="162137" y="194795"/>
                </a:cubicBezTo>
                <a:cubicBezTo>
                  <a:pt x="161372" y="195560"/>
                  <a:pt x="160394" y="195943"/>
                  <a:pt x="159203" y="195943"/>
                </a:cubicBezTo>
                <a:lnTo>
                  <a:pt x="53067" y="195943"/>
                </a:lnTo>
                <a:cubicBezTo>
                  <a:pt x="51877" y="195943"/>
                  <a:pt x="50899" y="195560"/>
                  <a:pt x="50133" y="194795"/>
                </a:cubicBezTo>
                <a:cubicBezTo>
                  <a:pt x="49368" y="194029"/>
                  <a:pt x="48985" y="193051"/>
                  <a:pt x="48985" y="191861"/>
                </a:cubicBezTo>
                <a:lnTo>
                  <a:pt x="48985" y="183696"/>
                </a:lnTo>
                <a:cubicBezTo>
                  <a:pt x="48985" y="177828"/>
                  <a:pt x="51473" y="172959"/>
                  <a:pt x="56448" y="169090"/>
                </a:cubicBezTo>
                <a:cubicBezTo>
                  <a:pt x="61423" y="165220"/>
                  <a:pt x="67100" y="163286"/>
                  <a:pt x="73478" y="163286"/>
                </a:cubicBezTo>
                <a:cubicBezTo>
                  <a:pt x="79176" y="163286"/>
                  <a:pt x="83322" y="161712"/>
                  <a:pt x="85916" y="158566"/>
                </a:cubicBezTo>
                <a:cubicBezTo>
                  <a:pt x="88510" y="155419"/>
                  <a:pt x="89807" y="151549"/>
                  <a:pt x="89807" y="146957"/>
                </a:cubicBezTo>
                <a:cubicBezTo>
                  <a:pt x="89807" y="142620"/>
                  <a:pt x="89190" y="138814"/>
                  <a:pt x="87957" y="135540"/>
                </a:cubicBezTo>
                <a:cubicBezTo>
                  <a:pt x="86724" y="132266"/>
                  <a:pt x="84491" y="129183"/>
                  <a:pt x="81260" y="126291"/>
                </a:cubicBezTo>
                <a:cubicBezTo>
                  <a:pt x="76752" y="122804"/>
                  <a:pt x="72713" y="118765"/>
                  <a:pt x="69141" y="114172"/>
                </a:cubicBezTo>
                <a:cubicBezTo>
                  <a:pt x="59531" y="113747"/>
                  <a:pt x="50367" y="111855"/>
                  <a:pt x="41650" y="108496"/>
                </a:cubicBezTo>
                <a:cubicBezTo>
                  <a:pt x="32933" y="105136"/>
                  <a:pt x="25577" y="100990"/>
                  <a:pt x="19581" y="96058"/>
                </a:cubicBezTo>
                <a:cubicBezTo>
                  <a:pt x="13585" y="91125"/>
                  <a:pt x="8823" y="85597"/>
                  <a:pt x="5294" y="79474"/>
                </a:cubicBezTo>
                <a:cubicBezTo>
                  <a:pt x="1764" y="73351"/>
                  <a:pt x="0" y="67270"/>
                  <a:pt x="0" y="61232"/>
                </a:cubicBezTo>
                <a:lnTo>
                  <a:pt x="0" y="44903"/>
                </a:lnTo>
                <a:cubicBezTo>
                  <a:pt x="0" y="41502"/>
                  <a:pt x="1190" y="38610"/>
                  <a:pt x="3571" y="36229"/>
                </a:cubicBezTo>
                <a:cubicBezTo>
                  <a:pt x="5953" y="33848"/>
                  <a:pt x="8844" y="32657"/>
                  <a:pt x="12246" y="32657"/>
                </a:cubicBezTo>
                <a:lnTo>
                  <a:pt x="48985" y="32657"/>
                </a:lnTo>
                <a:lnTo>
                  <a:pt x="48985" y="20411"/>
                </a:lnTo>
                <a:cubicBezTo>
                  <a:pt x="48985" y="14798"/>
                  <a:pt x="50984" y="9993"/>
                  <a:pt x="54981" y="5995"/>
                </a:cubicBezTo>
                <a:cubicBezTo>
                  <a:pt x="58978" y="1998"/>
                  <a:pt x="63783" y="0"/>
                  <a:pt x="6939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en-AU" noProof="0" normalizeH="0" spc="0" strike="noStrike" sz="1800" u="none">
              <a:ln>
                <a:noFill/>
              </a:ln>
              <a:solidFill>
                <a:prstClr val="black">
                  <a:lumMod val="85000"/>
                  <a:lumOff val="15000"/>
                </a:prstClr>
              </a:solidFill>
              <a:effectLst/>
              <a:uLnTx/>
              <a:uFillTx/>
              <a:cs typeface="+mn-ea"/>
              <a:sym typeface="+mn-lt"/>
            </a:endParaRPr>
          </a:p>
        </p:txBody>
      </p:sp>
      <p:grpSp>
        <p:nvGrpSpPr>
          <p:cNvPr id="30" name="Group 8"/>
          <p:cNvGrpSpPr/>
          <p:nvPr/>
        </p:nvGrpSpPr>
        <p:grpSpPr>
          <a:xfrm>
            <a:off x="9539908" y="5208126"/>
            <a:ext cx="409452" cy="557502"/>
            <a:chOff x="2767013" y="609600"/>
            <a:chExt cx="561975" cy="765176"/>
          </a:xfrm>
          <a:solidFill>
            <a:schemeClr val="bg1"/>
          </a:solidFill>
        </p:grpSpPr>
        <p:sp>
          <p:nvSpPr>
            <p:cNvPr id="31"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sp>
          <p:nvSpPr>
            <p:cNvPr id="32"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cs typeface="+mn-ea"/>
                <a:sym typeface="+mn-lt"/>
              </a:endParaRPr>
            </a:p>
          </p:txBody>
        </p:sp>
      </p:grpSp>
      <p:sp>
        <p:nvSpPr>
          <p:cNvPr id="35"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8769804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1"/>
          <p:cNvSpPr>
            <a:spLocks noGrp="1"/>
          </p:cNvSpPr>
          <p:nvPr>
            <p:ph idx="12" sz="quarter" type="sldNum"/>
          </p:nvPr>
        </p:nvSpPr>
        <p:spPr>
          <a:xfrm>
            <a:off x="11471564" y="327460"/>
            <a:ext cx="431078" cy="389083"/>
          </a:xfrm>
        </p:spPr>
        <p:txBody>
          <a:bodyPr/>
          <a:lstStyle/>
          <a:p>
            <a:pPr algn="ctr" defTabSz="914400" eaLnBrk="1" fontAlgn="auto" hangingPunct="1" indent="0" latinLnBrk="0" lvl="0" marL="0" marR="0" rtl="0">
              <a:lnSpc>
                <a:spcPct val="100000"/>
              </a:lnSpc>
              <a:spcBef>
                <a:spcPct val="0"/>
              </a:spcBef>
              <a:spcAft>
                <a:spcPct val="0"/>
              </a:spcAft>
              <a:buClrTx/>
              <a:buSzTx/>
              <a:buFontTx/>
              <a:buNone/>
              <a:defRPr/>
            </a:pPr>
            <a:fld id="{895D775F-9F59-4BBE-94C3-5B246EF2308E}" type="slidenum">
              <a:rPr b="0" baseline="0" cap="none" i="0" kern="1200" kumimoji="0" lang="en-US" noProof="0" normalizeH="0" smtClean="0" spc="0" strike="noStrike" sz="1000" u="none">
                <a:ln>
                  <a:noFill/>
                </a:ln>
                <a:solidFill>
                  <a:prstClr val="white">
                    <a:lumMod val="50000"/>
                  </a:prstClr>
                </a:solidFill>
                <a:effectLst/>
                <a:uLnTx/>
                <a:uFillTx/>
                <a:latin charset="0" panose="020f0502020204030203" pitchFamily="34" typeface="Lato"/>
                <a:ea typeface="微软雅黑"/>
                <a:cs typeface="+mn-cs"/>
              </a:rPr>
              <a:pPr algn="ctr" defTabSz="914400" eaLnBrk="1" fontAlgn="auto" hangingPunct="1" indent="0" latinLnBrk="0" lvl="0" marL="0" marR="0" rtl="0">
                <a:lnSpc>
                  <a:spcPct val="100000"/>
                </a:lnSpc>
                <a:spcBef>
                  <a:spcPct val="0"/>
                </a:spcBef>
                <a:spcAft>
                  <a:spcPct val="0"/>
                </a:spcAft>
                <a:buClrTx/>
                <a:buSzTx/>
                <a:buFontTx/>
                <a:buNone/>
                <a:defRPr/>
              </a:pPr>
              <a:t>24</a:t>
            </a:fld>
          </a:p>
        </p:txBody>
      </p:sp>
      <p:grpSp>
        <p:nvGrpSpPr>
          <p:cNvPr id="4" name="Csoportba foglalás 6"/>
          <p:cNvGrpSpPr/>
          <p:nvPr/>
        </p:nvGrpSpPr>
        <p:grpSpPr>
          <a:xfrm>
            <a:off x="1777206" y="1116806"/>
            <a:ext cx="630238" cy="633413"/>
            <a:chOff x="1643063" y="6515101"/>
            <a:chExt cx="630238" cy="633413"/>
          </a:xfrm>
          <a:solidFill>
            <a:schemeClr val="accent2"/>
          </a:solidFill>
        </p:grpSpPr>
        <p:sp>
          <p:nvSpPr>
            <p:cNvPr id="5" name="Freeform 179"/>
            <p:cNvSpPr>
              <a:spLocks noEditPoints="1"/>
            </p:cNvSpPr>
            <p:nvPr/>
          </p:nvSpPr>
          <p:spPr bwMode="auto">
            <a:xfrm>
              <a:off x="1643063"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 name="Freeform 180"/>
            <p:cNvSpPr/>
            <p:nvPr/>
          </p:nvSpPr>
          <p:spPr bwMode="auto">
            <a:xfrm>
              <a:off x="2011363" y="6707188"/>
              <a:ext cx="179388" cy="342900"/>
            </a:xfrm>
            <a:custGeom>
              <a:gdLst>
                <a:gd fmla="*/ 3 w 48" name="T0"/>
                <a:gd fmla="*/ 43 h 91" name="T1"/>
                <a:gd fmla="*/ 13 w 48" name="T2"/>
                <a:gd fmla="*/ 86 h 91" name="T3"/>
                <a:gd fmla="*/ 0 w 48" name="T4"/>
                <a:gd fmla="*/ 10 h 91" name="T5"/>
                <a:gd fmla="*/ 17 w 48" name="T6"/>
                <a:gd fmla="*/ 25 h 91" name="T7"/>
                <a:gd fmla="*/ 3 w 48" name="T8"/>
                <a:gd fmla="*/ 43 h 91" name="T9"/>
              </a:gdLst>
              <a:cxnLst>
                <a:cxn ang="0">
                  <a:pos x="T0" y="T1"/>
                </a:cxn>
                <a:cxn ang="0">
                  <a:pos x="T2" y="T3"/>
                </a:cxn>
                <a:cxn ang="0">
                  <a:pos x="T4" y="T5"/>
                </a:cxn>
                <a:cxn ang="0">
                  <a:pos x="T6" y="T7"/>
                </a:cxn>
                <a:cxn ang="0">
                  <a:pos x="T8" y="T9"/>
                </a:cxn>
              </a:cxnLst>
              <a:rect b="b" l="0" r="r" t="0"/>
              <a:pathLst>
                <a:path h="91" w="48">
                  <a:moveTo>
                    <a:pt x="3" y="43"/>
                  </a:moveTo>
                  <a:cubicBezTo>
                    <a:pt x="19" y="44"/>
                    <a:pt x="5" y="91"/>
                    <a:pt x="13" y="86"/>
                  </a:cubicBezTo>
                  <a:cubicBezTo>
                    <a:pt x="34" y="73"/>
                    <a:pt x="48" y="0"/>
                    <a:pt x="0" y="10"/>
                  </a:cubicBezTo>
                  <a:cubicBezTo>
                    <a:pt x="17" y="25"/>
                    <a:pt x="17" y="25"/>
                    <a:pt x="17" y="25"/>
                  </a:cubicBezTo>
                  <a:lnTo>
                    <a:pt x="3"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 name="Freeform 181"/>
            <p:cNvSpPr/>
            <p:nvPr/>
          </p:nvSpPr>
          <p:spPr bwMode="auto">
            <a:xfrm>
              <a:off x="1758951" y="6673851"/>
              <a:ext cx="304800" cy="307975"/>
            </a:xfrm>
            <a:custGeom>
              <a:gdLst>
                <a:gd fmla="*/ 81 w 81" name="T0"/>
                <a:gd fmla="*/ 34 h 82" name="T1"/>
                <a:gd fmla="*/ 50 w 81" name="T2"/>
                <a:gd fmla="*/ 9 h 82" name="T3"/>
                <a:gd fmla="*/ 49 w 81" name="T4"/>
                <a:gd fmla="*/ 30 h 82" name="T5"/>
                <a:gd fmla="*/ 51 w 81" name="T6"/>
                <a:gd fmla="*/ 34 h 82" name="T7"/>
                <a:gd fmla="*/ 46 w 81" name="T8"/>
                <a:gd fmla="*/ 39 h 82" name="T9"/>
                <a:gd fmla="*/ 41 w 81" name="T10"/>
                <a:gd fmla="*/ 35 h 82" name="T11"/>
                <a:gd fmla="*/ 44 w 81" name="T12"/>
                <a:gd fmla="*/ 30 h 82" name="T13"/>
                <a:gd fmla="*/ 45 w 81" name="T14"/>
                <a:gd fmla="*/ 5 h 82" name="T15"/>
                <a:gd fmla="*/ 39 w 81" name="T16"/>
                <a:gd fmla="*/ 0 h 82" name="T17"/>
                <a:gd fmla="*/ 0 w 81" name="T18"/>
                <a:gd fmla="*/ 48 h 82" name="T19"/>
                <a:gd fmla="*/ 43 w 81" name="T20"/>
                <a:gd fmla="*/ 82 h 82" name="T21"/>
                <a:gd fmla="*/ 81 w 81" name="T22"/>
                <a:gd fmla="*/ 34 h 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2" w="81">
                  <a:moveTo>
                    <a:pt x="81" y="34"/>
                  </a:moveTo>
                  <a:cubicBezTo>
                    <a:pt x="50" y="9"/>
                    <a:pt x="50" y="9"/>
                    <a:pt x="50" y="9"/>
                  </a:cubicBezTo>
                  <a:cubicBezTo>
                    <a:pt x="49" y="30"/>
                    <a:pt x="49" y="30"/>
                    <a:pt x="49" y="30"/>
                  </a:cubicBezTo>
                  <a:cubicBezTo>
                    <a:pt x="50" y="31"/>
                    <a:pt x="51" y="32"/>
                    <a:pt x="51" y="34"/>
                  </a:cubicBezTo>
                  <a:cubicBezTo>
                    <a:pt x="51" y="36"/>
                    <a:pt x="49" y="39"/>
                    <a:pt x="46" y="39"/>
                  </a:cubicBezTo>
                  <a:cubicBezTo>
                    <a:pt x="44" y="39"/>
                    <a:pt x="41" y="37"/>
                    <a:pt x="41" y="35"/>
                  </a:cubicBezTo>
                  <a:cubicBezTo>
                    <a:pt x="41" y="32"/>
                    <a:pt x="42" y="30"/>
                    <a:pt x="44" y="30"/>
                  </a:cubicBezTo>
                  <a:cubicBezTo>
                    <a:pt x="45" y="5"/>
                    <a:pt x="45" y="5"/>
                    <a:pt x="45" y="5"/>
                  </a:cubicBezTo>
                  <a:cubicBezTo>
                    <a:pt x="39" y="0"/>
                    <a:pt x="39" y="0"/>
                    <a:pt x="39" y="0"/>
                  </a:cubicBezTo>
                  <a:cubicBezTo>
                    <a:pt x="0" y="48"/>
                    <a:pt x="0" y="48"/>
                    <a:pt x="0" y="48"/>
                  </a:cubicBezTo>
                  <a:cubicBezTo>
                    <a:pt x="43" y="82"/>
                    <a:pt x="43" y="82"/>
                    <a:pt x="43" y="82"/>
                  </a:cubicBezTo>
                  <a:lnTo>
                    <a:pt x="81"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 name="Csoportba foglalás 10"/>
          <p:cNvGrpSpPr/>
          <p:nvPr/>
        </p:nvGrpSpPr>
        <p:grpSpPr>
          <a:xfrm>
            <a:off x="2723356" y="1122363"/>
            <a:ext cx="630238" cy="633413"/>
            <a:chOff x="2589213" y="6515101"/>
            <a:chExt cx="630238" cy="633413"/>
          </a:xfrm>
          <a:solidFill>
            <a:schemeClr val="accent2"/>
          </a:solidFill>
        </p:grpSpPr>
        <p:sp>
          <p:nvSpPr>
            <p:cNvPr id="9" name="Freeform 182"/>
            <p:cNvSpPr>
              <a:spLocks noEditPoints="1"/>
            </p:cNvSpPr>
            <p:nvPr/>
          </p:nvSpPr>
          <p:spPr bwMode="auto">
            <a:xfrm>
              <a:off x="2589213"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 name="Freeform 183"/>
            <p:cNvSpPr/>
            <p:nvPr/>
          </p:nvSpPr>
          <p:spPr bwMode="auto">
            <a:xfrm>
              <a:off x="2751138" y="6827838"/>
              <a:ext cx="165100" cy="169863"/>
            </a:xfrm>
            <a:custGeom>
              <a:gdLst>
                <a:gd fmla="*/ 1 w 44" name="T0"/>
                <a:gd fmla="*/ 43 h 45" name="T1"/>
                <a:gd fmla="*/ 19 w 44" name="T2"/>
                <a:gd fmla="*/ 25 h 45" name="T3"/>
                <a:gd fmla="*/ 19 w 44" name="T4"/>
                <a:gd fmla="*/ 22 h 45" name="T5"/>
                <a:gd fmla="*/ 23 w 44" name="T6"/>
                <a:gd fmla="*/ 22 h 45" name="T7"/>
                <a:gd fmla="*/ 23 w 44" name="T8"/>
                <a:gd fmla="*/ 25 h 45" name="T9"/>
                <a:gd fmla="*/ 20 w 44" name="T10"/>
                <a:gd fmla="*/ 26 h 45" name="T11"/>
                <a:gd fmla="*/ 1 w 44" name="T12"/>
                <a:gd fmla="*/ 44 h 45" name="T13"/>
                <a:gd fmla="*/ 2 w 44" name="T14"/>
                <a:gd fmla="*/ 45 h 45" name="T15"/>
                <a:gd fmla="*/ 30 w 44" name="T16"/>
                <a:gd fmla="*/ 33 h 45" name="T17"/>
                <a:gd fmla="*/ 44 w 44" name="T18"/>
                <a:gd fmla="*/ 14 h 45" name="T19"/>
                <a:gd fmla="*/ 31 w 44" name="T20"/>
                <a:gd fmla="*/ 0 h 45" name="T21"/>
                <a:gd fmla="*/ 12 w 44" name="T22"/>
                <a:gd fmla="*/ 14 h 45" name="T23"/>
                <a:gd fmla="*/ 0 w 44" name="T24"/>
                <a:gd fmla="*/ 43 h 45" name="T25"/>
                <a:gd fmla="*/ 1 w 44" name="T26"/>
                <a:gd fmla="*/ 43 h 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 w="44">
                  <a:moveTo>
                    <a:pt x="1" y="43"/>
                  </a:moveTo>
                  <a:cubicBezTo>
                    <a:pt x="19" y="25"/>
                    <a:pt x="19" y="25"/>
                    <a:pt x="19" y="25"/>
                  </a:cubicBezTo>
                  <a:cubicBezTo>
                    <a:pt x="18" y="24"/>
                    <a:pt x="19" y="23"/>
                    <a:pt x="19" y="22"/>
                  </a:cubicBezTo>
                  <a:cubicBezTo>
                    <a:pt x="20" y="21"/>
                    <a:pt x="22" y="21"/>
                    <a:pt x="23" y="22"/>
                  </a:cubicBezTo>
                  <a:cubicBezTo>
                    <a:pt x="24" y="23"/>
                    <a:pt x="24" y="24"/>
                    <a:pt x="23" y="25"/>
                  </a:cubicBezTo>
                  <a:cubicBezTo>
                    <a:pt x="22" y="26"/>
                    <a:pt x="21" y="26"/>
                    <a:pt x="20" y="26"/>
                  </a:cubicBezTo>
                  <a:cubicBezTo>
                    <a:pt x="1" y="44"/>
                    <a:pt x="1" y="44"/>
                    <a:pt x="1" y="44"/>
                  </a:cubicBezTo>
                  <a:cubicBezTo>
                    <a:pt x="2" y="45"/>
                    <a:pt x="2" y="45"/>
                    <a:pt x="2" y="45"/>
                  </a:cubicBezTo>
                  <a:cubicBezTo>
                    <a:pt x="16" y="33"/>
                    <a:pt x="26" y="29"/>
                    <a:pt x="30" y="33"/>
                  </a:cubicBezTo>
                  <a:cubicBezTo>
                    <a:pt x="44" y="14"/>
                    <a:pt x="44" y="14"/>
                    <a:pt x="44" y="14"/>
                  </a:cubicBezTo>
                  <a:cubicBezTo>
                    <a:pt x="31" y="0"/>
                    <a:pt x="31" y="0"/>
                    <a:pt x="31" y="0"/>
                  </a:cubicBezTo>
                  <a:cubicBezTo>
                    <a:pt x="12" y="14"/>
                    <a:pt x="12" y="14"/>
                    <a:pt x="12" y="14"/>
                  </a:cubicBezTo>
                  <a:cubicBezTo>
                    <a:pt x="16" y="19"/>
                    <a:pt x="11" y="29"/>
                    <a:pt x="0" y="43"/>
                  </a:cubicBezTo>
                  <a:lnTo>
                    <a:pt x="1"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 name="Freeform 184"/>
            <p:cNvSpPr/>
            <p:nvPr/>
          </p:nvSpPr>
          <p:spPr bwMode="auto">
            <a:xfrm>
              <a:off x="2870201" y="6662738"/>
              <a:ext cx="214313" cy="214313"/>
            </a:xfrm>
            <a:custGeom>
              <a:gdLst>
                <a:gd fmla="*/ 13 w 57" name="T0"/>
                <a:gd fmla="*/ 55 h 57" name="T1"/>
                <a:gd fmla="*/ 20 w 57" name="T2"/>
                <a:gd fmla="*/ 55 h 57" name="T3"/>
                <a:gd fmla="*/ 55 w 57" name="T4"/>
                <a:gd fmla="*/ 25 h 57" name="T5"/>
                <a:gd fmla="*/ 53 w 57" name="T6"/>
                <a:gd fmla="*/ 16 h 57" name="T7"/>
                <a:gd fmla="*/ 41 w 57" name="T8"/>
                <a:gd fmla="*/ 4 h 57" name="T9"/>
                <a:gd fmla="*/ 32 w 57" name="T10"/>
                <a:gd fmla="*/ 2 h 57" name="T11"/>
                <a:gd fmla="*/ 2 w 57" name="T12"/>
                <a:gd fmla="*/ 37 h 57" name="T13"/>
                <a:gd fmla="*/ 1 w 57" name="T14"/>
                <a:gd fmla="*/ 43 h 57" name="T15"/>
                <a:gd fmla="*/ 13 w 57" name="T16"/>
                <a:gd fmla="*/ 5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3" y="55"/>
                  </a:moveTo>
                  <a:cubicBezTo>
                    <a:pt x="15" y="57"/>
                    <a:pt x="18" y="57"/>
                    <a:pt x="20" y="55"/>
                  </a:cubicBezTo>
                  <a:cubicBezTo>
                    <a:pt x="55" y="25"/>
                    <a:pt x="55" y="25"/>
                    <a:pt x="55" y="25"/>
                  </a:cubicBezTo>
                  <a:cubicBezTo>
                    <a:pt x="57" y="23"/>
                    <a:pt x="54" y="17"/>
                    <a:pt x="53" y="16"/>
                  </a:cubicBezTo>
                  <a:cubicBezTo>
                    <a:pt x="41" y="4"/>
                    <a:pt x="41" y="4"/>
                    <a:pt x="41" y="4"/>
                  </a:cubicBezTo>
                  <a:cubicBezTo>
                    <a:pt x="39" y="2"/>
                    <a:pt x="34" y="0"/>
                    <a:pt x="32" y="2"/>
                  </a:cubicBezTo>
                  <a:cubicBezTo>
                    <a:pt x="2" y="37"/>
                    <a:pt x="2" y="37"/>
                    <a:pt x="2" y="37"/>
                  </a:cubicBezTo>
                  <a:cubicBezTo>
                    <a:pt x="0" y="39"/>
                    <a:pt x="0" y="42"/>
                    <a:pt x="1" y="43"/>
                  </a:cubicBezTo>
                  <a:lnTo>
                    <a:pt x="13"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2" name="Csoportba foglalás 14"/>
          <p:cNvGrpSpPr/>
          <p:nvPr/>
        </p:nvGrpSpPr>
        <p:grpSpPr>
          <a:xfrm>
            <a:off x="3666329" y="1135856"/>
            <a:ext cx="630238" cy="633413"/>
            <a:chOff x="3532188" y="6515101"/>
            <a:chExt cx="630238" cy="633413"/>
          </a:xfrm>
          <a:solidFill>
            <a:schemeClr val="accent2"/>
          </a:solidFill>
        </p:grpSpPr>
        <p:sp>
          <p:nvSpPr>
            <p:cNvPr id="13" name="Freeform 185"/>
            <p:cNvSpPr>
              <a:spLocks noEditPoints="1"/>
            </p:cNvSpPr>
            <p:nvPr/>
          </p:nvSpPr>
          <p:spPr bwMode="auto">
            <a:xfrm>
              <a:off x="3532188" y="6515101"/>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8 w 397" name="T10"/>
                <a:gd fmla="*/ 19 h 399" name="T11"/>
                <a:gd fmla="*/ 378 w 397" name="T12"/>
                <a:gd fmla="*/ 19 h 399" name="T13"/>
                <a:gd fmla="*/ 378 w 397" name="T14"/>
                <a:gd fmla="*/ 380 h 399" name="T15"/>
                <a:gd fmla="*/ 18 w 397" name="T16"/>
                <a:gd fmla="*/ 380 h 399" name="T17"/>
                <a:gd fmla="*/ 18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14" name="Csoportba foglalás 16"/>
            <p:cNvGrpSpPr/>
            <p:nvPr/>
          </p:nvGrpSpPr>
          <p:grpSpPr>
            <a:xfrm>
              <a:off x="3686176" y="6767513"/>
              <a:ext cx="306388" cy="153988"/>
              <a:chOff x="3686176" y="6767513"/>
              <a:chExt cx="306388" cy="153988"/>
            </a:xfrm>
            <a:grpFill/>
          </p:grpSpPr>
          <p:sp>
            <p:nvSpPr>
              <p:cNvPr id="15" name="Freeform 186"/>
              <p:cNvSpPr>
                <a:spLocks noEditPoints="1"/>
              </p:cNvSpPr>
              <p:nvPr/>
            </p:nvSpPr>
            <p:spPr bwMode="auto">
              <a:xfrm>
                <a:off x="3700463" y="6767513"/>
                <a:ext cx="280988" cy="60325"/>
              </a:xfrm>
              <a:custGeom>
                <a:gdLst>
                  <a:gd fmla="*/ 54 w 177" name="T0"/>
                  <a:gd fmla="*/ 0 h 38" name="T1"/>
                  <a:gd fmla="*/ 0 w 177" name="T2"/>
                  <a:gd fmla="*/ 0 h 38" name="T3"/>
                  <a:gd fmla="*/ 123 w 177" name="T4"/>
                  <a:gd fmla="*/ 38 h 38" name="T5"/>
                  <a:gd fmla="*/ 177 w 177" name="T6"/>
                  <a:gd fmla="*/ 38 h 38" name="T7"/>
                  <a:gd fmla="*/ 54 w 177" name="T8"/>
                  <a:gd fmla="*/ 0 h 38" name="T9"/>
                  <a:gd fmla="*/ 64 w 177" name="T10"/>
                  <a:gd fmla="*/ 14 h 38" name="T11"/>
                  <a:gd fmla="*/ 43 w 177" name="T12"/>
                  <a:gd fmla="*/ 7 h 38" name="T13"/>
                  <a:gd fmla="*/ 52 w 177" name="T14"/>
                  <a:gd fmla="*/ 7 h 38" name="T15"/>
                  <a:gd fmla="*/ 73 w 177" name="T16"/>
                  <a:gd fmla="*/ 14 h 38" name="T17"/>
                  <a:gd fmla="*/ 64 w 177" name="T18"/>
                  <a:gd fmla="*/ 14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177">
                    <a:moveTo>
                      <a:pt x="54" y="0"/>
                    </a:moveTo>
                    <a:lnTo>
                      <a:pt x="0" y="0"/>
                    </a:lnTo>
                    <a:lnTo>
                      <a:pt x="123" y="38"/>
                    </a:lnTo>
                    <a:lnTo>
                      <a:pt x="177" y="38"/>
                    </a:lnTo>
                    <a:lnTo>
                      <a:pt x="54" y="0"/>
                    </a:lnTo>
                    <a:close/>
                    <a:moveTo>
                      <a:pt x="64" y="14"/>
                    </a:moveTo>
                    <a:lnTo>
                      <a:pt x="43" y="7"/>
                    </a:lnTo>
                    <a:lnTo>
                      <a:pt x="52" y="7"/>
                    </a:lnTo>
                    <a:lnTo>
                      <a:pt x="73" y="14"/>
                    </a:lnTo>
                    <a:lnTo>
                      <a:pt x="64"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 name="Freeform 187"/>
              <p:cNvSpPr>
                <a:spLocks noEditPoints="1"/>
              </p:cNvSpPr>
              <p:nvPr/>
            </p:nvSpPr>
            <p:spPr bwMode="auto">
              <a:xfrm>
                <a:off x="3686176" y="6770688"/>
                <a:ext cx="206375" cy="147638"/>
              </a:xfrm>
              <a:custGeom>
                <a:gdLst>
                  <a:gd fmla="*/ 0 w 130" name="T0"/>
                  <a:gd fmla="*/ 53 h 93" name="T1"/>
                  <a:gd fmla="*/ 130 w 130" name="T2"/>
                  <a:gd fmla="*/ 93 h 93" name="T3"/>
                  <a:gd fmla="*/ 130 w 130" name="T4"/>
                  <a:gd fmla="*/ 41 h 93" name="T5"/>
                  <a:gd fmla="*/ 0 w 130" name="T6"/>
                  <a:gd fmla="*/ 0 h 93" name="T7"/>
                  <a:gd fmla="*/ 0 w 130" name="T8"/>
                  <a:gd fmla="*/ 53 h 93" name="T9"/>
                  <a:gd fmla="*/ 4 w 130" name="T10"/>
                  <a:gd fmla="*/ 8 h 93" name="T11"/>
                  <a:gd fmla="*/ 59 w 130" name="T12"/>
                  <a:gd fmla="*/ 24 h 93" name="T13"/>
                  <a:gd fmla="*/ 59 w 130" name="T14"/>
                  <a:gd fmla="*/ 64 h 93" name="T15"/>
                  <a:gd fmla="*/ 4 w 130" name="T16"/>
                  <a:gd fmla="*/ 48 h 93" name="T17"/>
                  <a:gd fmla="*/ 4 w 130" name="T18"/>
                  <a:gd fmla="*/ 8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130">
                    <a:moveTo>
                      <a:pt x="0" y="53"/>
                    </a:moveTo>
                    <a:lnTo>
                      <a:pt x="130" y="93"/>
                    </a:lnTo>
                    <a:lnTo>
                      <a:pt x="130" y="41"/>
                    </a:lnTo>
                    <a:lnTo>
                      <a:pt x="0" y="0"/>
                    </a:lnTo>
                    <a:lnTo>
                      <a:pt x="0" y="53"/>
                    </a:lnTo>
                    <a:close/>
                    <a:moveTo>
                      <a:pt x="4" y="8"/>
                    </a:moveTo>
                    <a:lnTo>
                      <a:pt x="59" y="24"/>
                    </a:lnTo>
                    <a:lnTo>
                      <a:pt x="59" y="64"/>
                    </a:lnTo>
                    <a:lnTo>
                      <a:pt x="4" y="48"/>
                    </a:lnTo>
                    <a:lnTo>
                      <a:pt x="4"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 name="Rectangle 188"/>
              <p:cNvSpPr>
                <a:spLocks noChangeArrowheads="1"/>
              </p:cNvSpPr>
              <p:nvPr/>
            </p:nvSpPr>
            <p:spPr bwMode="auto">
              <a:xfrm>
                <a:off x="3898901" y="6835776"/>
                <a:ext cx="93663" cy="857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18" name="Csoportba foglalás 20"/>
          <p:cNvGrpSpPr/>
          <p:nvPr/>
        </p:nvGrpSpPr>
        <p:grpSpPr>
          <a:xfrm>
            <a:off x="4652251" y="1139824"/>
            <a:ext cx="630238" cy="633413"/>
            <a:chOff x="4478338" y="6515101"/>
            <a:chExt cx="630238" cy="633413"/>
          </a:xfrm>
          <a:solidFill>
            <a:schemeClr val="accent2"/>
          </a:solidFill>
        </p:grpSpPr>
        <p:sp>
          <p:nvSpPr>
            <p:cNvPr id="19" name="Freeform 189"/>
            <p:cNvSpPr>
              <a:spLocks noEditPoints="1"/>
            </p:cNvSpPr>
            <p:nvPr/>
          </p:nvSpPr>
          <p:spPr bwMode="auto">
            <a:xfrm>
              <a:off x="4478338" y="6515101"/>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8 w 397" name="T10"/>
                <a:gd fmla="*/ 19 h 399" name="T11"/>
                <a:gd fmla="*/ 378 w 397" name="T12"/>
                <a:gd fmla="*/ 19 h 399" name="T13"/>
                <a:gd fmla="*/ 378 w 397" name="T14"/>
                <a:gd fmla="*/ 380 h 399" name="T15"/>
                <a:gd fmla="*/ 18 w 397" name="T16"/>
                <a:gd fmla="*/ 380 h 399" name="T17"/>
                <a:gd fmla="*/ 18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 name="Freeform 190"/>
            <p:cNvSpPr/>
            <p:nvPr/>
          </p:nvSpPr>
          <p:spPr bwMode="auto">
            <a:xfrm>
              <a:off x="4635501" y="6673851"/>
              <a:ext cx="311150" cy="312738"/>
            </a:xfrm>
            <a:custGeom>
              <a:gdLst>
                <a:gd fmla="*/ 55 w 83" name="T0"/>
                <a:gd fmla="*/ 11 h 83" name="T1"/>
                <a:gd fmla="*/ 55 w 83" name="T2"/>
                <a:gd fmla="*/ 13 h 83" name="T3"/>
                <a:gd fmla="*/ 37 w 83" name="T4"/>
                <a:gd fmla="*/ 30 h 83" name="T5"/>
                <a:gd fmla="*/ 33 w 83" name="T6"/>
                <a:gd fmla="*/ 29 h 83" name="T7"/>
                <a:gd fmla="*/ 19 w 83" name="T8"/>
                <a:gd fmla="*/ 34 h 83" name="T9"/>
                <a:gd fmla="*/ 32 w 83" name="T10"/>
                <a:gd fmla="*/ 47 h 83" name="T11"/>
                <a:gd fmla="*/ 0 w 83" name="T12"/>
                <a:gd fmla="*/ 83 h 83" name="T13"/>
                <a:gd fmla="*/ 36 w 83" name="T14"/>
                <a:gd fmla="*/ 51 h 83" name="T15"/>
                <a:gd fmla="*/ 49 w 83" name="T16"/>
                <a:gd fmla="*/ 64 h 83" name="T17"/>
                <a:gd fmla="*/ 54 w 83" name="T18"/>
                <a:gd fmla="*/ 51 h 83" name="T19"/>
                <a:gd fmla="*/ 54 w 83" name="T20"/>
                <a:gd fmla="*/ 47 h 83" name="T21"/>
                <a:gd fmla="*/ 70 w 83" name="T22"/>
                <a:gd fmla="*/ 28 h 83" name="T23"/>
                <a:gd fmla="*/ 73 w 83" name="T24"/>
                <a:gd fmla="*/ 28 h 83" name="T25"/>
                <a:gd fmla="*/ 83 w 83" name="T26"/>
                <a:gd fmla="*/ 24 h 83" name="T27"/>
                <a:gd fmla="*/ 59 w 83" name="T28"/>
                <a:gd fmla="*/ 0 h 83" name="T29"/>
                <a:gd fmla="*/ 55 w 83" name="T30"/>
                <a:gd fmla="*/ 11 h 8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3" w="83">
                  <a:moveTo>
                    <a:pt x="55" y="11"/>
                  </a:moveTo>
                  <a:cubicBezTo>
                    <a:pt x="55" y="12"/>
                    <a:pt x="55" y="12"/>
                    <a:pt x="55" y="13"/>
                  </a:cubicBezTo>
                  <a:cubicBezTo>
                    <a:pt x="37" y="30"/>
                    <a:pt x="37" y="30"/>
                    <a:pt x="37" y="30"/>
                  </a:cubicBezTo>
                  <a:cubicBezTo>
                    <a:pt x="36" y="30"/>
                    <a:pt x="34" y="29"/>
                    <a:pt x="33" y="29"/>
                  </a:cubicBezTo>
                  <a:cubicBezTo>
                    <a:pt x="28" y="29"/>
                    <a:pt x="23" y="31"/>
                    <a:pt x="19" y="34"/>
                  </a:cubicBezTo>
                  <a:cubicBezTo>
                    <a:pt x="32" y="47"/>
                    <a:pt x="32" y="47"/>
                    <a:pt x="32" y="47"/>
                  </a:cubicBezTo>
                  <a:cubicBezTo>
                    <a:pt x="0" y="83"/>
                    <a:pt x="0" y="83"/>
                    <a:pt x="0" y="83"/>
                  </a:cubicBezTo>
                  <a:cubicBezTo>
                    <a:pt x="36" y="51"/>
                    <a:pt x="36" y="51"/>
                    <a:pt x="36" y="51"/>
                  </a:cubicBezTo>
                  <a:cubicBezTo>
                    <a:pt x="49" y="64"/>
                    <a:pt x="49" y="64"/>
                    <a:pt x="49" y="64"/>
                  </a:cubicBezTo>
                  <a:cubicBezTo>
                    <a:pt x="52" y="61"/>
                    <a:pt x="54" y="56"/>
                    <a:pt x="54" y="51"/>
                  </a:cubicBezTo>
                  <a:cubicBezTo>
                    <a:pt x="54" y="49"/>
                    <a:pt x="54" y="48"/>
                    <a:pt x="54" y="47"/>
                  </a:cubicBezTo>
                  <a:cubicBezTo>
                    <a:pt x="70" y="28"/>
                    <a:pt x="70" y="28"/>
                    <a:pt x="70" y="28"/>
                  </a:cubicBezTo>
                  <a:cubicBezTo>
                    <a:pt x="71" y="28"/>
                    <a:pt x="72" y="28"/>
                    <a:pt x="73" y="28"/>
                  </a:cubicBezTo>
                  <a:cubicBezTo>
                    <a:pt x="77" y="28"/>
                    <a:pt x="80" y="27"/>
                    <a:pt x="83" y="24"/>
                  </a:cubicBezTo>
                  <a:cubicBezTo>
                    <a:pt x="59" y="0"/>
                    <a:pt x="59" y="0"/>
                    <a:pt x="59" y="0"/>
                  </a:cubicBezTo>
                  <a:cubicBezTo>
                    <a:pt x="57" y="3"/>
                    <a:pt x="55" y="7"/>
                    <a:pt x="5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1" name="Csoportba foglalás 23"/>
          <p:cNvGrpSpPr/>
          <p:nvPr/>
        </p:nvGrpSpPr>
        <p:grpSpPr>
          <a:xfrm>
            <a:off x="5583192" y="1138236"/>
            <a:ext cx="630238" cy="633413"/>
            <a:chOff x="5419726" y="6515101"/>
            <a:chExt cx="630238" cy="633413"/>
          </a:xfrm>
          <a:solidFill>
            <a:schemeClr val="accent2"/>
          </a:solidFill>
        </p:grpSpPr>
        <p:sp>
          <p:nvSpPr>
            <p:cNvPr id="22" name="Freeform 191"/>
            <p:cNvSpPr>
              <a:spLocks noEditPoints="1"/>
            </p:cNvSpPr>
            <p:nvPr/>
          </p:nvSpPr>
          <p:spPr bwMode="auto">
            <a:xfrm>
              <a:off x="5419726" y="6515101"/>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9 w 397" name="T12"/>
                <a:gd fmla="*/ 19 h 399" name="T13"/>
                <a:gd fmla="*/ 379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3" name="Freeform 192"/>
            <p:cNvSpPr>
              <a:spLocks noEditPoints="1"/>
            </p:cNvSpPr>
            <p:nvPr/>
          </p:nvSpPr>
          <p:spPr bwMode="auto">
            <a:xfrm>
              <a:off x="5618163" y="6684963"/>
              <a:ext cx="236538" cy="288925"/>
            </a:xfrm>
            <a:custGeom>
              <a:gdLst>
                <a:gd fmla="*/ 112 w 149" name="T0"/>
                <a:gd fmla="*/ 0 h 182" name="T1"/>
                <a:gd fmla="*/ 38 w 149" name="T2"/>
                <a:gd fmla="*/ 0 h 182" name="T3"/>
                <a:gd fmla="*/ 38 w 149" name="T4"/>
                <a:gd fmla="*/ 26 h 182" name="T5"/>
                <a:gd fmla="*/ 0 w 149" name="T6"/>
                <a:gd fmla="*/ 26 h 182" name="T7"/>
                <a:gd fmla="*/ 0 w 149" name="T8"/>
                <a:gd fmla="*/ 59 h 182" name="T9"/>
                <a:gd fmla="*/ 15 w 149" name="T10"/>
                <a:gd fmla="*/ 59 h 182" name="T11"/>
                <a:gd fmla="*/ 36 w 149" name="T12"/>
                <a:gd fmla="*/ 182 h 182" name="T13"/>
                <a:gd fmla="*/ 114 w 149" name="T14"/>
                <a:gd fmla="*/ 182 h 182" name="T15"/>
                <a:gd fmla="*/ 135 w 149" name="T16"/>
                <a:gd fmla="*/ 59 h 182" name="T17"/>
                <a:gd fmla="*/ 149 w 149" name="T18"/>
                <a:gd fmla="*/ 59 h 182" name="T19"/>
                <a:gd fmla="*/ 149 w 149" name="T20"/>
                <a:gd fmla="*/ 26 h 182" name="T21"/>
                <a:gd fmla="*/ 112 w 149" name="T22"/>
                <a:gd fmla="*/ 26 h 182" name="T23"/>
                <a:gd fmla="*/ 112 w 149" name="T24"/>
                <a:gd fmla="*/ 0 h 182" name="T25"/>
                <a:gd fmla="*/ 102 w 149" name="T26"/>
                <a:gd fmla="*/ 26 h 182" name="T27"/>
                <a:gd fmla="*/ 48 w 149" name="T28"/>
                <a:gd fmla="*/ 26 h 182" name="T29"/>
                <a:gd fmla="*/ 48 w 149" name="T30"/>
                <a:gd fmla="*/ 9 h 182" name="T31"/>
                <a:gd fmla="*/ 102 w 149" name="T32"/>
                <a:gd fmla="*/ 9 h 182" name="T33"/>
                <a:gd fmla="*/ 102 w 149" name="T34"/>
                <a:gd fmla="*/ 26 h 18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82" w="149">
                  <a:moveTo>
                    <a:pt x="112" y="0"/>
                  </a:moveTo>
                  <a:lnTo>
                    <a:pt x="38" y="0"/>
                  </a:lnTo>
                  <a:lnTo>
                    <a:pt x="38" y="26"/>
                  </a:lnTo>
                  <a:lnTo>
                    <a:pt x="0" y="26"/>
                  </a:lnTo>
                  <a:lnTo>
                    <a:pt x="0" y="59"/>
                  </a:lnTo>
                  <a:lnTo>
                    <a:pt x="15" y="59"/>
                  </a:lnTo>
                  <a:lnTo>
                    <a:pt x="36" y="182"/>
                  </a:lnTo>
                  <a:lnTo>
                    <a:pt x="114" y="182"/>
                  </a:lnTo>
                  <a:lnTo>
                    <a:pt x="135" y="59"/>
                  </a:lnTo>
                  <a:lnTo>
                    <a:pt x="149" y="59"/>
                  </a:lnTo>
                  <a:lnTo>
                    <a:pt x="149" y="26"/>
                  </a:lnTo>
                  <a:lnTo>
                    <a:pt x="112" y="26"/>
                  </a:lnTo>
                  <a:lnTo>
                    <a:pt x="112" y="0"/>
                  </a:lnTo>
                  <a:close/>
                  <a:moveTo>
                    <a:pt x="102" y="26"/>
                  </a:moveTo>
                  <a:lnTo>
                    <a:pt x="48" y="26"/>
                  </a:lnTo>
                  <a:lnTo>
                    <a:pt x="48" y="9"/>
                  </a:lnTo>
                  <a:lnTo>
                    <a:pt x="102" y="9"/>
                  </a:lnTo>
                  <a:lnTo>
                    <a:pt x="102"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4" name="Csoportba foglalás 26"/>
          <p:cNvGrpSpPr/>
          <p:nvPr/>
        </p:nvGrpSpPr>
        <p:grpSpPr>
          <a:xfrm>
            <a:off x="6514304" y="1151730"/>
            <a:ext cx="630238" cy="633413"/>
            <a:chOff x="6365876" y="6515101"/>
            <a:chExt cx="630238" cy="633413"/>
          </a:xfrm>
          <a:solidFill>
            <a:schemeClr val="accent2"/>
          </a:solidFill>
        </p:grpSpPr>
        <p:sp>
          <p:nvSpPr>
            <p:cNvPr id="25" name="Freeform 193"/>
            <p:cNvSpPr>
              <a:spLocks noEditPoints="1"/>
            </p:cNvSpPr>
            <p:nvPr/>
          </p:nvSpPr>
          <p:spPr bwMode="auto">
            <a:xfrm>
              <a:off x="6365876"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9 w 397" name="T10"/>
                <a:gd fmla="*/ 380 h 399" name="T11"/>
                <a:gd fmla="*/ 19 w 397" name="T12"/>
                <a:gd fmla="*/ 380 h 399" name="T13"/>
                <a:gd fmla="*/ 19 w 397" name="T14"/>
                <a:gd fmla="*/ 19 h 399" name="T15"/>
                <a:gd fmla="*/ 379 w 397" name="T16"/>
                <a:gd fmla="*/ 19 h 399" name="T17"/>
                <a:gd fmla="*/ 379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9" y="380"/>
                  </a:moveTo>
                  <a:lnTo>
                    <a:pt x="19" y="380"/>
                  </a:lnTo>
                  <a:lnTo>
                    <a:pt x="19" y="19"/>
                  </a:lnTo>
                  <a:lnTo>
                    <a:pt x="379" y="19"/>
                  </a:lnTo>
                  <a:lnTo>
                    <a:pt x="379"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 name="Freeform 194"/>
            <p:cNvSpPr>
              <a:spLocks noEditPoints="1"/>
            </p:cNvSpPr>
            <p:nvPr/>
          </p:nvSpPr>
          <p:spPr bwMode="auto">
            <a:xfrm>
              <a:off x="6550026" y="6627813"/>
              <a:ext cx="263525" cy="365125"/>
            </a:xfrm>
            <a:custGeom>
              <a:gdLst>
                <a:gd fmla="*/ 21 w 166" name="T0"/>
                <a:gd fmla="*/ 230 h 230" name="T1"/>
                <a:gd fmla="*/ 102 w 166" name="T2"/>
                <a:gd fmla="*/ 230 h 230" name="T3"/>
                <a:gd fmla="*/ 123 w 166" name="T4"/>
                <a:gd fmla="*/ 112 h 230" name="T5"/>
                <a:gd fmla="*/ 132 w 166" name="T6"/>
                <a:gd fmla="*/ 121 h 230" name="T7"/>
                <a:gd fmla="*/ 132 w 166" name="T8"/>
                <a:gd fmla="*/ 121 h 230" name="T9"/>
                <a:gd fmla="*/ 142 w 166" name="T10"/>
                <a:gd fmla="*/ 131 h 230" name="T11"/>
                <a:gd fmla="*/ 166 w 166" name="T12"/>
                <a:gd fmla="*/ 107 h 230" name="T13"/>
                <a:gd fmla="*/ 140 w 166" name="T14"/>
                <a:gd fmla="*/ 81 h 230" name="T15"/>
                <a:gd fmla="*/ 156 w 166" name="T16"/>
                <a:gd fmla="*/ 62 h 230" name="T17"/>
                <a:gd fmla="*/ 104 w 166" name="T18"/>
                <a:gd fmla="*/ 10 h 230" name="T19"/>
                <a:gd fmla="*/ 88 w 166" name="T20"/>
                <a:gd fmla="*/ 29 h 230" name="T21"/>
                <a:gd fmla="*/ 59 w 166" name="T22"/>
                <a:gd fmla="*/ 0 h 230" name="T23"/>
                <a:gd fmla="*/ 35 w 166" name="T24"/>
                <a:gd fmla="*/ 24 h 230" name="T25"/>
                <a:gd fmla="*/ 45 w 166" name="T26"/>
                <a:gd fmla="*/ 36 h 230" name="T27"/>
                <a:gd fmla="*/ 45 w 166" name="T28"/>
                <a:gd fmla="*/ 36 h 230" name="T29"/>
                <a:gd fmla="*/ 118 w 166" name="T30"/>
                <a:gd fmla="*/ 107 h 230" name="T31"/>
                <a:gd fmla="*/ 0 w 166" name="T32"/>
                <a:gd fmla="*/ 107 h 230" name="T33"/>
                <a:gd fmla="*/ 21 w 166" name="T34"/>
                <a:gd fmla="*/ 230 h 230" name="T35"/>
                <a:gd fmla="*/ 92 w 166" name="T36"/>
                <a:gd fmla="*/ 33 h 230" name="T37"/>
                <a:gd fmla="*/ 104 w 166" name="T38"/>
                <a:gd fmla="*/ 24 h 230" name="T39"/>
                <a:gd fmla="*/ 144 w 166" name="T40"/>
                <a:gd fmla="*/ 62 h 230" name="T41"/>
                <a:gd fmla="*/ 132 w 166" name="T42"/>
                <a:gd fmla="*/ 74 h 230" name="T43"/>
                <a:gd fmla="*/ 92 w 166" name="T44"/>
                <a:gd fmla="*/ 33 h 2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0" w="166">
                  <a:moveTo>
                    <a:pt x="21" y="230"/>
                  </a:moveTo>
                  <a:lnTo>
                    <a:pt x="102" y="230"/>
                  </a:lnTo>
                  <a:lnTo>
                    <a:pt x="123" y="112"/>
                  </a:lnTo>
                  <a:lnTo>
                    <a:pt x="132" y="121"/>
                  </a:lnTo>
                  <a:lnTo>
                    <a:pt x="132" y="121"/>
                  </a:lnTo>
                  <a:lnTo>
                    <a:pt x="142" y="131"/>
                  </a:lnTo>
                  <a:lnTo>
                    <a:pt x="166" y="107"/>
                  </a:lnTo>
                  <a:lnTo>
                    <a:pt x="140" y="81"/>
                  </a:lnTo>
                  <a:lnTo>
                    <a:pt x="156" y="62"/>
                  </a:lnTo>
                  <a:lnTo>
                    <a:pt x="104" y="10"/>
                  </a:lnTo>
                  <a:lnTo>
                    <a:pt x="88" y="29"/>
                  </a:lnTo>
                  <a:lnTo>
                    <a:pt x="59" y="0"/>
                  </a:lnTo>
                  <a:lnTo>
                    <a:pt x="35" y="24"/>
                  </a:lnTo>
                  <a:lnTo>
                    <a:pt x="45" y="36"/>
                  </a:lnTo>
                  <a:lnTo>
                    <a:pt x="45" y="36"/>
                  </a:lnTo>
                  <a:lnTo>
                    <a:pt x="118" y="107"/>
                  </a:lnTo>
                  <a:lnTo>
                    <a:pt x="0" y="107"/>
                  </a:lnTo>
                  <a:lnTo>
                    <a:pt x="21" y="230"/>
                  </a:lnTo>
                  <a:close/>
                  <a:moveTo>
                    <a:pt x="92" y="33"/>
                  </a:moveTo>
                  <a:lnTo>
                    <a:pt x="104" y="24"/>
                  </a:lnTo>
                  <a:lnTo>
                    <a:pt x="144" y="62"/>
                  </a:lnTo>
                  <a:lnTo>
                    <a:pt x="132" y="74"/>
                  </a:lnTo>
                  <a:lnTo>
                    <a:pt x="92"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7" name="Csoportba foglalás 29"/>
          <p:cNvGrpSpPr/>
          <p:nvPr/>
        </p:nvGrpSpPr>
        <p:grpSpPr>
          <a:xfrm>
            <a:off x="7470730" y="1139824"/>
            <a:ext cx="630238" cy="633413"/>
            <a:chOff x="7312026" y="6515101"/>
            <a:chExt cx="630238" cy="633413"/>
          </a:xfrm>
          <a:solidFill>
            <a:schemeClr val="accent2"/>
          </a:solidFill>
        </p:grpSpPr>
        <p:sp>
          <p:nvSpPr>
            <p:cNvPr id="28" name="Freeform 195"/>
            <p:cNvSpPr>
              <a:spLocks noEditPoints="1"/>
            </p:cNvSpPr>
            <p:nvPr/>
          </p:nvSpPr>
          <p:spPr bwMode="auto">
            <a:xfrm>
              <a:off x="7312026"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 name="Freeform 197"/>
            <p:cNvSpPr>
              <a:spLocks noEditPoints="1"/>
            </p:cNvSpPr>
            <p:nvPr/>
          </p:nvSpPr>
          <p:spPr bwMode="auto">
            <a:xfrm>
              <a:off x="7529513" y="6684963"/>
              <a:ext cx="247650" cy="247650"/>
            </a:xfrm>
            <a:custGeom>
              <a:gdLst>
                <a:gd fmla="*/ 156 w 156" name="T0"/>
                <a:gd fmla="*/ 31 h 156" name="T1"/>
                <a:gd fmla="*/ 126 w 156" name="T2"/>
                <a:gd fmla="*/ 0 h 156" name="T3"/>
                <a:gd fmla="*/ 0 w 156" name="T4"/>
                <a:gd fmla="*/ 126 h 156" name="T5"/>
                <a:gd fmla="*/ 31 w 156" name="T6"/>
                <a:gd fmla="*/ 156 h 156" name="T7"/>
                <a:gd fmla="*/ 156 w 156" name="T8"/>
                <a:gd fmla="*/ 31 h 156" name="T9"/>
                <a:gd fmla="*/ 7 w 156" name="T10"/>
                <a:gd fmla="*/ 123 h 156" name="T11"/>
                <a:gd fmla="*/ 126 w 156" name="T12"/>
                <a:gd fmla="*/ 7 h 156" name="T13"/>
                <a:gd fmla="*/ 130 w 156" name="T14"/>
                <a:gd fmla="*/ 12 h 156" name="T15"/>
                <a:gd fmla="*/ 14 w 156" name="T16"/>
                <a:gd fmla="*/ 128 h 156" name="T17"/>
                <a:gd fmla="*/ 7 w 156" name="T18"/>
                <a:gd fmla="*/ 123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156">
                  <a:moveTo>
                    <a:pt x="156" y="31"/>
                  </a:moveTo>
                  <a:lnTo>
                    <a:pt x="126" y="0"/>
                  </a:lnTo>
                  <a:lnTo>
                    <a:pt x="0" y="126"/>
                  </a:lnTo>
                  <a:lnTo>
                    <a:pt x="31" y="156"/>
                  </a:lnTo>
                  <a:lnTo>
                    <a:pt x="156" y="31"/>
                  </a:lnTo>
                  <a:close/>
                  <a:moveTo>
                    <a:pt x="7" y="123"/>
                  </a:moveTo>
                  <a:lnTo>
                    <a:pt x="126" y="7"/>
                  </a:lnTo>
                  <a:lnTo>
                    <a:pt x="130" y="12"/>
                  </a:lnTo>
                  <a:lnTo>
                    <a:pt x="14" y="128"/>
                  </a:lnTo>
                  <a:lnTo>
                    <a:pt x="7" y="1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0" name="Csoportba foglalás 32"/>
          <p:cNvGrpSpPr/>
          <p:nvPr/>
        </p:nvGrpSpPr>
        <p:grpSpPr>
          <a:xfrm>
            <a:off x="8408942" y="1148556"/>
            <a:ext cx="630238" cy="633413"/>
            <a:chOff x="8255001" y="6515101"/>
            <a:chExt cx="630238" cy="633413"/>
          </a:xfrm>
          <a:solidFill>
            <a:schemeClr val="accent2"/>
          </a:solidFill>
        </p:grpSpPr>
        <p:sp>
          <p:nvSpPr>
            <p:cNvPr id="31" name="Freeform 198"/>
            <p:cNvSpPr>
              <a:spLocks noEditPoints="1"/>
            </p:cNvSpPr>
            <p:nvPr/>
          </p:nvSpPr>
          <p:spPr bwMode="auto">
            <a:xfrm>
              <a:off x="8255001"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 name="Freeform 200"/>
            <p:cNvSpPr>
              <a:spLocks noEditPoints="1"/>
            </p:cNvSpPr>
            <p:nvPr/>
          </p:nvSpPr>
          <p:spPr bwMode="auto">
            <a:xfrm>
              <a:off x="8461376" y="6677026"/>
              <a:ext cx="247650" cy="252413"/>
            </a:xfrm>
            <a:custGeom>
              <a:gdLst>
                <a:gd fmla="*/ 156 w 156" name="T0"/>
                <a:gd fmla="*/ 33 h 159" name="T1"/>
                <a:gd fmla="*/ 123 w 156" name="T2"/>
                <a:gd fmla="*/ 0 h 159" name="T3"/>
                <a:gd fmla="*/ 0 w 156" name="T4"/>
                <a:gd fmla="*/ 126 h 159" name="T5"/>
                <a:gd fmla="*/ 31 w 156" name="T6"/>
                <a:gd fmla="*/ 159 h 159" name="T7"/>
                <a:gd fmla="*/ 156 w 156" name="T8"/>
                <a:gd fmla="*/ 33 h 159" name="T9"/>
                <a:gd fmla="*/ 7 w 156" name="T10"/>
                <a:gd fmla="*/ 126 h 159" name="T11"/>
                <a:gd fmla="*/ 123 w 156" name="T12"/>
                <a:gd fmla="*/ 7 h 159" name="T13"/>
                <a:gd fmla="*/ 130 w 156" name="T14"/>
                <a:gd fmla="*/ 12 h 159" name="T15"/>
                <a:gd fmla="*/ 12 w 156" name="T16"/>
                <a:gd fmla="*/ 131 h 159" name="T17"/>
                <a:gd fmla="*/ 7 w 156" name="T18"/>
                <a:gd fmla="*/ 126 h 159" name="T19"/>
                <a:gd fmla="*/ 16 w 156" name="T20"/>
                <a:gd fmla="*/ 135 h 159" name="T21"/>
                <a:gd fmla="*/ 135 w 156" name="T22"/>
                <a:gd fmla="*/ 19 h 159" name="T23"/>
                <a:gd fmla="*/ 139 w 156" name="T24"/>
                <a:gd fmla="*/ 24 h 159" name="T25"/>
                <a:gd fmla="*/ 23 w 156" name="T26"/>
                <a:gd fmla="*/ 140 h 159" name="T27"/>
                <a:gd fmla="*/ 16 w 156" name="T28"/>
                <a:gd fmla="*/ 135 h 159" name="T29"/>
                <a:gd fmla="*/ 144 w 156" name="T30"/>
                <a:gd fmla="*/ 29 h 159" name="T31"/>
                <a:gd fmla="*/ 149 w 156" name="T32"/>
                <a:gd fmla="*/ 33 h 159" name="T33"/>
                <a:gd fmla="*/ 33 w 156" name="T34"/>
                <a:gd fmla="*/ 150 h 159" name="T35"/>
                <a:gd fmla="*/ 28 w 156" name="T36"/>
                <a:gd fmla="*/ 145 h 159" name="T37"/>
                <a:gd fmla="*/ 144 w 156" name="T38"/>
                <a:gd fmla="*/ 29 h 15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9" w="156">
                  <a:moveTo>
                    <a:pt x="156" y="33"/>
                  </a:moveTo>
                  <a:lnTo>
                    <a:pt x="123" y="0"/>
                  </a:lnTo>
                  <a:lnTo>
                    <a:pt x="0" y="126"/>
                  </a:lnTo>
                  <a:lnTo>
                    <a:pt x="31" y="159"/>
                  </a:lnTo>
                  <a:lnTo>
                    <a:pt x="156" y="33"/>
                  </a:lnTo>
                  <a:close/>
                  <a:moveTo>
                    <a:pt x="7" y="126"/>
                  </a:moveTo>
                  <a:lnTo>
                    <a:pt x="123" y="7"/>
                  </a:lnTo>
                  <a:lnTo>
                    <a:pt x="130" y="12"/>
                  </a:lnTo>
                  <a:lnTo>
                    <a:pt x="12" y="131"/>
                  </a:lnTo>
                  <a:lnTo>
                    <a:pt x="7" y="126"/>
                  </a:lnTo>
                  <a:close/>
                  <a:moveTo>
                    <a:pt x="16" y="135"/>
                  </a:moveTo>
                  <a:lnTo>
                    <a:pt x="135" y="19"/>
                  </a:lnTo>
                  <a:lnTo>
                    <a:pt x="139" y="24"/>
                  </a:lnTo>
                  <a:lnTo>
                    <a:pt x="23" y="140"/>
                  </a:lnTo>
                  <a:lnTo>
                    <a:pt x="16" y="135"/>
                  </a:lnTo>
                  <a:close/>
                  <a:moveTo>
                    <a:pt x="144" y="29"/>
                  </a:moveTo>
                  <a:lnTo>
                    <a:pt x="149" y="33"/>
                  </a:lnTo>
                  <a:lnTo>
                    <a:pt x="33" y="150"/>
                  </a:lnTo>
                  <a:lnTo>
                    <a:pt x="28" y="145"/>
                  </a:lnTo>
                  <a:lnTo>
                    <a:pt x="144"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3" name="Csoportba foglalás 35"/>
          <p:cNvGrpSpPr/>
          <p:nvPr/>
        </p:nvGrpSpPr>
        <p:grpSpPr>
          <a:xfrm>
            <a:off x="9347154" y="1135856"/>
            <a:ext cx="630238" cy="633413"/>
            <a:chOff x="9201151" y="6515101"/>
            <a:chExt cx="630238" cy="633413"/>
          </a:xfrm>
          <a:solidFill>
            <a:schemeClr val="accent2"/>
          </a:solidFill>
        </p:grpSpPr>
        <p:sp>
          <p:nvSpPr>
            <p:cNvPr id="34" name="Freeform 201"/>
            <p:cNvSpPr>
              <a:spLocks noEditPoints="1"/>
            </p:cNvSpPr>
            <p:nvPr/>
          </p:nvSpPr>
          <p:spPr bwMode="auto">
            <a:xfrm>
              <a:off x="9201151" y="6515101"/>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5" name="Freeform 202"/>
            <p:cNvSpPr>
              <a:spLocks noEditPoints="1"/>
            </p:cNvSpPr>
            <p:nvPr/>
          </p:nvSpPr>
          <p:spPr bwMode="auto">
            <a:xfrm>
              <a:off x="9366251" y="6635751"/>
              <a:ext cx="360363" cy="354013"/>
            </a:xfrm>
            <a:custGeom>
              <a:gdLst>
                <a:gd fmla="*/ 39 w 96" name="T0"/>
                <a:gd fmla="*/ 66 h 94" name="T1"/>
                <a:gd fmla="*/ 37 w 96" name="T2"/>
                <a:gd fmla="*/ 63 h 94" name="T3"/>
                <a:gd fmla="*/ 44 w 96" name="T4"/>
                <a:gd fmla="*/ 57 h 94" name="T5"/>
                <a:gd fmla="*/ 62 w 96" name="T6"/>
                <a:gd fmla="*/ 63 h 94" name="T7"/>
                <a:gd fmla="*/ 84 w 96" name="T8"/>
                <a:gd fmla="*/ 54 h 94" name="T9"/>
                <a:gd fmla="*/ 84 w 96" name="T10"/>
                <a:gd fmla="*/ 9 h 94" name="T11"/>
                <a:gd fmla="*/ 62 w 96" name="T12"/>
                <a:gd fmla="*/ 0 h 94" name="T13"/>
                <a:gd fmla="*/ 40 w 96" name="T14"/>
                <a:gd fmla="*/ 9 h 94" name="T15"/>
                <a:gd fmla="*/ 37 w 96" name="T16"/>
                <a:gd fmla="*/ 50 h 94" name="T17"/>
                <a:gd fmla="*/ 30 w 96" name="T18"/>
                <a:gd fmla="*/ 57 h 94" name="T19"/>
                <a:gd fmla="*/ 28 w 96" name="T20"/>
                <a:gd fmla="*/ 54 h 94" name="T21"/>
                <a:gd fmla="*/ 0 w 96" name="T22"/>
                <a:gd fmla="*/ 82 h 94" name="T23"/>
                <a:gd fmla="*/ 11 w 96" name="T24"/>
                <a:gd fmla="*/ 94 h 94" name="T25"/>
                <a:gd fmla="*/ 39 w 96" name="T26"/>
                <a:gd fmla="*/ 66 h 94" name="T27"/>
                <a:gd fmla="*/ 46 w 96" name="T28"/>
                <a:gd fmla="*/ 15 h 94" name="T29"/>
                <a:gd fmla="*/ 62 w 96" name="T30"/>
                <a:gd fmla="*/ 8 h 94" name="T31"/>
                <a:gd fmla="*/ 79 w 96" name="T32"/>
                <a:gd fmla="*/ 15 h 94" name="T33"/>
                <a:gd fmla="*/ 79 w 96" name="T34"/>
                <a:gd fmla="*/ 48 h 94" name="T35"/>
                <a:gd fmla="*/ 62 w 96" name="T36"/>
                <a:gd fmla="*/ 55 h 94" name="T37"/>
                <a:gd fmla="*/ 46 w 96" name="T38"/>
                <a:gd fmla="*/ 48 h 94" name="T39"/>
                <a:gd fmla="*/ 46 w 96" name="T40"/>
                <a:gd fmla="*/ 15 h 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4" w="96">
                  <a:moveTo>
                    <a:pt x="39" y="66"/>
                  </a:moveTo>
                  <a:cubicBezTo>
                    <a:pt x="37" y="63"/>
                    <a:pt x="37" y="63"/>
                    <a:pt x="37" y="63"/>
                  </a:cubicBezTo>
                  <a:cubicBezTo>
                    <a:pt x="44" y="57"/>
                    <a:pt x="44" y="57"/>
                    <a:pt x="44" y="57"/>
                  </a:cubicBezTo>
                  <a:cubicBezTo>
                    <a:pt x="49" y="61"/>
                    <a:pt x="55" y="63"/>
                    <a:pt x="62" y="63"/>
                  </a:cubicBezTo>
                  <a:cubicBezTo>
                    <a:pt x="70" y="63"/>
                    <a:pt x="78" y="60"/>
                    <a:pt x="84" y="54"/>
                  </a:cubicBezTo>
                  <a:cubicBezTo>
                    <a:pt x="96" y="42"/>
                    <a:pt x="96" y="22"/>
                    <a:pt x="84" y="9"/>
                  </a:cubicBezTo>
                  <a:cubicBezTo>
                    <a:pt x="78" y="4"/>
                    <a:pt x="70" y="0"/>
                    <a:pt x="62" y="0"/>
                  </a:cubicBezTo>
                  <a:cubicBezTo>
                    <a:pt x="54" y="0"/>
                    <a:pt x="46" y="4"/>
                    <a:pt x="40" y="9"/>
                  </a:cubicBezTo>
                  <a:cubicBezTo>
                    <a:pt x="29" y="21"/>
                    <a:pt x="28" y="38"/>
                    <a:pt x="37" y="50"/>
                  </a:cubicBezTo>
                  <a:cubicBezTo>
                    <a:pt x="30" y="57"/>
                    <a:pt x="30" y="57"/>
                    <a:pt x="30" y="57"/>
                  </a:cubicBezTo>
                  <a:cubicBezTo>
                    <a:pt x="28" y="54"/>
                    <a:pt x="28" y="54"/>
                    <a:pt x="28" y="54"/>
                  </a:cubicBezTo>
                  <a:cubicBezTo>
                    <a:pt x="0" y="82"/>
                    <a:pt x="0" y="82"/>
                    <a:pt x="0" y="82"/>
                  </a:cubicBezTo>
                  <a:cubicBezTo>
                    <a:pt x="11" y="94"/>
                    <a:pt x="11" y="94"/>
                    <a:pt x="11" y="94"/>
                  </a:cubicBezTo>
                  <a:lnTo>
                    <a:pt x="39" y="66"/>
                  </a:lnTo>
                  <a:close/>
                  <a:moveTo>
                    <a:pt x="46" y="15"/>
                  </a:moveTo>
                  <a:cubicBezTo>
                    <a:pt x="50" y="11"/>
                    <a:pt x="56" y="8"/>
                    <a:pt x="62" y="8"/>
                  </a:cubicBezTo>
                  <a:cubicBezTo>
                    <a:pt x="68" y="8"/>
                    <a:pt x="74" y="11"/>
                    <a:pt x="79" y="15"/>
                  </a:cubicBezTo>
                  <a:cubicBezTo>
                    <a:pt x="88" y="24"/>
                    <a:pt x="88" y="39"/>
                    <a:pt x="79" y="48"/>
                  </a:cubicBezTo>
                  <a:cubicBezTo>
                    <a:pt x="74" y="52"/>
                    <a:pt x="68" y="55"/>
                    <a:pt x="62" y="55"/>
                  </a:cubicBezTo>
                  <a:cubicBezTo>
                    <a:pt x="56" y="55"/>
                    <a:pt x="50" y="52"/>
                    <a:pt x="46" y="48"/>
                  </a:cubicBezTo>
                  <a:cubicBezTo>
                    <a:pt x="37" y="39"/>
                    <a:pt x="37" y="24"/>
                    <a:pt x="46"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36" name="Csoportba foglalás 38"/>
          <p:cNvGrpSpPr/>
          <p:nvPr/>
        </p:nvGrpSpPr>
        <p:grpSpPr>
          <a:xfrm>
            <a:off x="10286204" y="1113606"/>
            <a:ext cx="630238" cy="633413"/>
            <a:chOff x="10147301" y="6515101"/>
            <a:chExt cx="630238" cy="633413"/>
          </a:xfrm>
          <a:solidFill>
            <a:schemeClr val="accent2"/>
          </a:solidFill>
        </p:grpSpPr>
        <p:sp>
          <p:nvSpPr>
            <p:cNvPr id="37" name="Freeform 203"/>
            <p:cNvSpPr>
              <a:spLocks noEditPoints="1"/>
            </p:cNvSpPr>
            <p:nvPr/>
          </p:nvSpPr>
          <p:spPr bwMode="auto">
            <a:xfrm>
              <a:off x="10147301" y="6515101"/>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8" name="Freeform 204"/>
            <p:cNvSpPr/>
            <p:nvPr/>
          </p:nvSpPr>
          <p:spPr bwMode="auto">
            <a:xfrm>
              <a:off x="10293351" y="6669088"/>
              <a:ext cx="266700" cy="320675"/>
            </a:xfrm>
            <a:custGeom>
              <a:gdLst>
                <a:gd fmla="*/ 0 w 168" name="T0"/>
                <a:gd fmla="*/ 36 h 202" name="T1"/>
                <a:gd fmla="*/ 66 w 168" name="T2"/>
                <a:gd fmla="*/ 36 h 202" name="T3"/>
                <a:gd fmla="*/ 66 w 168" name="T4"/>
                <a:gd fmla="*/ 202 h 202" name="T5"/>
                <a:gd fmla="*/ 102 w 168" name="T6"/>
                <a:gd fmla="*/ 202 h 202" name="T7"/>
                <a:gd fmla="*/ 102 w 168" name="T8"/>
                <a:gd fmla="*/ 36 h 202" name="T9"/>
                <a:gd fmla="*/ 168 w 168" name="T10"/>
                <a:gd fmla="*/ 36 h 202" name="T11"/>
                <a:gd fmla="*/ 168 w 168" name="T12"/>
                <a:gd fmla="*/ 0 h 202" name="T13"/>
                <a:gd fmla="*/ 0 w 168" name="T14"/>
                <a:gd fmla="*/ 0 h 202" name="T15"/>
                <a:gd fmla="*/ 0 w 168" name="T16"/>
                <a:gd fmla="*/ 36 h 2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168">
                  <a:moveTo>
                    <a:pt x="0" y="36"/>
                  </a:moveTo>
                  <a:lnTo>
                    <a:pt x="66" y="36"/>
                  </a:lnTo>
                  <a:lnTo>
                    <a:pt x="66" y="202"/>
                  </a:lnTo>
                  <a:lnTo>
                    <a:pt x="102" y="202"/>
                  </a:lnTo>
                  <a:lnTo>
                    <a:pt x="102" y="36"/>
                  </a:lnTo>
                  <a:lnTo>
                    <a:pt x="168" y="36"/>
                  </a:lnTo>
                  <a:lnTo>
                    <a:pt x="168" y="0"/>
                  </a:lnTo>
                  <a:lnTo>
                    <a:pt x="0" y="0"/>
                  </a:lnTo>
                  <a:lnTo>
                    <a:pt x="0" y="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Rectangle 205"/>
            <p:cNvSpPr>
              <a:spLocks noChangeArrowheads="1"/>
            </p:cNvSpPr>
            <p:nvPr/>
          </p:nvSpPr>
          <p:spPr bwMode="auto">
            <a:xfrm>
              <a:off x="10609263" y="6669088"/>
              <a:ext cx="17463" cy="3206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40" name="Csoportba foglalás 149"/>
          <p:cNvGrpSpPr/>
          <p:nvPr/>
        </p:nvGrpSpPr>
        <p:grpSpPr>
          <a:xfrm>
            <a:off x="1784350" y="2138802"/>
            <a:ext cx="630238" cy="631825"/>
            <a:chOff x="1784350" y="2014538"/>
            <a:chExt cx="630238" cy="631825"/>
          </a:xfrm>
          <a:solidFill>
            <a:schemeClr val="accent2"/>
          </a:solidFill>
        </p:grpSpPr>
        <p:sp>
          <p:nvSpPr>
            <p:cNvPr id="41" name="Rectangle 5"/>
            <p:cNvSpPr>
              <a:spLocks noChangeArrowheads="1"/>
            </p:cNvSpPr>
            <p:nvPr/>
          </p:nvSpPr>
          <p:spPr bwMode="auto">
            <a:xfrm>
              <a:off x="1889125" y="2439988"/>
              <a:ext cx="225425"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 name="Rectangle 6"/>
            <p:cNvSpPr>
              <a:spLocks noChangeArrowheads="1"/>
            </p:cNvSpPr>
            <p:nvPr/>
          </p:nvSpPr>
          <p:spPr bwMode="auto">
            <a:xfrm>
              <a:off x="1889125" y="2476501"/>
              <a:ext cx="112713"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 name="Rectangle 7"/>
            <p:cNvSpPr>
              <a:spLocks noChangeArrowheads="1"/>
            </p:cNvSpPr>
            <p:nvPr/>
          </p:nvSpPr>
          <p:spPr bwMode="auto">
            <a:xfrm>
              <a:off x="2130425" y="2439988"/>
              <a:ext cx="112713"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Freeform 8"/>
            <p:cNvSpPr>
              <a:spLocks noEditPoints="1"/>
            </p:cNvSpPr>
            <p:nvPr/>
          </p:nvSpPr>
          <p:spPr bwMode="auto">
            <a:xfrm>
              <a:off x="1784350" y="20145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9"/>
            <p:cNvSpPr/>
            <p:nvPr/>
          </p:nvSpPr>
          <p:spPr bwMode="auto">
            <a:xfrm>
              <a:off x="2317750" y="2078038"/>
              <a:ext cx="14288" cy="14288"/>
            </a:xfrm>
            <a:custGeom>
              <a:gdLst>
                <a:gd fmla="*/ 2 w 9" name="T0"/>
                <a:gd fmla="*/ 9 h 9" name="T1"/>
                <a:gd fmla="*/ 5 w 9" name="T2"/>
                <a:gd fmla="*/ 7 h 9" name="T3"/>
                <a:gd fmla="*/ 9 w 9" name="T4"/>
                <a:gd fmla="*/ 9 h 9" name="T5"/>
                <a:gd fmla="*/ 9 w 9" name="T6"/>
                <a:gd fmla="*/ 9 h 9" name="T7"/>
                <a:gd fmla="*/ 7 w 9" name="T8"/>
                <a:gd fmla="*/ 5 h 9" name="T9"/>
                <a:gd fmla="*/ 9 w 9" name="T10"/>
                <a:gd fmla="*/ 0 h 9" name="T11"/>
                <a:gd fmla="*/ 9 w 9" name="T12"/>
                <a:gd fmla="*/ 0 h 9" name="T13"/>
                <a:gd fmla="*/ 5 w 9" name="T14"/>
                <a:gd fmla="*/ 2 h 9" name="T15"/>
                <a:gd fmla="*/ 2 w 9" name="T16"/>
                <a:gd fmla="*/ 0 h 9" name="T17"/>
                <a:gd fmla="*/ 0 w 9" name="T18"/>
                <a:gd fmla="*/ 0 h 9" name="T19"/>
                <a:gd fmla="*/ 5 w 9" name="T20"/>
                <a:gd fmla="*/ 5 h 9" name="T21"/>
                <a:gd fmla="*/ 0 w 9" name="T22"/>
                <a:gd fmla="*/ 9 h 9" name="T23"/>
                <a:gd fmla="*/ 2 w 9" name="T24"/>
                <a:gd fmla="*/ 9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9">
                  <a:moveTo>
                    <a:pt x="2" y="9"/>
                  </a:moveTo>
                  <a:lnTo>
                    <a:pt x="5" y="7"/>
                  </a:lnTo>
                  <a:lnTo>
                    <a:pt x="9" y="9"/>
                  </a:lnTo>
                  <a:lnTo>
                    <a:pt x="9" y="9"/>
                  </a:lnTo>
                  <a:lnTo>
                    <a:pt x="7" y="5"/>
                  </a:lnTo>
                  <a:lnTo>
                    <a:pt x="9" y="0"/>
                  </a:lnTo>
                  <a:lnTo>
                    <a:pt x="9" y="0"/>
                  </a:lnTo>
                  <a:lnTo>
                    <a:pt x="5" y="2"/>
                  </a:lnTo>
                  <a:lnTo>
                    <a:pt x="2" y="0"/>
                  </a:lnTo>
                  <a:lnTo>
                    <a:pt x="0" y="0"/>
                  </a:lnTo>
                  <a:lnTo>
                    <a:pt x="5" y="5"/>
                  </a:lnTo>
                  <a:lnTo>
                    <a:pt x="0" y="9"/>
                  </a:lnTo>
                  <a:lnTo>
                    <a:pt x="2"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Freeform 10"/>
            <p:cNvSpPr>
              <a:spLocks noEditPoints="1"/>
            </p:cNvSpPr>
            <p:nvPr/>
          </p:nvSpPr>
          <p:spPr bwMode="auto">
            <a:xfrm>
              <a:off x="2287588" y="2078038"/>
              <a:ext cx="19050" cy="14288"/>
            </a:xfrm>
            <a:custGeom>
              <a:gdLst>
                <a:gd fmla="*/ 12 w 12" name="T0"/>
                <a:gd fmla="*/ 0 h 9" name="T1"/>
                <a:gd fmla="*/ 0 w 12" name="T2"/>
                <a:gd fmla="*/ 0 h 9" name="T3"/>
                <a:gd fmla="*/ 0 w 12" name="T4"/>
                <a:gd fmla="*/ 9 h 9" name="T5"/>
                <a:gd fmla="*/ 12 w 12" name="T6"/>
                <a:gd fmla="*/ 9 h 9" name="T7"/>
                <a:gd fmla="*/ 12 w 12" name="T8"/>
                <a:gd fmla="*/ 0 h 9" name="T9"/>
                <a:gd fmla="*/ 9 w 12" name="T10"/>
                <a:gd fmla="*/ 7 h 9" name="T11"/>
                <a:gd fmla="*/ 2 w 12" name="T12"/>
                <a:gd fmla="*/ 7 h 9" name="T13"/>
                <a:gd fmla="*/ 2 w 12" name="T14"/>
                <a:gd fmla="*/ 2 h 9" name="T15"/>
                <a:gd fmla="*/ 9 w 12" name="T16"/>
                <a:gd fmla="*/ 2 h 9" name="T17"/>
                <a:gd fmla="*/ 9 w 12" name="T18"/>
                <a:gd fmla="*/ 7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2">
                  <a:moveTo>
                    <a:pt x="12" y="0"/>
                  </a:moveTo>
                  <a:lnTo>
                    <a:pt x="0" y="0"/>
                  </a:lnTo>
                  <a:lnTo>
                    <a:pt x="0" y="9"/>
                  </a:lnTo>
                  <a:lnTo>
                    <a:pt x="12" y="9"/>
                  </a:lnTo>
                  <a:lnTo>
                    <a:pt x="12" y="0"/>
                  </a:lnTo>
                  <a:close/>
                  <a:moveTo>
                    <a:pt x="9" y="7"/>
                  </a:moveTo>
                  <a:lnTo>
                    <a:pt x="2" y="7"/>
                  </a:lnTo>
                  <a:lnTo>
                    <a:pt x="2" y="2"/>
                  </a:lnTo>
                  <a:lnTo>
                    <a:pt x="9" y="2"/>
                  </a:lnTo>
                  <a:lnTo>
                    <a:pt x="9"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Rectangle 11"/>
            <p:cNvSpPr>
              <a:spLocks noChangeArrowheads="1"/>
            </p:cNvSpPr>
            <p:nvPr/>
          </p:nvSpPr>
          <p:spPr bwMode="auto">
            <a:xfrm>
              <a:off x="2257425" y="2089151"/>
              <a:ext cx="14288" cy="3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 name="Freeform 12"/>
            <p:cNvSpPr>
              <a:spLocks noEditPoints="1"/>
            </p:cNvSpPr>
            <p:nvPr/>
          </p:nvSpPr>
          <p:spPr bwMode="auto">
            <a:xfrm>
              <a:off x="1847850" y="2062163"/>
              <a:ext cx="503238" cy="531813"/>
            </a:xfrm>
            <a:custGeom>
              <a:gdLst>
                <a:gd fmla="*/ 317 w 317" name="T0"/>
                <a:gd fmla="*/ 29 h 335" name="T1"/>
                <a:gd fmla="*/ 317 w 317" name="T2"/>
                <a:gd fmla="*/ 24 h 335" name="T3"/>
                <a:gd fmla="*/ 317 w 317" name="T4"/>
                <a:gd fmla="*/ 0 h 335" name="T5"/>
                <a:gd fmla="*/ 0 w 317" name="T6"/>
                <a:gd fmla="*/ 0 h 335" name="T7"/>
                <a:gd fmla="*/ 0 w 317" name="T8"/>
                <a:gd fmla="*/ 24 h 335" name="T9"/>
                <a:gd fmla="*/ 0 w 317" name="T10"/>
                <a:gd fmla="*/ 29 h 335" name="T11"/>
                <a:gd fmla="*/ 0 w 317" name="T12"/>
                <a:gd fmla="*/ 335 h 335" name="T13"/>
                <a:gd fmla="*/ 317 w 317" name="T14"/>
                <a:gd fmla="*/ 335 h 335" name="T15"/>
                <a:gd fmla="*/ 317 w 317" name="T16"/>
                <a:gd fmla="*/ 29 h 335" name="T17"/>
                <a:gd fmla="*/ 312 w 317" name="T18"/>
                <a:gd fmla="*/ 330 h 335" name="T19"/>
                <a:gd fmla="*/ 5 w 317" name="T20"/>
                <a:gd fmla="*/ 330 h 335" name="T21"/>
                <a:gd fmla="*/ 5 w 317" name="T22"/>
                <a:gd fmla="*/ 316 h 335" name="T23"/>
                <a:gd fmla="*/ 312 w 317" name="T24"/>
                <a:gd fmla="*/ 316 h 335" name="T25"/>
                <a:gd fmla="*/ 312 w 317" name="T26"/>
                <a:gd fmla="*/ 330 h 335" name="T27"/>
                <a:gd fmla="*/ 312 w 317" name="T28"/>
                <a:gd fmla="*/ 311 h 335" name="T29"/>
                <a:gd fmla="*/ 5 w 317" name="T30"/>
                <a:gd fmla="*/ 311 h 335" name="T31"/>
                <a:gd fmla="*/ 5 w 317" name="T32"/>
                <a:gd fmla="*/ 29 h 335" name="T33"/>
                <a:gd fmla="*/ 312 w 317" name="T34"/>
                <a:gd fmla="*/ 29 h 335" name="T35"/>
                <a:gd fmla="*/ 312 w 317" name="T36"/>
                <a:gd fmla="*/ 311 h 335" name="T37"/>
                <a:gd fmla="*/ 312 w 317" name="T38"/>
                <a:gd fmla="*/ 24 h 335" name="T39"/>
                <a:gd fmla="*/ 5 w 317" name="T40"/>
                <a:gd fmla="*/ 24 h 335" name="T41"/>
                <a:gd fmla="*/ 5 w 317" name="T42"/>
                <a:gd fmla="*/ 5 h 335" name="T43"/>
                <a:gd fmla="*/ 312 w 317" name="T44"/>
                <a:gd fmla="*/ 5 h 335" name="T45"/>
                <a:gd fmla="*/ 312 w 317" name="T46"/>
                <a:gd fmla="*/ 24 h 33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35" w="317">
                  <a:moveTo>
                    <a:pt x="317" y="29"/>
                  </a:moveTo>
                  <a:lnTo>
                    <a:pt x="317" y="24"/>
                  </a:lnTo>
                  <a:lnTo>
                    <a:pt x="317" y="0"/>
                  </a:lnTo>
                  <a:lnTo>
                    <a:pt x="0" y="0"/>
                  </a:lnTo>
                  <a:lnTo>
                    <a:pt x="0" y="24"/>
                  </a:lnTo>
                  <a:lnTo>
                    <a:pt x="0" y="29"/>
                  </a:lnTo>
                  <a:lnTo>
                    <a:pt x="0" y="335"/>
                  </a:lnTo>
                  <a:lnTo>
                    <a:pt x="317" y="335"/>
                  </a:lnTo>
                  <a:lnTo>
                    <a:pt x="317" y="29"/>
                  </a:lnTo>
                  <a:close/>
                  <a:moveTo>
                    <a:pt x="312" y="330"/>
                  </a:moveTo>
                  <a:lnTo>
                    <a:pt x="5" y="330"/>
                  </a:lnTo>
                  <a:lnTo>
                    <a:pt x="5" y="316"/>
                  </a:lnTo>
                  <a:lnTo>
                    <a:pt x="312" y="316"/>
                  </a:lnTo>
                  <a:lnTo>
                    <a:pt x="312" y="330"/>
                  </a:lnTo>
                  <a:close/>
                  <a:moveTo>
                    <a:pt x="312" y="311"/>
                  </a:moveTo>
                  <a:lnTo>
                    <a:pt x="5" y="311"/>
                  </a:lnTo>
                  <a:lnTo>
                    <a:pt x="5" y="29"/>
                  </a:lnTo>
                  <a:lnTo>
                    <a:pt x="312" y="29"/>
                  </a:lnTo>
                  <a:lnTo>
                    <a:pt x="312" y="311"/>
                  </a:lnTo>
                  <a:close/>
                  <a:moveTo>
                    <a:pt x="312" y="24"/>
                  </a:moveTo>
                  <a:lnTo>
                    <a:pt x="5" y="24"/>
                  </a:lnTo>
                  <a:lnTo>
                    <a:pt x="5" y="5"/>
                  </a:lnTo>
                  <a:lnTo>
                    <a:pt x="312" y="5"/>
                  </a:lnTo>
                  <a:lnTo>
                    <a:pt x="312"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 name="Rectangle 13"/>
            <p:cNvSpPr>
              <a:spLocks noChangeArrowheads="1"/>
            </p:cNvSpPr>
            <p:nvPr/>
          </p:nvSpPr>
          <p:spPr bwMode="auto">
            <a:xfrm>
              <a:off x="1863725" y="2111376"/>
              <a:ext cx="93663" cy="571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 name="Rectangle 14"/>
            <p:cNvSpPr>
              <a:spLocks noChangeArrowheads="1"/>
            </p:cNvSpPr>
            <p:nvPr/>
          </p:nvSpPr>
          <p:spPr bwMode="auto">
            <a:xfrm>
              <a:off x="2163763" y="2149476"/>
              <a:ext cx="52388"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 name="Rectangle 15"/>
            <p:cNvSpPr>
              <a:spLocks noChangeArrowheads="1"/>
            </p:cNvSpPr>
            <p:nvPr/>
          </p:nvSpPr>
          <p:spPr bwMode="auto">
            <a:xfrm>
              <a:off x="2103438" y="2149476"/>
              <a:ext cx="52388"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 name="Rectangle 16"/>
            <p:cNvSpPr>
              <a:spLocks noChangeArrowheads="1"/>
            </p:cNvSpPr>
            <p:nvPr/>
          </p:nvSpPr>
          <p:spPr bwMode="auto">
            <a:xfrm>
              <a:off x="2224088" y="2149476"/>
              <a:ext cx="47625"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 name="Rectangle 17"/>
            <p:cNvSpPr>
              <a:spLocks noChangeArrowheads="1"/>
            </p:cNvSpPr>
            <p:nvPr/>
          </p:nvSpPr>
          <p:spPr bwMode="auto">
            <a:xfrm>
              <a:off x="2279650" y="2149476"/>
              <a:ext cx="52388"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 name="Freeform 18"/>
            <p:cNvSpPr>
              <a:spLocks noEditPoints="1"/>
            </p:cNvSpPr>
            <p:nvPr/>
          </p:nvSpPr>
          <p:spPr bwMode="auto">
            <a:xfrm>
              <a:off x="1863725" y="2190751"/>
              <a:ext cx="468313" cy="123825"/>
            </a:xfrm>
            <a:custGeom>
              <a:gdLst>
                <a:gd fmla="*/ 295 w 295" name="T0"/>
                <a:gd fmla="*/ 0 h 78" name="T1"/>
                <a:gd fmla="*/ 0 w 295" name="T2"/>
                <a:gd fmla="*/ 0 h 78" name="T3"/>
                <a:gd fmla="*/ 0 w 295" name="T4"/>
                <a:gd fmla="*/ 78 h 78" name="T5"/>
                <a:gd fmla="*/ 295 w 295" name="T6"/>
                <a:gd fmla="*/ 78 h 78" name="T7"/>
                <a:gd fmla="*/ 295 w 295" name="T8"/>
                <a:gd fmla="*/ 0 h 78" name="T9"/>
                <a:gd fmla="*/ 293 w 295" name="T10"/>
                <a:gd fmla="*/ 78 h 78" name="T11"/>
                <a:gd fmla="*/ 2 w 295" name="T12"/>
                <a:gd fmla="*/ 78 h 78" name="T13"/>
                <a:gd fmla="*/ 2 w 295" name="T14"/>
                <a:gd fmla="*/ 2 h 78" name="T15"/>
                <a:gd fmla="*/ 293 w 295" name="T16"/>
                <a:gd fmla="*/ 2 h 78" name="T17"/>
                <a:gd fmla="*/ 293 w 295" name="T18"/>
                <a:gd fmla="*/ 78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295">
                  <a:moveTo>
                    <a:pt x="295" y="0"/>
                  </a:moveTo>
                  <a:lnTo>
                    <a:pt x="0" y="0"/>
                  </a:lnTo>
                  <a:lnTo>
                    <a:pt x="0" y="78"/>
                  </a:lnTo>
                  <a:lnTo>
                    <a:pt x="295" y="78"/>
                  </a:lnTo>
                  <a:lnTo>
                    <a:pt x="295" y="0"/>
                  </a:lnTo>
                  <a:close/>
                  <a:moveTo>
                    <a:pt x="293" y="78"/>
                  </a:moveTo>
                  <a:lnTo>
                    <a:pt x="2" y="78"/>
                  </a:lnTo>
                  <a:lnTo>
                    <a:pt x="2" y="2"/>
                  </a:lnTo>
                  <a:lnTo>
                    <a:pt x="293" y="2"/>
                  </a:lnTo>
                  <a:lnTo>
                    <a:pt x="293"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5" name="Rectangle 19"/>
            <p:cNvSpPr>
              <a:spLocks noChangeArrowheads="1"/>
            </p:cNvSpPr>
            <p:nvPr/>
          </p:nvSpPr>
          <p:spPr bwMode="auto">
            <a:xfrm>
              <a:off x="1863725" y="2333626"/>
              <a:ext cx="2286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6" name="Rectangle 20"/>
            <p:cNvSpPr>
              <a:spLocks noChangeArrowheads="1"/>
            </p:cNvSpPr>
            <p:nvPr/>
          </p:nvSpPr>
          <p:spPr bwMode="auto">
            <a:xfrm>
              <a:off x="1863725" y="2366963"/>
              <a:ext cx="2286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7" name="Rectangle 21"/>
            <p:cNvSpPr>
              <a:spLocks noChangeArrowheads="1"/>
            </p:cNvSpPr>
            <p:nvPr/>
          </p:nvSpPr>
          <p:spPr bwMode="auto">
            <a:xfrm>
              <a:off x="1863725" y="2401888"/>
              <a:ext cx="2286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8" name="Rectangle 22"/>
            <p:cNvSpPr>
              <a:spLocks noChangeArrowheads="1"/>
            </p:cNvSpPr>
            <p:nvPr/>
          </p:nvSpPr>
          <p:spPr bwMode="auto">
            <a:xfrm>
              <a:off x="2103438" y="2401888"/>
              <a:ext cx="2286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9" name="Rectangle 23"/>
            <p:cNvSpPr>
              <a:spLocks noChangeArrowheads="1"/>
            </p:cNvSpPr>
            <p:nvPr/>
          </p:nvSpPr>
          <p:spPr bwMode="auto">
            <a:xfrm>
              <a:off x="2103438" y="2333626"/>
              <a:ext cx="112713"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 name="Rectangle 24"/>
            <p:cNvSpPr>
              <a:spLocks noChangeArrowheads="1"/>
            </p:cNvSpPr>
            <p:nvPr/>
          </p:nvSpPr>
          <p:spPr bwMode="auto">
            <a:xfrm>
              <a:off x="2224088" y="2333626"/>
              <a:ext cx="107950"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1" name="Csoportba foglalás 148"/>
          <p:cNvGrpSpPr/>
          <p:nvPr/>
        </p:nvGrpSpPr>
        <p:grpSpPr>
          <a:xfrm>
            <a:off x="2730500" y="2138802"/>
            <a:ext cx="630238" cy="631825"/>
            <a:chOff x="2730500" y="2014538"/>
            <a:chExt cx="630238" cy="631825"/>
          </a:xfrm>
          <a:solidFill>
            <a:schemeClr val="accent2"/>
          </a:solidFill>
        </p:grpSpPr>
        <p:sp>
          <p:nvSpPr>
            <p:cNvPr id="62" name="Freeform 25"/>
            <p:cNvSpPr>
              <a:spLocks noEditPoints="1"/>
            </p:cNvSpPr>
            <p:nvPr/>
          </p:nvSpPr>
          <p:spPr bwMode="auto">
            <a:xfrm>
              <a:off x="2730500" y="20145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3" name="Oval 26"/>
            <p:cNvSpPr>
              <a:spLocks noChangeArrowheads="1"/>
            </p:cNvSpPr>
            <p:nvPr/>
          </p:nvSpPr>
          <p:spPr bwMode="auto">
            <a:xfrm>
              <a:off x="2963863" y="2149476"/>
              <a:ext cx="160338" cy="1619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 name="Freeform 27"/>
            <p:cNvSpPr/>
            <p:nvPr/>
          </p:nvSpPr>
          <p:spPr bwMode="auto">
            <a:xfrm>
              <a:off x="2936875" y="2325688"/>
              <a:ext cx="214313" cy="227013"/>
            </a:xfrm>
            <a:custGeom>
              <a:gdLst>
                <a:gd fmla="*/ 57 w 57" name="T0"/>
                <a:gd fmla="*/ 15 h 60" name="T1"/>
                <a:gd fmla="*/ 42 w 57" name="T2"/>
                <a:gd fmla="*/ 0 h 60" name="T3"/>
                <a:gd fmla="*/ 15 w 57" name="T4"/>
                <a:gd fmla="*/ 0 h 60" name="T5"/>
                <a:gd fmla="*/ 0 w 57" name="T6"/>
                <a:gd fmla="*/ 15 h 60" name="T7"/>
                <a:gd fmla="*/ 0 w 57" name="T8"/>
                <a:gd fmla="*/ 60 h 60" name="T9"/>
                <a:gd fmla="*/ 57 w 57" name="T10"/>
                <a:gd fmla="*/ 60 h 60" name="T11"/>
                <a:gd fmla="*/ 57 w 57" name="T12"/>
                <a:gd fmla="*/ 15 h 60" name="T13"/>
              </a:gdLst>
              <a:cxnLst>
                <a:cxn ang="0">
                  <a:pos x="T0" y="T1"/>
                </a:cxn>
                <a:cxn ang="0">
                  <a:pos x="T2" y="T3"/>
                </a:cxn>
                <a:cxn ang="0">
                  <a:pos x="T4" y="T5"/>
                </a:cxn>
                <a:cxn ang="0">
                  <a:pos x="T6" y="T7"/>
                </a:cxn>
                <a:cxn ang="0">
                  <a:pos x="T8" y="T9"/>
                </a:cxn>
                <a:cxn ang="0">
                  <a:pos x="T10" y="T11"/>
                </a:cxn>
                <a:cxn ang="0">
                  <a:pos x="T12" y="T13"/>
                </a:cxn>
              </a:cxnLst>
              <a:rect b="b" l="0" r="r" t="0"/>
              <a:pathLst>
                <a:path h="60" w="57">
                  <a:moveTo>
                    <a:pt x="57" y="15"/>
                  </a:moveTo>
                  <a:cubicBezTo>
                    <a:pt x="57" y="7"/>
                    <a:pt x="50" y="0"/>
                    <a:pt x="42" y="0"/>
                  </a:cubicBezTo>
                  <a:cubicBezTo>
                    <a:pt x="15" y="0"/>
                    <a:pt x="15" y="0"/>
                    <a:pt x="15" y="0"/>
                  </a:cubicBezTo>
                  <a:cubicBezTo>
                    <a:pt x="7" y="0"/>
                    <a:pt x="0" y="7"/>
                    <a:pt x="0" y="15"/>
                  </a:cubicBezTo>
                  <a:cubicBezTo>
                    <a:pt x="0" y="60"/>
                    <a:pt x="0" y="60"/>
                    <a:pt x="0" y="60"/>
                  </a:cubicBezTo>
                  <a:cubicBezTo>
                    <a:pt x="57" y="60"/>
                    <a:pt x="57" y="60"/>
                    <a:pt x="57" y="60"/>
                  </a:cubicBezTo>
                  <a:lnTo>
                    <a:pt x="57" y="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65" name="Csoportba foglalás 176"/>
          <p:cNvGrpSpPr/>
          <p:nvPr/>
        </p:nvGrpSpPr>
        <p:grpSpPr>
          <a:xfrm>
            <a:off x="5561013" y="2138802"/>
            <a:ext cx="630238" cy="631825"/>
            <a:chOff x="5561013" y="2014538"/>
            <a:chExt cx="630238" cy="631825"/>
          </a:xfrm>
          <a:solidFill>
            <a:schemeClr val="accent2"/>
          </a:solidFill>
        </p:grpSpPr>
        <p:sp>
          <p:nvSpPr>
            <p:cNvPr id="66" name="Freeform 28"/>
            <p:cNvSpPr>
              <a:spLocks noEditPoints="1"/>
            </p:cNvSpPr>
            <p:nvPr/>
          </p:nvSpPr>
          <p:spPr bwMode="auto">
            <a:xfrm>
              <a:off x="5561013" y="20145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67" name="Csoportba foglalás 175"/>
            <p:cNvGrpSpPr/>
            <p:nvPr/>
          </p:nvGrpSpPr>
          <p:grpSpPr>
            <a:xfrm>
              <a:off x="5703888" y="2187576"/>
              <a:ext cx="346075" cy="288925"/>
              <a:chOff x="5703888" y="2187576"/>
              <a:chExt cx="346075" cy="288925"/>
            </a:xfrm>
            <a:grpFill/>
          </p:grpSpPr>
          <p:sp>
            <p:nvSpPr>
              <p:cNvPr id="68" name="Oval 29"/>
              <p:cNvSpPr>
                <a:spLocks noChangeArrowheads="1"/>
              </p:cNvSpPr>
              <p:nvPr/>
            </p:nvSpPr>
            <p:spPr bwMode="auto">
              <a:xfrm>
                <a:off x="5827713" y="2217738"/>
                <a:ext cx="101600" cy="1047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 name="Freeform 30"/>
              <p:cNvSpPr/>
              <p:nvPr/>
            </p:nvSpPr>
            <p:spPr bwMode="auto">
              <a:xfrm>
                <a:off x="5808663" y="2333626"/>
                <a:ext cx="134938" cy="142875"/>
              </a:xfrm>
              <a:custGeom>
                <a:gdLst>
                  <a:gd fmla="*/ 27 w 36" name="T0"/>
                  <a:gd fmla="*/ 0 h 38" name="T1"/>
                  <a:gd fmla="*/ 10 w 36" name="T2"/>
                  <a:gd fmla="*/ 0 h 38" name="T3"/>
                  <a:gd fmla="*/ 0 w 36" name="T4"/>
                  <a:gd fmla="*/ 9 h 38" name="T5"/>
                  <a:gd fmla="*/ 0 w 36" name="T6"/>
                  <a:gd fmla="*/ 38 h 38" name="T7"/>
                  <a:gd fmla="*/ 36 w 36" name="T8"/>
                  <a:gd fmla="*/ 38 h 38" name="T9"/>
                  <a:gd fmla="*/ 36 w 36" name="T10"/>
                  <a:gd fmla="*/ 9 h 38" name="T11"/>
                  <a:gd fmla="*/ 27 w 36" name="T12"/>
                  <a:gd fmla="*/ 0 h 38" name="T13"/>
                </a:gdLst>
                <a:cxnLst>
                  <a:cxn ang="0">
                    <a:pos x="T0" y="T1"/>
                  </a:cxn>
                  <a:cxn ang="0">
                    <a:pos x="T2" y="T3"/>
                  </a:cxn>
                  <a:cxn ang="0">
                    <a:pos x="T4" y="T5"/>
                  </a:cxn>
                  <a:cxn ang="0">
                    <a:pos x="T6" y="T7"/>
                  </a:cxn>
                  <a:cxn ang="0">
                    <a:pos x="T8" y="T9"/>
                  </a:cxn>
                  <a:cxn ang="0">
                    <a:pos x="T10" y="T11"/>
                  </a:cxn>
                  <a:cxn ang="0">
                    <a:pos x="T12" y="T13"/>
                  </a:cxn>
                </a:cxnLst>
                <a:rect b="b" l="0" r="r" t="0"/>
                <a:pathLst>
                  <a:path h="38" w="36">
                    <a:moveTo>
                      <a:pt x="27" y="0"/>
                    </a:moveTo>
                    <a:cubicBezTo>
                      <a:pt x="10" y="0"/>
                      <a:pt x="10" y="0"/>
                      <a:pt x="10" y="0"/>
                    </a:cubicBezTo>
                    <a:cubicBezTo>
                      <a:pt x="5" y="0"/>
                      <a:pt x="0" y="4"/>
                      <a:pt x="0" y="9"/>
                    </a:cubicBezTo>
                    <a:cubicBezTo>
                      <a:pt x="0" y="38"/>
                      <a:pt x="0" y="38"/>
                      <a:pt x="0" y="38"/>
                    </a:cubicBezTo>
                    <a:cubicBezTo>
                      <a:pt x="36" y="38"/>
                      <a:pt x="36" y="38"/>
                      <a:pt x="36" y="38"/>
                    </a:cubicBezTo>
                    <a:cubicBezTo>
                      <a:pt x="36" y="9"/>
                      <a:pt x="36" y="9"/>
                      <a:pt x="36" y="9"/>
                    </a:cubicBezTo>
                    <a:cubicBezTo>
                      <a:pt x="36" y="4"/>
                      <a:pt x="32"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 name="Oval 31"/>
              <p:cNvSpPr>
                <a:spLocks noChangeArrowheads="1"/>
              </p:cNvSpPr>
              <p:nvPr/>
            </p:nvSpPr>
            <p:spPr bwMode="auto">
              <a:xfrm>
                <a:off x="5718175" y="2187576"/>
                <a:ext cx="87313" cy="857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1" name="Freeform 32"/>
              <p:cNvSpPr/>
              <p:nvPr/>
            </p:nvSpPr>
            <p:spPr bwMode="auto">
              <a:xfrm>
                <a:off x="5703888" y="2281238"/>
                <a:ext cx="115888" cy="120650"/>
              </a:xfrm>
              <a:custGeom>
                <a:gdLst>
                  <a:gd fmla="*/ 31 w 31" name="T0"/>
                  <a:gd fmla="*/ 14 h 32" name="T1"/>
                  <a:gd fmla="*/ 31 w 31" name="T2"/>
                  <a:gd fmla="*/ 8 h 32" name="T3"/>
                  <a:gd fmla="*/ 23 w 31" name="T4"/>
                  <a:gd fmla="*/ 0 h 32" name="T5"/>
                  <a:gd fmla="*/ 8 w 31" name="T6"/>
                  <a:gd fmla="*/ 0 h 32" name="T7"/>
                  <a:gd fmla="*/ 0 w 31" name="T8"/>
                  <a:gd fmla="*/ 8 h 32" name="T9"/>
                  <a:gd fmla="*/ 0 w 31" name="T10"/>
                  <a:gd fmla="*/ 32 h 32" name="T11"/>
                  <a:gd fmla="*/ 26 w 31" name="T12"/>
                  <a:gd fmla="*/ 32 h 32" name="T13"/>
                  <a:gd fmla="*/ 26 w 31" name="T14"/>
                  <a:gd fmla="*/ 22 h 32" name="T15"/>
                  <a:gd fmla="*/ 31 w 31" name="T16"/>
                  <a:gd fmla="*/ 14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31">
                    <a:moveTo>
                      <a:pt x="31" y="14"/>
                    </a:moveTo>
                    <a:cubicBezTo>
                      <a:pt x="31" y="8"/>
                      <a:pt x="31" y="8"/>
                      <a:pt x="31" y="8"/>
                    </a:cubicBezTo>
                    <a:cubicBezTo>
                      <a:pt x="31" y="3"/>
                      <a:pt x="27" y="0"/>
                      <a:pt x="23" y="0"/>
                    </a:cubicBezTo>
                    <a:cubicBezTo>
                      <a:pt x="8" y="0"/>
                      <a:pt x="8" y="0"/>
                      <a:pt x="8" y="0"/>
                    </a:cubicBezTo>
                    <a:cubicBezTo>
                      <a:pt x="4" y="0"/>
                      <a:pt x="0" y="3"/>
                      <a:pt x="0" y="8"/>
                    </a:cubicBezTo>
                    <a:cubicBezTo>
                      <a:pt x="0" y="32"/>
                      <a:pt x="0" y="32"/>
                      <a:pt x="0" y="32"/>
                    </a:cubicBezTo>
                    <a:cubicBezTo>
                      <a:pt x="26" y="32"/>
                      <a:pt x="26" y="32"/>
                      <a:pt x="26" y="32"/>
                    </a:cubicBezTo>
                    <a:cubicBezTo>
                      <a:pt x="26" y="22"/>
                      <a:pt x="26" y="22"/>
                      <a:pt x="26" y="22"/>
                    </a:cubicBezTo>
                    <a:cubicBezTo>
                      <a:pt x="26" y="19"/>
                      <a:pt x="28" y="16"/>
                      <a:pt x="31"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2" name="Oval 33"/>
              <p:cNvSpPr>
                <a:spLocks noChangeArrowheads="1"/>
              </p:cNvSpPr>
              <p:nvPr/>
            </p:nvSpPr>
            <p:spPr bwMode="auto">
              <a:xfrm>
                <a:off x="5951538" y="2187576"/>
                <a:ext cx="85725" cy="857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3" name="Freeform 34"/>
              <p:cNvSpPr/>
              <p:nvPr/>
            </p:nvSpPr>
            <p:spPr bwMode="auto">
              <a:xfrm>
                <a:off x="5937250" y="2281238"/>
                <a:ext cx="112713" cy="120650"/>
              </a:xfrm>
              <a:custGeom>
                <a:gdLst>
                  <a:gd fmla="*/ 23 w 30" name="T0"/>
                  <a:gd fmla="*/ 0 h 32" name="T1"/>
                  <a:gd fmla="*/ 8 w 30" name="T2"/>
                  <a:gd fmla="*/ 0 h 32" name="T3"/>
                  <a:gd fmla="*/ 0 w 30" name="T4"/>
                  <a:gd fmla="*/ 8 h 32" name="T5"/>
                  <a:gd fmla="*/ 0 w 30" name="T6"/>
                  <a:gd fmla="*/ 14 h 32" name="T7"/>
                  <a:gd fmla="*/ 5 w 30" name="T8"/>
                  <a:gd fmla="*/ 22 h 32" name="T9"/>
                  <a:gd fmla="*/ 5 w 30" name="T10"/>
                  <a:gd fmla="*/ 32 h 32" name="T11"/>
                  <a:gd fmla="*/ 30 w 30" name="T12"/>
                  <a:gd fmla="*/ 32 h 32" name="T13"/>
                  <a:gd fmla="*/ 30 w 30" name="T14"/>
                  <a:gd fmla="*/ 8 h 32" name="T15"/>
                  <a:gd fmla="*/ 23 w 30" name="T16"/>
                  <a:gd fmla="*/ 0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30">
                    <a:moveTo>
                      <a:pt x="23" y="0"/>
                    </a:moveTo>
                    <a:cubicBezTo>
                      <a:pt x="8" y="0"/>
                      <a:pt x="8" y="0"/>
                      <a:pt x="8" y="0"/>
                    </a:cubicBezTo>
                    <a:cubicBezTo>
                      <a:pt x="4" y="0"/>
                      <a:pt x="0" y="3"/>
                      <a:pt x="0" y="8"/>
                    </a:cubicBezTo>
                    <a:cubicBezTo>
                      <a:pt x="0" y="14"/>
                      <a:pt x="0" y="14"/>
                      <a:pt x="0" y="14"/>
                    </a:cubicBezTo>
                    <a:cubicBezTo>
                      <a:pt x="3" y="16"/>
                      <a:pt x="5" y="19"/>
                      <a:pt x="5" y="22"/>
                    </a:cubicBezTo>
                    <a:cubicBezTo>
                      <a:pt x="5" y="32"/>
                      <a:pt x="5" y="32"/>
                      <a:pt x="5" y="32"/>
                    </a:cubicBezTo>
                    <a:cubicBezTo>
                      <a:pt x="30" y="32"/>
                      <a:pt x="30" y="32"/>
                      <a:pt x="30" y="32"/>
                    </a:cubicBezTo>
                    <a:cubicBezTo>
                      <a:pt x="30" y="8"/>
                      <a:pt x="30" y="8"/>
                      <a:pt x="30" y="8"/>
                    </a:cubicBezTo>
                    <a:cubicBezTo>
                      <a:pt x="30" y="3"/>
                      <a:pt x="27" y="0"/>
                      <a:pt x="2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74" name="Csoportba foglalás 164"/>
          <p:cNvGrpSpPr/>
          <p:nvPr/>
        </p:nvGrpSpPr>
        <p:grpSpPr>
          <a:xfrm>
            <a:off x="3673475" y="2138802"/>
            <a:ext cx="630238" cy="631825"/>
            <a:chOff x="3673475" y="2014538"/>
            <a:chExt cx="630238" cy="631825"/>
          </a:xfrm>
          <a:solidFill>
            <a:schemeClr val="accent2"/>
          </a:solidFill>
        </p:grpSpPr>
        <p:sp>
          <p:nvSpPr>
            <p:cNvPr id="75" name="Freeform 35"/>
            <p:cNvSpPr>
              <a:spLocks noEditPoints="1"/>
            </p:cNvSpPr>
            <p:nvPr/>
          </p:nvSpPr>
          <p:spPr bwMode="auto">
            <a:xfrm>
              <a:off x="3673475" y="20145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8 w 397" name="T12"/>
                <a:gd fmla="*/ 379 h 398" name="T13"/>
                <a:gd fmla="*/ 18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8" y="379"/>
                  </a:lnTo>
                  <a:lnTo>
                    <a:pt x="18"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6" name="Oval 36"/>
            <p:cNvSpPr>
              <a:spLocks noChangeArrowheads="1"/>
            </p:cNvSpPr>
            <p:nvPr/>
          </p:nvSpPr>
          <p:spPr bwMode="auto">
            <a:xfrm>
              <a:off x="3910013" y="2149476"/>
              <a:ext cx="160338" cy="1619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7" name="Freeform 37"/>
            <p:cNvSpPr/>
            <p:nvPr/>
          </p:nvSpPr>
          <p:spPr bwMode="auto">
            <a:xfrm>
              <a:off x="3883025" y="2325688"/>
              <a:ext cx="101600" cy="227013"/>
            </a:xfrm>
            <a:custGeom>
              <a:gdLst>
                <a:gd fmla="*/ 27 w 27" name="T0"/>
                <a:gd fmla="*/ 9 h 60" name="T1"/>
                <a:gd fmla="*/ 20 w 27" name="T2"/>
                <a:gd fmla="*/ 0 h 60" name="T3"/>
                <a:gd fmla="*/ 20 w 27" name="T4"/>
                <a:gd fmla="*/ 0 h 60" name="T5"/>
                <a:gd fmla="*/ 15 w 27" name="T6"/>
                <a:gd fmla="*/ 0 h 60" name="T7"/>
                <a:gd fmla="*/ 0 w 27" name="T8"/>
                <a:gd fmla="*/ 15 h 60" name="T9"/>
                <a:gd fmla="*/ 0 w 27" name="T10"/>
                <a:gd fmla="*/ 60 h 60" name="T11"/>
                <a:gd fmla="*/ 22 w 27" name="T12"/>
                <a:gd fmla="*/ 60 h 60" name="T13"/>
                <a:gd fmla="*/ 27 w 27" name="T14"/>
                <a:gd fmla="*/ 9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27">
                  <a:moveTo>
                    <a:pt x="27" y="9"/>
                  </a:moveTo>
                  <a:cubicBezTo>
                    <a:pt x="20" y="0"/>
                    <a:pt x="20" y="0"/>
                    <a:pt x="20" y="0"/>
                  </a:cubicBezTo>
                  <a:cubicBezTo>
                    <a:pt x="20" y="0"/>
                    <a:pt x="20" y="0"/>
                    <a:pt x="20" y="0"/>
                  </a:cubicBezTo>
                  <a:cubicBezTo>
                    <a:pt x="15" y="0"/>
                    <a:pt x="15" y="0"/>
                    <a:pt x="15" y="0"/>
                  </a:cubicBezTo>
                  <a:cubicBezTo>
                    <a:pt x="7" y="0"/>
                    <a:pt x="0" y="7"/>
                    <a:pt x="0" y="15"/>
                  </a:cubicBezTo>
                  <a:cubicBezTo>
                    <a:pt x="0" y="60"/>
                    <a:pt x="0" y="60"/>
                    <a:pt x="0" y="60"/>
                  </a:cubicBezTo>
                  <a:cubicBezTo>
                    <a:pt x="22" y="60"/>
                    <a:pt x="22" y="60"/>
                    <a:pt x="22" y="60"/>
                  </a:cubicBezTo>
                  <a:lnTo>
                    <a:pt x="27"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Freeform 38"/>
            <p:cNvSpPr/>
            <p:nvPr/>
          </p:nvSpPr>
          <p:spPr bwMode="auto">
            <a:xfrm>
              <a:off x="3992563" y="2325688"/>
              <a:ext cx="100013" cy="227013"/>
            </a:xfrm>
            <a:custGeom>
              <a:gdLst>
                <a:gd fmla="*/ 7 w 27" name="T0"/>
                <a:gd fmla="*/ 0 h 60" name="T1"/>
                <a:gd fmla="*/ 0 w 27" name="T2"/>
                <a:gd fmla="*/ 9 h 60" name="T3"/>
                <a:gd fmla="*/ 5 w 27" name="T4"/>
                <a:gd fmla="*/ 60 h 60" name="T5"/>
                <a:gd fmla="*/ 3 w 27" name="T6"/>
                <a:gd fmla="*/ 60 h 60" name="T7"/>
                <a:gd fmla="*/ 27 w 27" name="T8"/>
                <a:gd fmla="*/ 60 h 60" name="T9"/>
                <a:gd fmla="*/ 27 w 27" name="T10"/>
                <a:gd fmla="*/ 15 h 60" name="T11"/>
                <a:gd fmla="*/ 13 w 27" name="T12"/>
                <a:gd fmla="*/ 0 h 60" name="T13"/>
                <a:gd fmla="*/ 7 w 27" name="T14"/>
                <a:gd fmla="*/ 0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27">
                  <a:moveTo>
                    <a:pt x="7" y="0"/>
                  </a:moveTo>
                  <a:cubicBezTo>
                    <a:pt x="0" y="9"/>
                    <a:pt x="0" y="9"/>
                    <a:pt x="0" y="9"/>
                  </a:cubicBezTo>
                  <a:cubicBezTo>
                    <a:pt x="5" y="60"/>
                    <a:pt x="5" y="60"/>
                    <a:pt x="5" y="60"/>
                  </a:cubicBezTo>
                  <a:cubicBezTo>
                    <a:pt x="3" y="60"/>
                    <a:pt x="3" y="60"/>
                    <a:pt x="3" y="60"/>
                  </a:cubicBezTo>
                  <a:cubicBezTo>
                    <a:pt x="27" y="60"/>
                    <a:pt x="27" y="60"/>
                    <a:pt x="27" y="60"/>
                  </a:cubicBezTo>
                  <a:cubicBezTo>
                    <a:pt x="27" y="15"/>
                    <a:pt x="27" y="15"/>
                    <a:pt x="27" y="15"/>
                  </a:cubicBezTo>
                  <a:cubicBezTo>
                    <a:pt x="27" y="7"/>
                    <a:pt x="21" y="0"/>
                    <a:pt x="13" y="0"/>
                  </a:cubicBez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79" name="Csoportba foglalás 4"/>
          <p:cNvGrpSpPr/>
          <p:nvPr/>
        </p:nvGrpSpPr>
        <p:grpSpPr>
          <a:xfrm>
            <a:off x="4619625" y="2138802"/>
            <a:ext cx="630238" cy="631825"/>
            <a:chOff x="4619625" y="2138802"/>
            <a:chExt cx="630238" cy="631825"/>
          </a:xfrm>
          <a:solidFill>
            <a:schemeClr val="accent2"/>
          </a:solidFill>
        </p:grpSpPr>
        <p:sp>
          <p:nvSpPr>
            <p:cNvPr id="80" name="Freeform 39"/>
            <p:cNvSpPr>
              <a:spLocks noEditPoints="1"/>
            </p:cNvSpPr>
            <p:nvPr/>
          </p:nvSpPr>
          <p:spPr bwMode="auto">
            <a:xfrm>
              <a:off x="4619625" y="2138802"/>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8 w 397" name="T10"/>
                <a:gd fmla="*/ 19 h 398" name="T11"/>
                <a:gd fmla="*/ 378 w 397" name="T12"/>
                <a:gd fmla="*/ 19 h 398" name="T13"/>
                <a:gd fmla="*/ 378 w 397" name="T14"/>
                <a:gd fmla="*/ 379 h 398" name="T15"/>
                <a:gd fmla="*/ 18 w 397" name="T16"/>
                <a:gd fmla="*/ 379 h 398" name="T17"/>
                <a:gd fmla="*/ 18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8" y="19"/>
                  </a:moveTo>
                  <a:lnTo>
                    <a:pt x="378" y="19"/>
                  </a:lnTo>
                  <a:lnTo>
                    <a:pt x="378" y="379"/>
                  </a:lnTo>
                  <a:lnTo>
                    <a:pt x="18" y="379"/>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81" name="Csoportba foglalás 1"/>
            <p:cNvGrpSpPr/>
            <p:nvPr/>
          </p:nvGrpSpPr>
          <p:grpSpPr>
            <a:xfrm>
              <a:off x="4829175" y="2273740"/>
              <a:ext cx="209550" cy="403225"/>
              <a:chOff x="4829175" y="2273740"/>
              <a:chExt cx="209550" cy="403225"/>
            </a:xfrm>
            <a:grpFill/>
          </p:grpSpPr>
          <p:sp>
            <p:nvSpPr>
              <p:cNvPr id="82" name="Oval 40"/>
              <p:cNvSpPr>
                <a:spLocks noChangeArrowheads="1"/>
              </p:cNvSpPr>
              <p:nvPr/>
            </p:nvSpPr>
            <p:spPr bwMode="auto">
              <a:xfrm>
                <a:off x="4851400" y="2273740"/>
                <a:ext cx="161925" cy="1619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3" name="Freeform 41"/>
              <p:cNvSpPr>
                <a:spLocks noEditPoints="1"/>
              </p:cNvSpPr>
              <p:nvPr/>
            </p:nvSpPr>
            <p:spPr bwMode="auto">
              <a:xfrm>
                <a:off x="4829175" y="2449952"/>
                <a:ext cx="209550" cy="227013"/>
              </a:xfrm>
              <a:custGeom>
                <a:gdLst>
                  <a:gd fmla="*/ 41 w 56" name="T0"/>
                  <a:gd fmla="*/ 0 h 60" name="T1"/>
                  <a:gd fmla="*/ 14 w 56" name="T2"/>
                  <a:gd fmla="*/ 0 h 60" name="T3"/>
                  <a:gd fmla="*/ 0 w 56" name="T4"/>
                  <a:gd fmla="*/ 15 h 60" name="T5"/>
                  <a:gd fmla="*/ 0 w 56" name="T6"/>
                  <a:gd fmla="*/ 60 h 60" name="T7"/>
                  <a:gd fmla="*/ 56 w 56" name="T8"/>
                  <a:gd fmla="*/ 60 h 60" name="T9"/>
                  <a:gd fmla="*/ 56 w 56" name="T10"/>
                  <a:gd fmla="*/ 15 h 60" name="T11"/>
                  <a:gd fmla="*/ 41 w 56" name="T12"/>
                  <a:gd fmla="*/ 0 h 60" name="T13"/>
                  <a:gd fmla="*/ 48 w 56" name="T14"/>
                  <a:gd fmla="*/ 20 h 60" name="T15"/>
                  <a:gd fmla="*/ 48 w 56" name="T16"/>
                  <a:gd fmla="*/ 23 h 60" name="T17"/>
                  <a:gd fmla="*/ 35 w 56" name="T18"/>
                  <a:gd fmla="*/ 23 h 60" name="T19"/>
                  <a:gd fmla="*/ 48 w 56" name="T20"/>
                  <a:gd fmla="*/ 20 h 60" name="T21"/>
                  <a:gd fmla="*/ 49 w 56" name="T22"/>
                  <a:gd fmla="*/ 28 h 60" name="T23"/>
                  <a:gd fmla="*/ 34 w 56" name="T24"/>
                  <a:gd fmla="*/ 28 h 60" name="T25"/>
                  <a:gd fmla="*/ 34 w 56" name="T26"/>
                  <a:gd fmla="*/ 25 h 60" name="T27"/>
                  <a:gd fmla="*/ 49 w 56" name="T28"/>
                  <a:gd fmla="*/ 25 h 60" name="T29"/>
                  <a:gd fmla="*/ 49 w 56" name="T30"/>
                  <a:gd fmla="*/ 28 h 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0" w="56">
                    <a:moveTo>
                      <a:pt x="41" y="0"/>
                    </a:moveTo>
                    <a:cubicBezTo>
                      <a:pt x="14" y="0"/>
                      <a:pt x="14" y="0"/>
                      <a:pt x="14" y="0"/>
                    </a:cubicBezTo>
                    <a:cubicBezTo>
                      <a:pt x="6" y="0"/>
                      <a:pt x="0" y="7"/>
                      <a:pt x="0" y="15"/>
                    </a:cubicBezTo>
                    <a:cubicBezTo>
                      <a:pt x="0" y="60"/>
                      <a:pt x="0" y="60"/>
                      <a:pt x="0" y="60"/>
                    </a:cubicBezTo>
                    <a:cubicBezTo>
                      <a:pt x="56" y="60"/>
                      <a:pt x="56" y="60"/>
                      <a:pt x="56" y="60"/>
                    </a:cubicBezTo>
                    <a:cubicBezTo>
                      <a:pt x="56" y="15"/>
                      <a:pt x="56" y="15"/>
                      <a:pt x="56" y="15"/>
                    </a:cubicBezTo>
                    <a:cubicBezTo>
                      <a:pt x="56" y="7"/>
                      <a:pt x="49" y="0"/>
                      <a:pt x="41" y="0"/>
                    </a:cubicBezTo>
                    <a:close/>
                    <a:moveTo>
                      <a:pt x="48" y="20"/>
                    </a:moveTo>
                    <a:cubicBezTo>
                      <a:pt x="48" y="23"/>
                      <a:pt x="48" y="23"/>
                      <a:pt x="48" y="23"/>
                    </a:cubicBezTo>
                    <a:cubicBezTo>
                      <a:pt x="35" y="23"/>
                      <a:pt x="35" y="23"/>
                      <a:pt x="35" y="23"/>
                    </a:cubicBezTo>
                    <a:lnTo>
                      <a:pt x="48" y="20"/>
                    </a:lnTo>
                    <a:close/>
                    <a:moveTo>
                      <a:pt x="49" y="28"/>
                    </a:moveTo>
                    <a:cubicBezTo>
                      <a:pt x="34" y="28"/>
                      <a:pt x="34" y="28"/>
                      <a:pt x="34" y="28"/>
                    </a:cubicBezTo>
                    <a:cubicBezTo>
                      <a:pt x="34" y="25"/>
                      <a:pt x="34" y="25"/>
                      <a:pt x="34" y="25"/>
                    </a:cubicBezTo>
                    <a:cubicBezTo>
                      <a:pt x="49" y="25"/>
                      <a:pt x="49" y="25"/>
                      <a:pt x="49" y="25"/>
                    </a:cubicBezTo>
                    <a:lnTo>
                      <a:pt x="49"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84" name="Csoportba foglalás 177"/>
          <p:cNvGrpSpPr/>
          <p:nvPr/>
        </p:nvGrpSpPr>
        <p:grpSpPr>
          <a:xfrm>
            <a:off x="6507163" y="2138802"/>
            <a:ext cx="630238" cy="631825"/>
            <a:chOff x="6507163" y="2014538"/>
            <a:chExt cx="630238" cy="631825"/>
          </a:xfrm>
          <a:solidFill>
            <a:schemeClr val="accent2"/>
          </a:solidFill>
        </p:grpSpPr>
        <p:sp>
          <p:nvSpPr>
            <p:cNvPr id="85" name="Freeform 42"/>
            <p:cNvSpPr>
              <a:spLocks noEditPoints="1"/>
            </p:cNvSpPr>
            <p:nvPr/>
          </p:nvSpPr>
          <p:spPr bwMode="auto">
            <a:xfrm>
              <a:off x="6507163" y="20145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6" name="Rectangle 43"/>
            <p:cNvSpPr>
              <a:spLocks noChangeArrowheads="1"/>
            </p:cNvSpPr>
            <p:nvPr/>
          </p:nvSpPr>
          <p:spPr bwMode="auto">
            <a:xfrm>
              <a:off x="6664325" y="2292351"/>
              <a:ext cx="49213"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7" name="Freeform 44"/>
            <p:cNvSpPr/>
            <p:nvPr/>
          </p:nvSpPr>
          <p:spPr bwMode="auto">
            <a:xfrm>
              <a:off x="6713538" y="2157413"/>
              <a:ext cx="228600" cy="319088"/>
            </a:xfrm>
            <a:custGeom>
              <a:gdLst>
                <a:gd fmla="*/ 0 w 144" name="T0"/>
                <a:gd fmla="*/ 85 h 201" name="T1"/>
                <a:gd fmla="*/ 17 w 144" name="T2"/>
                <a:gd fmla="*/ 85 h 201" name="T3"/>
                <a:gd fmla="*/ 17 w 144" name="T4"/>
                <a:gd fmla="*/ 59 h 201" name="T5"/>
                <a:gd fmla="*/ 71 w 144" name="T6"/>
                <a:gd fmla="*/ 102 h 201" name="T7"/>
                <a:gd fmla="*/ 17 w 144" name="T8"/>
                <a:gd fmla="*/ 142 h 201" name="T9"/>
                <a:gd fmla="*/ 17 w 144" name="T10"/>
                <a:gd fmla="*/ 116 h 201" name="T11"/>
                <a:gd fmla="*/ 0 w 144" name="T12"/>
                <a:gd fmla="*/ 116 h 201" name="T13"/>
                <a:gd fmla="*/ 0 w 144" name="T14"/>
                <a:gd fmla="*/ 201 h 201" name="T15"/>
                <a:gd fmla="*/ 144 w 144" name="T16"/>
                <a:gd fmla="*/ 201 h 201" name="T17"/>
                <a:gd fmla="*/ 144 w 144" name="T18"/>
                <a:gd fmla="*/ 0 h 201" name="T19"/>
                <a:gd fmla="*/ 0 w 144" name="T20"/>
                <a:gd fmla="*/ 0 h 201" name="T21"/>
                <a:gd fmla="*/ 0 w 144" name="T22"/>
                <a:gd fmla="*/ 85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144">
                  <a:moveTo>
                    <a:pt x="0" y="85"/>
                  </a:moveTo>
                  <a:lnTo>
                    <a:pt x="17" y="85"/>
                  </a:lnTo>
                  <a:lnTo>
                    <a:pt x="17" y="59"/>
                  </a:lnTo>
                  <a:lnTo>
                    <a:pt x="71" y="102"/>
                  </a:lnTo>
                  <a:lnTo>
                    <a:pt x="17" y="142"/>
                  </a:lnTo>
                  <a:lnTo>
                    <a:pt x="17" y="116"/>
                  </a:lnTo>
                  <a:lnTo>
                    <a:pt x="0" y="116"/>
                  </a:lnTo>
                  <a:lnTo>
                    <a:pt x="0" y="201"/>
                  </a:lnTo>
                  <a:lnTo>
                    <a:pt x="144" y="201"/>
                  </a:lnTo>
                  <a:lnTo>
                    <a:pt x="144" y="0"/>
                  </a:lnTo>
                  <a:lnTo>
                    <a:pt x="0" y="0"/>
                  </a:lnTo>
                  <a:lnTo>
                    <a:pt x="0" y="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8" name="Csoportba foglalás 178"/>
          <p:cNvGrpSpPr/>
          <p:nvPr/>
        </p:nvGrpSpPr>
        <p:grpSpPr>
          <a:xfrm>
            <a:off x="7453313" y="2138802"/>
            <a:ext cx="630238" cy="631825"/>
            <a:chOff x="7453313" y="2014538"/>
            <a:chExt cx="630238" cy="631825"/>
          </a:xfrm>
          <a:solidFill>
            <a:schemeClr val="accent2"/>
          </a:solidFill>
        </p:grpSpPr>
        <p:sp>
          <p:nvSpPr>
            <p:cNvPr id="89" name="Freeform 45"/>
            <p:cNvSpPr>
              <a:spLocks noEditPoints="1"/>
            </p:cNvSpPr>
            <p:nvPr/>
          </p:nvSpPr>
          <p:spPr bwMode="auto">
            <a:xfrm>
              <a:off x="7453313" y="20145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0" name="Freeform 46"/>
            <p:cNvSpPr/>
            <p:nvPr/>
          </p:nvSpPr>
          <p:spPr bwMode="auto">
            <a:xfrm>
              <a:off x="7885113" y="2251076"/>
              <a:ext cx="115888" cy="131763"/>
            </a:xfrm>
            <a:custGeom>
              <a:gdLst>
                <a:gd fmla="*/ 17 w 73" name="T0"/>
                <a:gd fmla="*/ 57 h 83" name="T1"/>
                <a:gd fmla="*/ 17 w 73" name="T2"/>
                <a:gd fmla="*/ 83 h 83" name="T3"/>
                <a:gd fmla="*/ 73 w 73" name="T4"/>
                <a:gd fmla="*/ 43 h 83" name="T5"/>
                <a:gd fmla="*/ 17 w 73" name="T6"/>
                <a:gd fmla="*/ 0 h 83" name="T7"/>
                <a:gd fmla="*/ 17 w 73" name="T8"/>
                <a:gd fmla="*/ 26 h 83" name="T9"/>
                <a:gd fmla="*/ 0 w 73" name="T10"/>
                <a:gd fmla="*/ 26 h 83" name="T11"/>
                <a:gd fmla="*/ 0 w 73" name="T12"/>
                <a:gd fmla="*/ 57 h 83" name="T13"/>
                <a:gd fmla="*/ 17 w 73" name="T14"/>
                <a:gd fmla="*/ 57 h 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3" w="73">
                  <a:moveTo>
                    <a:pt x="17" y="57"/>
                  </a:moveTo>
                  <a:lnTo>
                    <a:pt x="17" y="83"/>
                  </a:lnTo>
                  <a:lnTo>
                    <a:pt x="73" y="43"/>
                  </a:lnTo>
                  <a:lnTo>
                    <a:pt x="17" y="0"/>
                  </a:lnTo>
                  <a:lnTo>
                    <a:pt x="17" y="26"/>
                  </a:lnTo>
                  <a:lnTo>
                    <a:pt x="0" y="26"/>
                  </a:lnTo>
                  <a:lnTo>
                    <a:pt x="0" y="57"/>
                  </a:lnTo>
                  <a:lnTo>
                    <a:pt x="17"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1" name="Freeform 47"/>
            <p:cNvSpPr/>
            <p:nvPr/>
          </p:nvSpPr>
          <p:spPr bwMode="auto">
            <a:xfrm>
              <a:off x="7659688" y="2157413"/>
              <a:ext cx="225425" cy="319088"/>
            </a:xfrm>
            <a:custGeom>
              <a:gdLst>
                <a:gd fmla="*/ 142 w 142" name="T0"/>
                <a:gd fmla="*/ 116 h 201" name="T1"/>
                <a:gd fmla="*/ 111 w 142" name="T2"/>
                <a:gd fmla="*/ 116 h 201" name="T3"/>
                <a:gd fmla="*/ 111 w 142" name="T4"/>
                <a:gd fmla="*/ 85 h 201" name="T5"/>
                <a:gd fmla="*/ 142 w 142" name="T6"/>
                <a:gd fmla="*/ 85 h 201" name="T7"/>
                <a:gd fmla="*/ 142 w 142" name="T8"/>
                <a:gd fmla="*/ 0 h 201" name="T9"/>
                <a:gd fmla="*/ 0 w 142" name="T10"/>
                <a:gd fmla="*/ 0 h 201" name="T11"/>
                <a:gd fmla="*/ 0 w 142" name="T12"/>
                <a:gd fmla="*/ 201 h 201" name="T13"/>
                <a:gd fmla="*/ 142 w 142" name="T14"/>
                <a:gd fmla="*/ 201 h 201" name="T15"/>
                <a:gd fmla="*/ 142 w 142" name="T16"/>
                <a:gd fmla="*/ 116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142">
                  <a:moveTo>
                    <a:pt x="142" y="116"/>
                  </a:moveTo>
                  <a:lnTo>
                    <a:pt x="111" y="116"/>
                  </a:lnTo>
                  <a:lnTo>
                    <a:pt x="111" y="85"/>
                  </a:lnTo>
                  <a:lnTo>
                    <a:pt x="142" y="85"/>
                  </a:lnTo>
                  <a:lnTo>
                    <a:pt x="142" y="0"/>
                  </a:lnTo>
                  <a:lnTo>
                    <a:pt x="0" y="0"/>
                  </a:lnTo>
                  <a:lnTo>
                    <a:pt x="0" y="201"/>
                  </a:lnTo>
                  <a:lnTo>
                    <a:pt x="142" y="201"/>
                  </a:lnTo>
                  <a:lnTo>
                    <a:pt x="142" y="11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92" name="Csoportba foglalás 179"/>
          <p:cNvGrpSpPr/>
          <p:nvPr/>
        </p:nvGrpSpPr>
        <p:grpSpPr>
          <a:xfrm>
            <a:off x="8396288" y="2138802"/>
            <a:ext cx="630238" cy="631825"/>
            <a:chOff x="8396288" y="2014538"/>
            <a:chExt cx="630238" cy="631825"/>
          </a:xfrm>
          <a:solidFill>
            <a:schemeClr val="accent2"/>
          </a:solidFill>
        </p:grpSpPr>
        <p:sp>
          <p:nvSpPr>
            <p:cNvPr id="93" name="Freeform 48"/>
            <p:cNvSpPr>
              <a:spLocks noEditPoints="1"/>
            </p:cNvSpPr>
            <p:nvPr/>
          </p:nvSpPr>
          <p:spPr bwMode="auto">
            <a:xfrm>
              <a:off x="8396288" y="20145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4" name="Freeform 49"/>
            <p:cNvSpPr/>
            <p:nvPr/>
          </p:nvSpPr>
          <p:spPr bwMode="auto">
            <a:xfrm>
              <a:off x="8572500" y="2259013"/>
              <a:ext cx="288925" cy="112713"/>
            </a:xfrm>
            <a:custGeom>
              <a:gdLst>
                <a:gd fmla="*/ 182 w 182" name="T0"/>
                <a:gd fmla="*/ 0 h 71" name="T1"/>
                <a:gd fmla="*/ 0 w 182" name="T2"/>
                <a:gd fmla="*/ 0 h 71" name="T3"/>
                <a:gd fmla="*/ 92 w 182" name="T4"/>
                <a:gd fmla="*/ 71 h 71" name="T5"/>
                <a:gd fmla="*/ 182 w 182" name="T6"/>
                <a:gd fmla="*/ 0 h 71" name="T7"/>
              </a:gdLst>
              <a:cxnLst>
                <a:cxn ang="0">
                  <a:pos x="T0" y="T1"/>
                </a:cxn>
                <a:cxn ang="0">
                  <a:pos x="T2" y="T3"/>
                </a:cxn>
                <a:cxn ang="0">
                  <a:pos x="T4" y="T5"/>
                </a:cxn>
                <a:cxn ang="0">
                  <a:pos x="T6" y="T7"/>
                </a:cxn>
              </a:cxnLst>
              <a:rect b="b" l="0" r="r" t="0"/>
              <a:pathLst>
                <a:path h="71" w="182">
                  <a:moveTo>
                    <a:pt x="182" y="0"/>
                  </a:moveTo>
                  <a:lnTo>
                    <a:pt x="0" y="0"/>
                  </a:lnTo>
                  <a:lnTo>
                    <a:pt x="92" y="71"/>
                  </a:lnTo>
                  <a:lnTo>
                    <a:pt x="18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5" name="Freeform 50"/>
            <p:cNvSpPr/>
            <p:nvPr/>
          </p:nvSpPr>
          <p:spPr bwMode="auto">
            <a:xfrm>
              <a:off x="8550275" y="2262188"/>
              <a:ext cx="333375" cy="195263"/>
            </a:xfrm>
            <a:custGeom>
              <a:gdLst>
                <a:gd fmla="*/ 210 w 210" name="T0"/>
                <a:gd fmla="*/ 0 h 123" name="T1"/>
                <a:gd fmla="*/ 106 w 210" name="T2"/>
                <a:gd fmla="*/ 81 h 123" name="T3"/>
                <a:gd fmla="*/ 0 w 210" name="T4"/>
                <a:gd fmla="*/ 0 h 123" name="T5"/>
                <a:gd fmla="*/ 0 w 210" name="T6"/>
                <a:gd fmla="*/ 123 h 123" name="T7"/>
                <a:gd fmla="*/ 210 w 210" name="T8"/>
                <a:gd fmla="*/ 123 h 123" name="T9"/>
                <a:gd fmla="*/ 210 w 210" name="T10"/>
                <a:gd fmla="*/ 0 h 123" name="T11"/>
              </a:gdLst>
              <a:cxnLst>
                <a:cxn ang="0">
                  <a:pos x="T0" y="T1"/>
                </a:cxn>
                <a:cxn ang="0">
                  <a:pos x="T2" y="T3"/>
                </a:cxn>
                <a:cxn ang="0">
                  <a:pos x="T4" y="T5"/>
                </a:cxn>
                <a:cxn ang="0">
                  <a:pos x="T6" y="T7"/>
                </a:cxn>
                <a:cxn ang="0">
                  <a:pos x="T8" y="T9"/>
                </a:cxn>
                <a:cxn ang="0">
                  <a:pos x="T10" y="T11"/>
                </a:cxn>
              </a:cxnLst>
              <a:rect b="b" l="0" r="r" t="0"/>
              <a:pathLst>
                <a:path h="123" w="210">
                  <a:moveTo>
                    <a:pt x="210" y="0"/>
                  </a:moveTo>
                  <a:lnTo>
                    <a:pt x="106" y="81"/>
                  </a:lnTo>
                  <a:lnTo>
                    <a:pt x="0" y="0"/>
                  </a:lnTo>
                  <a:lnTo>
                    <a:pt x="0" y="123"/>
                  </a:lnTo>
                  <a:lnTo>
                    <a:pt x="210" y="123"/>
                  </a:lnTo>
                  <a:lnTo>
                    <a:pt x="21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96" name="Csoportba foglalás 180"/>
          <p:cNvGrpSpPr/>
          <p:nvPr/>
        </p:nvGrpSpPr>
        <p:grpSpPr>
          <a:xfrm>
            <a:off x="9342438" y="2138802"/>
            <a:ext cx="630238" cy="631825"/>
            <a:chOff x="9342438" y="2014538"/>
            <a:chExt cx="630238" cy="631825"/>
          </a:xfrm>
          <a:solidFill>
            <a:schemeClr val="accent2"/>
          </a:solidFill>
        </p:grpSpPr>
        <p:sp>
          <p:nvSpPr>
            <p:cNvPr id="97" name="Freeform 51"/>
            <p:cNvSpPr>
              <a:spLocks noEditPoints="1"/>
            </p:cNvSpPr>
            <p:nvPr/>
          </p:nvSpPr>
          <p:spPr bwMode="auto">
            <a:xfrm>
              <a:off x="9342438" y="20145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8" name="Freeform 52"/>
            <p:cNvSpPr/>
            <p:nvPr/>
          </p:nvSpPr>
          <p:spPr bwMode="auto">
            <a:xfrm>
              <a:off x="9510713" y="2141538"/>
              <a:ext cx="293688" cy="230188"/>
            </a:xfrm>
            <a:custGeom>
              <a:gdLst>
                <a:gd fmla="*/ 0 w 185" name="T0"/>
                <a:gd fmla="*/ 74 h 145" name="T1"/>
                <a:gd fmla="*/ 92 w 185" name="T2"/>
                <a:gd fmla="*/ 145 h 145" name="T3"/>
                <a:gd fmla="*/ 185 w 185" name="T4"/>
                <a:gd fmla="*/ 74 h 145" name="T5"/>
                <a:gd fmla="*/ 107 w 185" name="T6"/>
                <a:gd fmla="*/ 74 h 145" name="T7"/>
                <a:gd fmla="*/ 107 w 185" name="T8"/>
                <a:gd fmla="*/ 57 h 145" name="T9"/>
                <a:gd fmla="*/ 135 w 185" name="T10"/>
                <a:gd fmla="*/ 57 h 145" name="T11"/>
                <a:gd fmla="*/ 92 w 185" name="T12"/>
                <a:gd fmla="*/ 0 h 145" name="T13"/>
                <a:gd fmla="*/ 50 w 185" name="T14"/>
                <a:gd fmla="*/ 57 h 145" name="T15"/>
                <a:gd fmla="*/ 78 w 185" name="T16"/>
                <a:gd fmla="*/ 57 h 145" name="T17"/>
                <a:gd fmla="*/ 78 w 185" name="T18"/>
                <a:gd fmla="*/ 74 h 145" name="T19"/>
                <a:gd fmla="*/ 0 w 185" name="T20"/>
                <a:gd fmla="*/ 74 h 1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5" w="185">
                  <a:moveTo>
                    <a:pt x="0" y="74"/>
                  </a:moveTo>
                  <a:lnTo>
                    <a:pt x="92" y="145"/>
                  </a:lnTo>
                  <a:lnTo>
                    <a:pt x="185" y="74"/>
                  </a:lnTo>
                  <a:lnTo>
                    <a:pt x="107" y="74"/>
                  </a:lnTo>
                  <a:lnTo>
                    <a:pt x="107" y="57"/>
                  </a:lnTo>
                  <a:lnTo>
                    <a:pt x="135" y="57"/>
                  </a:lnTo>
                  <a:lnTo>
                    <a:pt x="92" y="0"/>
                  </a:lnTo>
                  <a:lnTo>
                    <a:pt x="50" y="57"/>
                  </a:lnTo>
                  <a:lnTo>
                    <a:pt x="78" y="57"/>
                  </a:lnTo>
                  <a:lnTo>
                    <a:pt x="78" y="74"/>
                  </a:lnTo>
                  <a:lnTo>
                    <a:pt x="0" y="7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9" name="Freeform 53"/>
            <p:cNvSpPr/>
            <p:nvPr/>
          </p:nvSpPr>
          <p:spPr bwMode="auto">
            <a:xfrm>
              <a:off x="9488488" y="2262188"/>
              <a:ext cx="333375" cy="195263"/>
            </a:xfrm>
            <a:custGeom>
              <a:gdLst>
                <a:gd fmla="*/ 0 w 210" name="T0"/>
                <a:gd fmla="*/ 0 h 123" name="T1"/>
                <a:gd fmla="*/ 0 w 210" name="T2"/>
                <a:gd fmla="*/ 123 h 123" name="T3"/>
                <a:gd fmla="*/ 210 w 210" name="T4"/>
                <a:gd fmla="*/ 123 h 123" name="T5"/>
                <a:gd fmla="*/ 210 w 210" name="T6"/>
                <a:gd fmla="*/ 0 h 123" name="T7"/>
                <a:gd fmla="*/ 106 w 210" name="T8"/>
                <a:gd fmla="*/ 81 h 123" name="T9"/>
                <a:gd fmla="*/ 0 w 210" name="T10"/>
                <a:gd fmla="*/ 0 h 123" name="T11"/>
              </a:gdLst>
              <a:cxnLst>
                <a:cxn ang="0">
                  <a:pos x="T0" y="T1"/>
                </a:cxn>
                <a:cxn ang="0">
                  <a:pos x="T2" y="T3"/>
                </a:cxn>
                <a:cxn ang="0">
                  <a:pos x="T4" y="T5"/>
                </a:cxn>
                <a:cxn ang="0">
                  <a:pos x="T6" y="T7"/>
                </a:cxn>
                <a:cxn ang="0">
                  <a:pos x="T8" y="T9"/>
                </a:cxn>
                <a:cxn ang="0">
                  <a:pos x="T10" y="T11"/>
                </a:cxn>
              </a:cxnLst>
              <a:rect b="b" l="0" r="r" t="0"/>
              <a:pathLst>
                <a:path h="123" w="210">
                  <a:moveTo>
                    <a:pt x="0" y="0"/>
                  </a:moveTo>
                  <a:lnTo>
                    <a:pt x="0" y="123"/>
                  </a:lnTo>
                  <a:lnTo>
                    <a:pt x="210" y="123"/>
                  </a:lnTo>
                  <a:lnTo>
                    <a:pt x="210" y="0"/>
                  </a:lnTo>
                  <a:lnTo>
                    <a:pt x="106" y="8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00" name="Csoportba foglalás 162"/>
          <p:cNvGrpSpPr/>
          <p:nvPr/>
        </p:nvGrpSpPr>
        <p:grpSpPr>
          <a:xfrm>
            <a:off x="10288588" y="2138802"/>
            <a:ext cx="630238" cy="631825"/>
            <a:chOff x="10288588" y="2014538"/>
            <a:chExt cx="630238" cy="631825"/>
          </a:xfrm>
          <a:solidFill>
            <a:schemeClr val="accent2"/>
          </a:solidFill>
        </p:grpSpPr>
        <p:sp>
          <p:nvSpPr>
            <p:cNvPr id="101" name="Freeform 54"/>
            <p:cNvSpPr>
              <a:spLocks noEditPoints="1"/>
            </p:cNvSpPr>
            <p:nvPr/>
          </p:nvSpPr>
          <p:spPr bwMode="auto">
            <a:xfrm>
              <a:off x="10288588" y="20145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2" name="Freeform 55"/>
            <p:cNvSpPr/>
            <p:nvPr/>
          </p:nvSpPr>
          <p:spPr bwMode="auto">
            <a:xfrm>
              <a:off x="10456863" y="2259013"/>
              <a:ext cx="288925" cy="112713"/>
            </a:xfrm>
            <a:custGeom>
              <a:gdLst>
                <a:gd fmla="*/ 92 w 182" name="T0"/>
                <a:gd fmla="*/ 71 h 71" name="T1"/>
                <a:gd fmla="*/ 182 w 182" name="T2"/>
                <a:gd fmla="*/ 0 h 71" name="T3"/>
                <a:gd fmla="*/ 92 w 182" name="T4"/>
                <a:gd fmla="*/ 0 h 71" name="T5"/>
                <a:gd fmla="*/ 0 w 182" name="T6"/>
                <a:gd fmla="*/ 0 h 71" name="T7"/>
                <a:gd fmla="*/ 92 w 182" name="T8"/>
                <a:gd fmla="*/ 71 h 71" name="T9"/>
              </a:gdLst>
              <a:cxnLst>
                <a:cxn ang="0">
                  <a:pos x="T0" y="T1"/>
                </a:cxn>
                <a:cxn ang="0">
                  <a:pos x="T2" y="T3"/>
                </a:cxn>
                <a:cxn ang="0">
                  <a:pos x="T4" y="T5"/>
                </a:cxn>
                <a:cxn ang="0">
                  <a:pos x="T6" y="T7"/>
                </a:cxn>
                <a:cxn ang="0">
                  <a:pos x="T8" y="T9"/>
                </a:cxn>
              </a:cxnLst>
              <a:rect b="b" l="0" r="r" t="0"/>
              <a:pathLst>
                <a:path h="71" w="182">
                  <a:moveTo>
                    <a:pt x="92" y="71"/>
                  </a:moveTo>
                  <a:lnTo>
                    <a:pt x="182" y="0"/>
                  </a:lnTo>
                  <a:lnTo>
                    <a:pt x="92" y="0"/>
                  </a:lnTo>
                  <a:lnTo>
                    <a:pt x="0" y="0"/>
                  </a:lnTo>
                  <a:lnTo>
                    <a:pt x="92" y="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3" name="Freeform 56"/>
            <p:cNvSpPr/>
            <p:nvPr/>
          </p:nvSpPr>
          <p:spPr bwMode="auto">
            <a:xfrm>
              <a:off x="10434638" y="2262188"/>
              <a:ext cx="333375" cy="195263"/>
            </a:xfrm>
            <a:custGeom>
              <a:gdLst>
                <a:gd fmla="*/ 0 w 210" name="T0"/>
                <a:gd fmla="*/ 0 h 123" name="T1"/>
                <a:gd fmla="*/ 0 w 210" name="T2"/>
                <a:gd fmla="*/ 123 h 123" name="T3"/>
                <a:gd fmla="*/ 210 w 210" name="T4"/>
                <a:gd fmla="*/ 123 h 123" name="T5"/>
                <a:gd fmla="*/ 210 w 210" name="T6"/>
                <a:gd fmla="*/ 0 h 123" name="T7"/>
                <a:gd fmla="*/ 106 w 210" name="T8"/>
                <a:gd fmla="*/ 81 h 123" name="T9"/>
                <a:gd fmla="*/ 0 w 210" name="T10"/>
                <a:gd fmla="*/ 0 h 123" name="T11"/>
              </a:gdLst>
              <a:cxnLst>
                <a:cxn ang="0">
                  <a:pos x="T0" y="T1"/>
                </a:cxn>
                <a:cxn ang="0">
                  <a:pos x="T2" y="T3"/>
                </a:cxn>
                <a:cxn ang="0">
                  <a:pos x="T4" y="T5"/>
                </a:cxn>
                <a:cxn ang="0">
                  <a:pos x="T6" y="T7"/>
                </a:cxn>
                <a:cxn ang="0">
                  <a:pos x="T8" y="T9"/>
                </a:cxn>
                <a:cxn ang="0">
                  <a:pos x="T10" y="T11"/>
                </a:cxn>
              </a:cxnLst>
              <a:rect b="b" l="0" r="r" t="0"/>
              <a:pathLst>
                <a:path h="123" w="210">
                  <a:moveTo>
                    <a:pt x="0" y="0"/>
                  </a:moveTo>
                  <a:lnTo>
                    <a:pt x="0" y="123"/>
                  </a:lnTo>
                  <a:lnTo>
                    <a:pt x="210" y="123"/>
                  </a:lnTo>
                  <a:lnTo>
                    <a:pt x="210" y="0"/>
                  </a:lnTo>
                  <a:lnTo>
                    <a:pt x="106" y="8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4" name="Freeform 57"/>
            <p:cNvSpPr/>
            <p:nvPr/>
          </p:nvSpPr>
          <p:spPr bwMode="auto">
            <a:xfrm>
              <a:off x="10536238" y="2141538"/>
              <a:ext cx="130175" cy="117475"/>
            </a:xfrm>
            <a:custGeom>
              <a:gdLst>
                <a:gd fmla="*/ 56 w 82" name="T0"/>
                <a:gd fmla="*/ 17 h 74" name="T1"/>
                <a:gd fmla="*/ 56 w 82" name="T2"/>
                <a:gd fmla="*/ 0 h 74" name="T3"/>
                <a:gd fmla="*/ 26 w 82" name="T4"/>
                <a:gd fmla="*/ 0 h 74" name="T5"/>
                <a:gd fmla="*/ 26 w 82" name="T6"/>
                <a:gd fmla="*/ 17 h 74" name="T7"/>
                <a:gd fmla="*/ 0 w 82" name="T8"/>
                <a:gd fmla="*/ 17 h 74" name="T9"/>
                <a:gd fmla="*/ 42 w 82" name="T10"/>
                <a:gd fmla="*/ 74 h 74" name="T11"/>
                <a:gd fmla="*/ 82 w 82" name="T12"/>
                <a:gd fmla="*/ 17 h 74" name="T13"/>
                <a:gd fmla="*/ 56 w 82" name="T14"/>
                <a:gd fmla="*/ 17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82">
                  <a:moveTo>
                    <a:pt x="56" y="17"/>
                  </a:moveTo>
                  <a:lnTo>
                    <a:pt x="56" y="0"/>
                  </a:lnTo>
                  <a:lnTo>
                    <a:pt x="26" y="0"/>
                  </a:lnTo>
                  <a:lnTo>
                    <a:pt x="26" y="17"/>
                  </a:lnTo>
                  <a:lnTo>
                    <a:pt x="0" y="17"/>
                  </a:lnTo>
                  <a:lnTo>
                    <a:pt x="42" y="74"/>
                  </a:lnTo>
                  <a:lnTo>
                    <a:pt x="82" y="17"/>
                  </a:lnTo>
                  <a:lnTo>
                    <a:pt x="56"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05" name="Csoportba foglalás 150"/>
          <p:cNvGrpSpPr/>
          <p:nvPr/>
        </p:nvGrpSpPr>
        <p:grpSpPr>
          <a:xfrm>
            <a:off x="1784350" y="3113088"/>
            <a:ext cx="630238" cy="631825"/>
            <a:chOff x="1784350" y="3113088"/>
            <a:chExt cx="630238" cy="631825"/>
          </a:xfrm>
          <a:solidFill>
            <a:schemeClr val="accent2"/>
          </a:solidFill>
        </p:grpSpPr>
        <p:sp>
          <p:nvSpPr>
            <p:cNvPr id="106" name="Freeform 58"/>
            <p:cNvSpPr>
              <a:spLocks noEditPoints="1"/>
            </p:cNvSpPr>
            <p:nvPr/>
          </p:nvSpPr>
          <p:spPr bwMode="auto">
            <a:xfrm>
              <a:off x="1784350" y="311308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7" name="Freeform 59"/>
            <p:cNvSpPr>
              <a:spLocks noEditPoints="1"/>
            </p:cNvSpPr>
            <p:nvPr/>
          </p:nvSpPr>
          <p:spPr bwMode="auto">
            <a:xfrm>
              <a:off x="1916113" y="3259138"/>
              <a:ext cx="352425" cy="339725"/>
            </a:xfrm>
            <a:custGeom>
              <a:gdLst>
                <a:gd fmla="*/ 49 w 94" name="T0"/>
                <a:gd fmla="*/ 90 h 90" name="T1"/>
                <a:gd fmla="*/ 81 w 94" name="T2"/>
                <a:gd fmla="*/ 77 h 90" name="T3"/>
                <a:gd fmla="*/ 94 w 94" name="T4"/>
                <a:gd fmla="*/ 45 h 90" name="T5"/>
                <a:gd fmla="*/ 81 w 94" name="T6"/>
                <a:gd fmla="*/ 13 h 90" name="T7"/>
                <a:gd fmla="*/ 49 w 94" name="T8"/>
                <a:gd fmla="*/ 0 h 90" name="T9"/>
                <a:gd fmla="*/ 17 w 94" name="T10"/>
                <a:gd fmla="*/ 13 h 90" name="T11"/>
                <a:gd fmla="*/ 17 w 94" name="T12"/>
                <a:gd fmla="*/ 77 h 90" name="T13"/>
                <a:gd fmla="*/ 49 w 94" name="T14"/>
                <a:gd fmla="*/ 90 h 90" name="T15"/>
                <a:gd fmla="*/ 49 w 94" name="T16"/>
                <a:gd fmla="*/ 8 h 90" name="T17"/>
                <a:gd fmla="*/ 75 w 94" name="T18"/>
                <a:gd fmla="*/ 19 h 90" name="T19"/>
                <a:gd fmla="*/ 86 w 94" name="T20"/>
                <a:gd fmla="*/ 45 h 90" name="T21"/>
                <a:gd fmla="*/ 78 w 94" name="T22"/>
                <a:gd fmla="*/ 68 h 90" name="T23"/>
                <a:gd fmla="*/ 26 w 94" name="T24"/>
                <a:gd fmla="*/ 16 h 90" name="T25"/>
                <a:gd fmla="*/ 49 w 94" name="T26"/>
                <a:gd fmla="*/ 8 h 90" name="T27"/>
                <a:gd fmla="*/ 20 w 94" name="T28"/>
                <a:gd fmla="*/ 22 h 90" name="T29"/>
                <a:gd fmla="*/ 72 w 94" name="T30"/>
                <a:gd fmla="*/ 74 h 90" name="T31"/>
                <a:gd fmla="*/ 49 w 94" name="T32"/>
                <a:gd fmla="*/ 82 h 90" name="T33"/>
                <a:gd fmla="*/ 23 w 94" name="T34"/>
                <a:gd fmla="*/ 71 h 90" name="T35"/>
                <a:gd fmla="*/ 20 w 94" name="T36"/>
                <a:gd fmla="*/ 22 h 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0" w="94">
                  <a:moveTo>
                    <a:pt x="49" y="90"/>
                  </a:moveTo>
                  <a:cubicBezTo>
                    <a:pt x="61" y="90"/>
                    <a:pt x="72" y="85"/>
                    <a:pt x="81" y="77"/>
                  </a:cubicBezTo>
                  <a:cubicBezTo>
                    <a:pt x="89" y="68"/>
                    <a:pt x="94" y="57"/>
                    <a:pt x="94" y="45"/>
                  </a:cubicBezTo>
                  <a:cubicBezTo>
                    <a:pt x="94" y="33"/>
                    <a:pt x="89" y="22"/>
                    <a:pt x="81" y="13"/>
                  </a:cubicBezTo>
                  <a:cubicBezTo>
                    <a:pt x="72" y="5"/>
                    <a:pt x="61" y="0"/>
                    <a:pt x="49" y="0"/>
                  </a:cubicBezTo>
                  <a:cubicBezTo>
                    <a:pt x="37" y="0"/>
                    <a:pt x="26" y="5"/>
                    <a:pt x="17" y="13"/>
                  </a:cubicBezTo>
                  <a:cubicBezTo>
                    <a:pt x="0" y="31"/>
                    <a:pt x="0" y="59"/>
                    <a:pt x="17" y="77"/>
                  </a:cubicBezTo>
                  <a:cubicBezTo>
                    <a:pt x="26" y="85"/>
                    <a:pt x="37" y="90"/>
                    <a:pt x="49" y="90"/>
                  </a:cubicBezTo>
                  <a:close/>
                  <a:moveTo>
                    <a:pt x="49" y="8"/>
                  </a:moveTo>
                  <a:cubicBezTo>
                    <a:pt x="59" y="8"/>
                    <a:pt x="68" y="12"/>
                    <a:pt x="75" y="19"/>
                  </a:cubicBezTo>
                  <a:cubicBezTo>
                    <a:pt x="82" y="26"/>
                    <a:pt x="86" y="35"/>
                    <a:pt x="86" y="45"/>
                  </a:cubicBezTo>
                  <a:cubicBezTo>
                    <a:pt x="86" y="54"/>
                    <a:pt x="83" y="62"/>
                    <a:pt x="78" y="68"/>
                  </a:cubicBezTo>
                  <a:cubicBezTo>
                    <a:pt x="26" y="16"/>
                    <a:pt x="26" y="16"/>
                    <a:pt x="26" y="16"/>
                  </a:cubicBezTo>
                  <a:cubicBezTo>
                    <a:pt x="32" y="11"/>
                    <a:pt x="40" y="8"/>
                    <a:pt x="49" y="8"/>
                  </a:cubicBezTo>
                  <a:close/>
                  <a:moveTo>
                    <a:pt x="20" y="22"/>
                  </a:moveTo>
                  <a:cubicBezTo>
                    <a:pt x="72" y="74"/>
                    <a:pt x="72" y="74"/>
                    <a:pt x="72" y="74"/>
                  </a:cubicBezTo>
                  <a:cubicBezTo>
                    <a:pt x="65" y="79"/>
                    <a:pt x="57" y="82"/>
                    <a:pt x="49" y="82"/>
                  </a:cubicBezTo>
                  <a:cubicBezTo>
                    <a:pt x="39" y="82"/>
                    <a:pt x="30" y="78"/>
                    <a:pt x="23" y="71"/>
                  </a:cubicBezTo>
                  <a:cubicBezTo>
                    <a:pt x="9" y="58"/>
                    <a:pt x="8" y="36"/>
                    <a:pt x="20"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08" name="Csoportba foglalás 169"/>
          <p:cNvGrpSpPr/>
          <p:nvPr/>
        </p:nvGrpSpPr>
        <p:grpSpPr>
          <a:xfrm>
            <a:off x="2730500" y="3113088"/>
            <a:ext cx="630238" cy="631825"/>
            <a:chOff x="2730500" y="3113088"/>
            <a:chExt cx="630238" cy="631825"/>
          </a:xfrm>
          <a:solidFill>
            <a:schemeClr val="accent2"/>
          </a:solidFill>
        </p:grpSpPr>
        <p:sp>
          <p:nvSpPr>
            <p:cNvPr id="109" name="Freeform 60"/>
            <p:cNvSpPr>
              <a:spLocks noEditPoints="1"/>
            </p:cNvSpPr>
            <p:nvPr/>
          </p:nvSpPr>
          <p:spPr bwMode="auto">
            <a:xfrm>
              <a:off x="2730500" y="311308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0" name="Freeform 61"/>
            <p:cNvSpPr>
              <a:spLocks noEditPoints="1"/>
            </p:cNvSpPr>
            <p:nvPr/>
          </p:nvSpPr>
          <p:spPr bwMode="auto">
            <a:xfrm>
              <a:off x="2857500" y="3259138"/>
              <a:ext cx="354013" cy="339725"/>
            </a:xfrm>
            <a:custGeom>
              <a:gdLst>
                <a:gd fmla="*/ 50 w 94" name="T0"/>
                <a:gd fmla="*/ 90 h 90" name="T1"/>
                <a:gd fmla="*/ 81 w 94" name="T2"/>
                <a:gd fmla="*/ 77 h 90" name="T3"/>
                <a:gd fmla="*/ 94 w 94" name="T4"/>
                <a:gd fmla="*/ 45 h 90" name="T5"/>
                <a:gd fmla="*/ 81 w 94" name="T6"/>
                <a:gd fmla="*/ 13 h 90" name="T7"/>
                <a:gd fmla="*/ 50 w 94" name="T8"/>
                <a:gd fmla="*/ 0 h 90" name="T9"/>
                <a:gd fmla="*/ 18 w 94" name="T10"/>
                <a:gd fmla="*/ 13 h 90" name="T11"/>
                <a:gd fmla="*/ 18 w 94" name="T12"/>
                <a:gd fmla="*/ 77 h 90" name="T13"/>
                <a:gd fmla="*/ 50 w 94" name="T14"/>
                <a:gd fmla="*/ 90 h 90" name="T15"/>
                <a:gd fmla="*/ 50 w 94" name="T16"/>
                <a:gd fmla="*/ 82 h 90" name="T17"/>
                <a:gd fmla="*/ 26 w 94" name="T18"/>
                <a:gd fmla="*/ 74 h 90" name="T19"/>
                <a:gd fmla="*/ 50 w 94" name="T20"/>
                <a:gd fmla="*/ 51 h 90" name="T21"/>
                <a:gd fmla="*/ 73 w 94" name="T22"/>
                <a:gd fmla="*/ 74 h 90" name="T23"/>
                <a:gd fmla="*/ 50 w 94" name="T24"/>
                <a:gd fmla="*/ 82 h 90" name="T25"/>
                <a:gd fmla="*/ 86 w 94" name="T26"/>
                <a:gd fmla="*/ 45 h 90" name="T27"/>
                <a:gd fmla="*/ 78 w 94" name="T28"/>
                <a:gd fmla="*/ 68 h 90" name="T29"/>
                <a:gd fmla="*/ 55 w 94" name="T30"/>
                <a:gd fmla="*/ 45 h 90" name="T31"/>
                <a:gd fmla="*/ 78 w 94" name="T32"/>
                <a:gd fmla="*/ 22 h 90" name="T33"/>
                <a:gd fmla="*/ 86 w 94" name="T34"/>
                <a:gd fmla="*/ 45 h 90" name="T35"/>
                <a:gd fmla="*/ 50 w 94" name="T36"/>
                <a:gd fmla="*/ 8 h 90" name="T37"/>
                <a:gd fmla="*/ 73 w 94" name="T38"/>
                <a:gd fmla="*/ 16 h 90" name="T39"/>
                <a:gd fmla="*/ 50 w 94" name="T40"/>
                <a:gd fmla="*/ 39 h 90" name="T41"/>
                <a:gd fmla="*/ 26 w 94" name="T42"/>
                <a:gd fmla="*/ 16 h 90" name="T43"/>
                <a:gd fmla="*/ 50 w 94" name="T44"/>
                <a:gd fmla="*/ 8 h 90" name="T45"/>
                <a:gd fmla="*/ 21 w 94" name="T46"/>
                <a:gd fmla="*/ 22 h 90" name="T47"/>
                <a:gd fmla="*/ 44 w 94" name="T48"/>
                <a:gd fmla="*/ 45 h 90" name="T49"/>
                <a:gd fmla="*/ 21 w 94" name="T50"/>
                <a:gd fmla="*/ 68 h 90" name="T51"/>
                <a:gd fmla="*/ 21 w 94" name="T52"/>
                <a:gd fmla="*/ 22 h 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0" w="94">
                  <a:moveTo>
                    <a:pt x="50" y="90"/>
                  </a:moveTo>
                  <a:cubicBezTo>
                    <a:pt x="62" y="90"/>
                    <a:pt x="73" y="85"/>
                    <a:pt x="81" y="77"/>
                  </a:cubicBezTo>
                  <a:cubicBezTo>
                    <a:pt x="90" y="68"/>
                    <a:pt x="94" y="57"/>
                    <a:pt x="94" y="45"/>
                  </a:cubicBezTo>
                  <a:cubicBezTo>
                    <a:pt x="94" y="33"/>
                    <a:pt x="90" y="22"/>
                    <a:pt x="81" y="13"/>
                  </a:cubicBezTo>
                  <a:cubicBezTo>
                    <a:pt x="73" y="5"/>
                    <a:pt x="62" y="0"/>
                    <a:pt x="50" y="0"/>
                  </a:cubicBezTo>
                  <a:cubicBezTo>
                    <a:pt x="38" y="0"/>
                    <a:pt x="26" y="5"/>
                    <a:pt x="18" y="13"/>
                  </a:cubicBezTo>
                  <a:cubicBezTo>
                    <a:pt x="0" y="31"/>
                    <a:pt x="0" y="59"/>
                    <a:pt x="18" y="77"/>
                  </a:cubicBezTo>
                  <a:cubicBezTo>
                    <a:pt x="26" y="85"/>
                    <a:pt x="38" y="90"/>
                    <a:pt x="50" y="90"/>
                  </a:cubicBezTo>
                  <a:close/>
                  <a:moveTo>
                    <a:pt x="50" y="82"/>
                  </a:moveTo>
                  <a:cubicBezTo>
                    <a:pt x="41" y="82"/>
                    <a:pt x="33" y="79"/>
                    <a:pt x="26" y="74"/>
                  </a:cubicBezTo>
                  <a:cubicBezTo>
                    <a:pt x="50" y="51"/>
                    <a:pt x="50" y="51"/>
                    <a:pt x="50" y="51"/>
                  </a:cubicBezTo>
                  <a:cubicBezTo>
                    <a:pt x="73" y="74"/>
                    <a:pt x="73" y="74"/>
                    <a:pt x="73" y="74"/>
                  </a:cubicBezTo>
                  <a:cubicBezTo>
                    <a:pt x="66" y="79"/>
                    <a:pt x="58" y="82"/>
                    <a:pt x="50" y="82"/>
                  </a:cubicBezTo>
                  <a:close/>
                  <a:moveTo>
                    <a:pt x="86" y="45"/>
                  </a:moveTo>
                  <a:cubicBezTo>
                    <a:pt x="86" y="54"/>
                    <a:pt x="84" y="62"/>
                    <a:pt x="78" y="68"/>
                  </a:cubicBezTo>
                  <a:cubicBezTo>
                    <a:pt x="55" y="45"/>
                    <a:pt x="55" y="45"/>
                    <a:pt x="55" y="45"/>
                  </a:cubicBezTo>
                  <a:cubicBezTo>
                    <a:pt x="78" y="22"/>
                    <a:pt x="78" y="22"/>
                    <a:pt x="78" y="22"/>
                  </a:cubicBezTo>
                  <a:cubicBezTo>
                    <a:pt x="84" y="29"/>
                    <a:pt x="86" y="37"/>
                    <a:pt x="86" y="45"/>
                  </a:cubicBezTo>
                  <a:close/>
                  <a:moveTo>
                    <a:pt x="50" y="8"/>
                  </a:moveTo>
                  <a:cubicBezTo>
                    <a:pt x="58" y="8"/>
                    <a:pt x="66" y="11"/>
                    <a:pt x="73" y="16"/>
                  </a:cubicBezTo>
                  <a:cubicBezTo>
                    <a:pt x="50" y="39"/>
                    <a:pt x="50" y="39"/>
                    <a:pt x="50" y="39"/>
                  </a:cubicBezTo>
                  <a:cubicBezTo>
                    <a:pt x="26" y="16"/>
                    <a:pt x="26" y="16"/>
                    <a:pt x="26" y="16"/>
                  </a:cubicBezTo>
                  <a:cubicBezTo>
                    <a:pt x="33" y="11"/>
                    <a:pt x="41" y="8"/>
                    <a:pt x="50" y="8"/>
                  </a:cubicBezTo>
                  <a:close/>
                  <a:moveTo>
                    <a:pt x="21" y="22"/>
                  </a:moveTo>
                  <a:cubicBezTo>
                    <a:pt x="44" y="45"/>
                    <a:pt x="44" y="45"/>
                    <a:pt x="44" y="45"/>
                  </a:cubicBezTo>
                  <a:cubicBezTo>
                    <a:pt x="21" y="68"/>
                    <a:pt x="21" y="68"/>
                    <a:pt x="21" y="68"/>
                  </a:cubicBezTo>
                  <a:cubicBezTo>
                    <a:pt x="10" y="55"/>
                    <a:pt x="10" y="35"/>
                    <a:pt x="21"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11" name="Csoportba foglalás 171"/>
          <p:cNvGrpSpPr/>
          <p:nvPr/>
        </p:nvGrpSpPr>
        <p:grpSpPr>
          <a:xfrm>
            <a:off x="3673475" y="3113088"/>
            <a:ext cx="630238" cy="631825"/>
            <a:chOff x="3673475" y="3113088"/>
            <a:chExt cx="630238" cy="631825"/>
          </a:xfrm>
          <a:solidFill>
            <a:schemeClr val="accent2"/>
          </a:solidFill>
        </p:grpSpPr>
        <p:sp>
          <p:nvSpPr>
            <p:cNvPr id="112" name="Freeform 62"/>
            <p:cNvSpPr>
              <a:spLocks noEditPoints="1"/>
            </p:cNvSpPr>
            <p:nvPr/>
          </p:nvSpPr>
          <p:spPr bwMode="auto">
            <a:xfrm>
              <a:off x="3673475" y="311308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8 w 397" name="T12"/>
                <a:gd fmla="*/ 379 h 398" name="T13"/>
                <a:gd fmla="*/ 18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8" y="379"/>
                  </a:lnTo>
                  <a:lnTo>
                    <a:pt x="18"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3" name="Freeform 63"/>
            <p:cNvSpPr>
              <a:spLocks noEditPoints="1"/>
            </p:cNvSpPr>
            <p:nvPr/>
          </p:nvSpPr>
          <p:spPr bwMode="auto">
            <a:xfrm>
              <a:off x="3875088" y="3228976"/>
              <a:ext cx="225425" cy="400050"/>
            </a:xfrm>
            <a:custGeom>
              <a:gdLst>
                <a:gd fmla="*/ 60 w 60" name="T0"/>
                <a:gd fmla="*/ 30 h 106" name="T1"/>
                <a:gd fmla="*/ 30 w 60" name="T2"/>
                <a:gd fmla="*/ 0 h 106" name="T3"/>
                <a:gd fmla="*/ 0 w 60" name="T4"/>
                <a:gd fmla="*/ 30 h 106" name="T5"/>
                <a:gd fmla="*/ 30 w 60" name="T6"/>
                <a:gd fmla="*/ 106 h 106" name="T7"/>
                <a:gd fmla="*/ 60 w 60" name="T8"/>
                <a:gd fmla="*/ 30 h 106" name="T9"/>
                <a:gd fmla="*/ 13 w 60" name="T10"/>
                <a:gd fmla="*/ 30 h 106" name="T11"/>
                <a:gd fmla="*/ 30 w 60" name="T12"/>
                <a:gd fmla="*/ 12 h 106" name="T13"/>
                <a:gd fmla="*/ 48 w 60" name="T14"/>
                <a:gd fmla="*/ 30 h 106" name="T15"/>
                <a:gd fmla="*/ 30 w 60" name="T16"/>
                <a:gd fmla="*/ 47 h 106" name="T17"/>
                <a:gd fmla="*/ 13 w 60" name="T18"/>
                <a:gd fmla="*/ 30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60">
                  <a:moveTo>
                    <a:pt x="60" y="30"/>
                  </a:moveTo>
                  <a:cubicBezTo>
                    <a:pt x="60" y="13"/>
                    <a:pt x="47" y="0"/>
                    <a:pt x="30" y="0"/>
                  </a:cubicBezTo>
                  <a:cubicBezTo>
                    <a:pt x="14" y="0"/>
                    <a:pt x="0" y="13"/>
                    <a:pt x="0" y="30"/>
                  </a:cubicBezTo>
                  <a:cubicBezTo>
                    <a:pt x="0" y="46"/>
                    <a:pt x="30" y="106"/>
                    <a:pt x="30" y="106"/>
                  </a:cubicBezTo>
                  <a:cubicBezTo>
                    <a:pt x="30" y="106"/>
                    <a:pt x="60" y="46"/>
                    <a:pt x="60" y="30"/>
                  </a:cubicBezTo>
                  <a:close/>
                  <a:moveTo>
                    <a:pt x="13" y="30"/>
                  </a:moveTo>
                  <a:cubicBezTo>
                    <a:pt x="13" y="20"/>
                    <a:pt x="20" y="12"/>
                    <a:pt x="30" y="12"/>
                  </a:cubicBezTo>
                  <a:cubicBezTo>
                    <a:pt x="40" y="12"/>
                    <a:pt x="48" y="20"/>
                    <a:pt x="48" y="30"/>
                  </a:cubicBezTo>
                  <a:cubicBezTo>
                    <a:pt x="48" y="40"/>
                    <a:pt x="40" y="47"/>
                    <a:pt x="30" y="47"/>
                  </a:cubicBezTo>
                  <a:cubicBezTo>
                    <a:pt x="20" y="47"/>
                    <a:pt x="13" y="40"/>
                    <a:pt x="13"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14" name="Csoportba foglalás 172"/>
          <p:cNvGrpSpPr/>
          <p:nvPr/>
        </p:nvGrpSpPr>
        <p:grpSpPr>
          <a:xfrm>
            <a:off x="4619625" y="3113088"/>
            <a:ext cx="630238" cy="631825"/>
            <a:chOff x="4619625" y="3113088"/>
            <a:chExt cx="630238" cy="631825"/>
          </a:xfrm>
          <a:solidFill>
            <a:schemeClr val="accent2"/>
          </a:solidFill>
        </p:grpSpPr>
        <p:sp>
          <p:nvSpPr>
            <p:cNvPr id="115" name="Freeform 64"/>
            <p:cNvSpPr>
              <a:spLocks noEditPoints="1"/>
            </p:cNvSpPr>
            <p:nvPr/>
          </p:nvSpPr>
          <p:spPr bwMode="auto">
            <a:xfrm>
              <a:off x="4619625" y="311308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8 w 397" name="T10"/>
                <a:gd fmla="*/ 19 h 398" name="T11"/>
                <a:gd fmla="*/ 378 w 397" name="T12"/>
                <a:gd fmla="*/ 19 h 398" name="T13"/>
                <a:gd fmla="*/ 378 w 397" name="T14"/>
                <a:gd fmla="*/ 379 h 398" name="T15"/>
                <a:gd fmla="*/ 18 w 397" name="T16"/>
                <a:gd fmla="*/ 379 h 398" name="T17"/>
                <a:gd fmla="*/ 18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8" y="19"/>
                  </a:moveTo>
                  <a:lnTo>
                    <a:pt x="378" y="19"/>
                  </a:lnTo>
                  <a:lnTo>
                    <a:pt x="378" y="379"/>
                  </a:lnTo>
                  <a:lnTo>
                    <a:pt x="18" y="379"/>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6" name="Freeform 65"/>
            <p:cNvSpPr>
              <a:spLocks noEditPoints="1"/>
            </p:cNvSpPr>
            <p:nvPr/>
          </p:nvSpPr>
          <p:spPr bwMode="auto">
            <a:xfrm>
              <a:off x="4719638" y="3300413"/>
              <a:ext cx="428625" cy="317500"/>
            </a:xfrm>
            <a:custGeom>
              <a:gdLst>
                <a:gd fmla="*/ 71 w 270" name="T0"/>
                <a:gd fmla="*/ 0 h 200" name="T1"/>
                <a:gd fmla="*/ 0 w 270" name="T2"/>
                <a:gd fmla="*/ 34 h 200" name="T3"/>
                <a:gd fmla="*/ 71 w 270" name="T4"/>
                <a:gd fmla="*/ 76 h 200" name="T5"/>
                <a:gd fmla="*/ 88 w 270" name="T6"/>
                <a:gd fmla="*/ 200 h 200" name="T7"/>
                <a:gd fmla="*/ 95 w 270" name="T8"/>
                <a:gd fmla="*/ 185 h 200" name="T9"/>
                <a:gd fmla="*/ 114 w 270" name="T10"/>
                <a:gd fmla="*/ 200 h 200" name="T11"/>
                <a:gd fmla="*/ 270 w 270" name="T12"/>
                <a:gd fmla="*/ 76 h 200" name="T13"/>
                <a:gd fmla="*/ 114 w 270" name="T14"/>
                <a:gd fmla="*/ 34 h 200" name="T15"/>
                <a:gd fmla="*/ 95 w 270" name="T16"/>
                <a:gd fmla="*/ 169 h 200" name="T17"/>
                <a:gd fmla="*/ 88 w 270" name="T18"/>
                <a:gd fmla="*/ 152 h 200" name="T19"/>
                <a:gd fmla="*/ 95 w 270" name="T20"/>
                <a:gd fmla="*/ 169 h 200" name="T21"/>
                <a:gd fmla="*/ 88 w 270" name="T22"/>
                <a:gd fmla="*/ 138 h 200" name="T23"/>
                <a:gd fmla="*/ 95 w 270" name="T24"/>
                <a:gd fmla="*/ 121 h 200" name="T25"/>
                <a:gd fmla="*/ 95 w 270" name="T26"/>
                <a:gd fmla="*/ 105 h 200" name="T27"/>
                <a:gd fmla="*/ 88 w 270" name="T28"/>
                <a:gd fmla="*/ 91 h 200" name="T29"/>
                <a:gd fmla="*/ 95 w 270" name="T30"/>
                <a:gd fmla="*/ 105 h 200" name="T31"/>
                <a:gd fmla="*/ 88 w 270" name="T32"/>
                <a:gd fmla="*/ 74 h 200" name="T33"/>
                <a:gd fmla="*/ 95 w 270" name="T34"/>
                <a:gd fmla="*/ 57 h 200" name="T35"/>
                <a:gd fmla="*/ 227 w 270" name="T36"/>
                <a:gd fmla="*/ 45 h 200" name="T37"/>
                <a:gd fmla="*/ 242 w 270" name="T38"/>
                <a:gd fmla="*/ 48 h 200" name="T39"/>
                <a:gd fmla="*/ 256 w 270" name="T40"/>
                <a:gd fmla="*/ 45 h 200" name="T41"/>
                <a:gd fmla="*/ 256 w 270" name="T42"/>
                <a:gd fmla="*/ 62 h 200" name="T43"/>
                <a:gd fmla="*/ 242 w 270" name="T44"/>
                <a:gd fmla="*/ 60 h 200" name="T45"/>
                <a:gd fmla="*/ 227 w 270" name="T46"/>
                <a:gd fmla="*/ 62 h 200" name="T47"/>
                <a:gd fmla="*/ 227 w 270" name="T48"/>
                <a:gd fmla="*/ 45 h 200" name="T49"/>
                <a:gd fmla="*/ 213 w 270" name="T50"/>
                <a:gd fmla="*/ 50 h 200" name="T51"/>
                <a:gd fmla="*/ 197 w 270" name="T52"/>
                <a:gd fmla="*/ 57 h 200" name="T53"/>
                <a:gd fmla="*/ 166 w 270" name="T54"/>
                <a:gd fmla="*/ 50 h 200" name="T55"/>
                <a:gd fmla="*/ 183 w 270" name="T56"/>
                <a:gd fmla="*/ 57 h 200" name="T57"/>
                <a:gd fmla="*/ 166 w 270" name="T58"/>
                <a:gd fmla="*/ 50 h 200" name="T59"/>
                <a:gd fmla="*/ 149 w 270" name="T60"/>
                <a:gd fmla="*/ 50 h 200" name="T61"/>
                <a:gd fmla="*/ 135 w 270" name="T62"/>
                <a:gd fmla="*/ 57 h 200" name="T63"/>
                <a:gd fmla="*/ 119 w 270" name="T64"/>
                <a:gd fmla="*/ 50 h 200" name="T65"/>
                <a:gd fmla="*/ 102 w 270" name="T66"/>
                <a:gd fmla="*/ 57 h 200" name="T67"/>
                <a:gd fmla="*/ 119 w 270" name="T68"/>
                <a:gd fmla="*/ 50 h 2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0" w="270">
                  <a:moveTo>
                    <a:pt x="114" y="0"/>
                  </a:moveTo>
                  <a:lnTo>
                    <a:pt x="71" y="0"/>
                  </a:lnTo>
                  <a:lnTo>
                    <a:pt x="71" y="34"/>
                  </a:lnTo>
                  <a:lnTo>
                    <a:pt x="0" y="34"/>
                  </a:lnTo>
                  <a:lnTo>
                    <a:pt x="0" y="76"/>
                  </a:lnTo>
                  <a:lnTo>
                    <a:pt x="71" y="76"/>
                  </a:lnTo>
                  <a:lnTo>
                    <a:pt x="71" y="200"/>
                  </a:lnTo>
                  <a:lnTo>
                    <a:pt x="88" y="200"/>
                  </a:lnTo>
                  <a:lnTo>
                    <a:pt x="88" y="185"/>
                  </a:lnTo>
                  <a:lnTo>
                    <a:pt x="95" y="185"/>
                  </a:lnTo>
                  <a:lnTo>
                    <a:pt x="95" y="200"/>
                  </a:lnTo>
                  <a:lnTo>
                    <a:pt x="114" y="200"/>
                  </a:lnTo>
                  <a:lnTo>
                    <a:pt x="114" y="76"/>
                  </a:lnTo>
                  <a:lnTo>
                    <a:pt x="270" y="76"/>
                  </a:lnTo>
                  <a:lnTo>
                    <a:pt x="270" y="34"/>
                  </a:lnTo>
                  <a:lnTo>
                    <a:pt x="114" y="34"/>
                  </a:lnTo>
                  <a:lnTo>
                    <a:pt x="114" y="0"/>
                  </a:lnTo>
                  <a:close/>
                  <a:moveTo>
                    <a:pt x="95" y="169"/>
                  </a:moveTo>
                  <a:lnTo>
                    <a:pt x="88" y="169"/>
                  </a:lnTo>
                  <a:lnTo>
                    <a:pt x="88" y="152"/>
                  </a:lnTo>
                  <a:lnTo>
                    <a:pt x="95" y="152"/>
                  </a:lnTo>
                  <a:lnTo>
                    <a:pt x="95" y="169"/>
                  </a:lnTo>
                  <a:close/>
                  <a:moveTo>
                    <a:pt x="95" y="138"/>
                  </a:moveTo>
                  <a:lnTo>
                    <a:pt x="88" y="138"/>
                  </a:lnTo>
                  <a:lnTo>
                    <a:pt x="88" y="121"/>
                  </a:lnTo>
                  <a:lnTo>
                    <a:pt x="95" y="121"/>
                  </a:lnTo>
                  <a:lnTo>
                    <a:pt x="95" y="138"/>
                  </a:lnTo>
                  <a:close/>
                  <a:moveTo>
                    <a:pt x="95" y="105"/>
                  </a:moveTo>
                  <a:lnTo>
                    <a:pt x="88" y="105"/>
                  </a:lnTo>
                  <a:lnTo>
                    <a:pt x="88" y="91"/>
                  </a:lnTo>
                  <a:lnTo>
                    <a:pt x="95" y="91"/>
                  </a:lnTo>
                  <a:lnTo>
                    <a:pt x="95" y="105"/>
                  </a:lnTo>
                  <a:close/>
                  <a:moveTo>
                    <a:pt x="95" y="74"/>
                  </a:moveTo>
                  <a:lnTo>
                    <a:pt x="88" y="74"/>
                  </a:lnTo>
                  <a:lnTo>
                    <a:pt x="88" y="57"/>
                  </a:lnTo>
                  <a:lnTo>
                    <a:pt x="95" y="57"/>
                  </a:lnTo>
                  <a:lnTo>
                    <a:pt x="95" y="74"/>
                  </a:lnTo>
                  <a:close/>
                  <a:moveTo>
                    <a:pt x="227" y="45"/>
                  </a:moveTo>
                  <a:lnTo>
                    <a:pt x="235" y="41"/>
                  </a:lnTo>
                  <a:lnTo>
                    <a:pt x="242" y="48"/>
                  </a:lnTo>
                  <a:lnTo>
                    <a:pt x="249" y="41"/>
                  </a:lnTo>
                  <a:lnTo>
                    <a:pt x="256" y="45"/>
                  </a:lnTo>
                  <a:lnTo>
                    <a:pt x="246" y="53"/>
                  </a:lnTo>
                  <a:lnTo>
                    <a:pt x="256" y="62"/>
                  </a:lnTo>
                  <a:lnTo>
                    <a:pt x="249" y="67"/>
                  </a:lnTo>
                  <a:lnTo>
                    <a:pt x="242" y="60"/>
                  </a:lnTo>
                  <a:lnTo>
                    <a:pt x="235" y="67"/>
                  </a:lnTo>
                  <a:lnTo>
                    <a:pt x="227" y="62"/>
                  </a:lnTo>
                  <a:lnTo>
                    <a:pt x="237" y="53"/>
                  </a:lnTo>
                  <a:lnTo>
                    <a:pt x="227" y="45"/>
                  </a:lnTo>
                  <a:close/>
                  <a:moveTo>
                    <a:pt x="197" y="50"/>
                  </a:moveTo>
                  <a:lnTo>
                    <a:pt x="213" y="50"/>
                  </a:lnTo>
                  <a:lnTo>
                    <a:pt x="213" y="57"/>
                  </a:lnTo>
                  <a:lnTo>
                    <a:pt x="197" y="57"/>
                  </a:lnTo>
                  <a:lnTo>
                    <a:pt x="197" y="50"/>
                  </a:lnTo>
                  <a:close/>
                  <a:moveTo>
                    <a:pt x="166" y="50"/>
                  </a:moveTo>
                  <a:lnTo>
                    <a:pt x="183" y="50"/>
                  </a:lnTo>
                  <a:lnTo>
                    <a:pt x="183" y="57"/>
                  </a:lnTo>
                  <a:lnTo>
                    <a:pt x="166" y="57"/>
                  </a:lnTo>
                  <a:lnTo>
                    <a:pt x="166" y="50"/>
                  </a:lnTo>
                  <a:close/>
                  <a:moveTo>
                    <a:pt x="135" y="50"/>
                  </a:moveTo>
                  <a:lnTo>
                    <a:pt x="149" y="50"/>
                  </a:lnTo>
                  <a:lnTo>
                    <a:pt x="149" y="57"/>
                  </a:lnTo>
                  <a:lnTo>
                    <a:pt x="135" y="57"/>
                  </a:lnTo>
                  <a:lnTo>
                    <a:pt x="135" y="50"/>
                  </a:lnTo>
                  <a:close/>
                  <a:moveTo>
                    <a:pt x="119" y="50"/>
                  </a:moveTo>
                  <a:lnTo>
                    <a:pt x="119" y="57"/>
                  </a:lnTo>
                  <a:lnTo>
                    <a:pt x="102" y="57"/>
                  </a:lnTo>
                  <a:lnTo>
                    <a:pt x="102" y="50"/>
                  </a:lnTo>
                  <a:lnTo>
                    <a:pt x="119" y="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17" name="Csoportba foglalás 173"/>
          <p:cNvGrpSpPr/>
          <p:nvPr/>
        </p:nvGrpSpPr>
        <p:grpSpPr>
          <a:xfrm>
            <a:off x="5561013" y="3113088"/>
            <a:ext cx="630238" cy="631825"/>
            <a:chOff x="5561013" y="3113088"/>
            <a:chExt cx="630238" cy="631825"/>
          </a:xfrm>
          <a:solidFill>
            <a:schemeClr val="accent2"/>
          </a:solidFill>
        </p:grpSpPr>
        <p:sp>
          <p:nvSpPr>
            <p:cNvPr id="118" name="Freeform 66"/>
            <p:cNvSpPr>
              <a:spLocks noEditPoints="1"/>
            </p:cNvSpPr>
            <p:nvPr/>
          </p:nvSpPr>
          <p:spPr bwMode="auto">
            <a:xfrm>
              <a:off x="5561013" y="311308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9" name="Freeform 67"/>
            <p:cNvSpPr/>
            <p:nvPr/>
          </p:nvSpPr>
          <p:spPr bwMode="auto">
            <a:xfrm>
              <a:off x="5722938" y="3275013"/>
              <a:ext cx="311150" cy="307975"/>
            </a:xfrm>
            <a:custGeom>
              <a:gdLst>
                <a:gd fmla="*/ 64 w 83" name="T0"/>
                <a:gd fmla="*/ 11 h 82" name="T1"/>
                <a:gd fmla="*/ 42 w 83" name="T2"/>
                <a:gd fmla="*/ 0 h 82" name="T3"/>
                <a:gd fmla="*/ 17 w 83" name="T4"/>
                <a:gd fmla="*/ 19 h 82" name="T5"/>
                <a:gd fmla="*/ 16 w 83" name="T6"/>
                <a:gd fmla="*/ 19 h 82" name="T7"/>
                <a:gd fmla="*/ 0 w 83" name="T8"/>
                <a:gd fmla="*/ 35 h 82" name="T9"/>
                <a:gd fmla="*/ 16 w 83" name="T10"/>
                <a:gd fmla="*/ 52 h 82" name="T11"/>
                <a:gd fmla="*/ 35 w 83" name="T12"/>
                <a:gd fmla="*/ 52 h 82" name="T13"/>
                <a:gd fmla="*/ 35 w 83" name="T14"/>
                <a:gd fmla="*/ 59 h 82" name="T15"/>
                <a:gd fmla="*/ 24 w 83" name="T16"/>
                <a:gd fmla="*/ 59 h 82" name="T17"/>
                <a:gd fmla="*/ 41 w 83" name="T18"/>
                <a:gd fmla="*/ 82 h 82" name="T19"/>
                <a:gd fmla="*/ 59 w 83" name="T20"/>
                <a:gd fmla="*/ 59 h 82" name="T21"/>
                <a:gd fmla="*/ 48 w 83" name="T22"/>
                <a:gd fmla="*/ 59 h 82" name="T23"/>
                <a:gd fmla="*/ 48 w 83" name="T24"/>
                <a:gd fmla="*/ 52 h 82" name="T25"/>
                <a:gd fmla="*/ 63 w 83" name="T26"/>
                <a:gd fmla="*/ 52 h 82" name="T27"/>
                <a:gd fmla="*/ 83 w 83" name="T28"/>
                <a:gd fmla="*/ 31 h 82" name="T29"/>
                <a:gd fmla="*/ 64 w 83" name="T30"/>
                <a:gd fmla="*/ 11 h 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2" w="83">
                  <a:moveTo>
                    <a:pt x="64" y="11"/>
                  </a:moveTo>
                  <a:cubicBezTo>
                    <a:pt x="59" y="4"/>
                    <a:pt x="51" y="0"/>
                    <a:pt x="42" y="0"/>
                  </a:cubicBezTo>
                  <a:cubicBezTo>
                    <a:pt x="30" y="0"/>
                    <a:pt x="20" y="8"/>
                    <a:pt x="17" y="19"/>
                  </a:cubicBezTo>
                  <a:cubicBezTo>
                    <a:pt x="17" y="19"/>
                    <a:pt x="17" y="19"/>
                    <a:pt x="16" y="19"/>
                  </a:cubicBezTo>
                  <a:cubicBezTo>
                    <a:pt x="7" y="19"/>
                    <a:pt x="0" y="26"/>
                    <a:pt x="0" y="35"/>
                  </a:cubicBezTo>
                  <a:cubicBezTo>
                    <a:pt x="0" y="44"/>
                    <a:pt x="7" y="52"/>
                    <a:pt x="16" y="52"/>
                  </a:cubicBezTo>
                  <a:cubicBezTo>
                    <a:pt x="35" y="52"/>
                    <a:pt x="35" y="52"/>
                    <a:pt x="35" y="52"/>
                  </a:cubicBezTo>
                  <a:cubicBezTo>
                    <a:pt x="35" y="59"/>
                    <a:pt x="35" y="59"/>
                    <a:pt x="35" y="59"/>
                  </a:cubicBezTo>
                  <a:cubicBezTo>
                    <a:pt x="24" y="59"/>
                    <a:pt x="24" y="59"/>
                    <a:pt x="24" y="59"/>
                  </a:cubicBezTo>
                  <a:cubicBezTo>
                    <a:pt x="41" y="82"/>
                    <a:pt x="41" y="82"/>
                    <a:pt x="41" y="82"/>
                  </a:cubicBezTo>
                  <a:cubicBezTo>
                    <a:pt x="59" y="59"/>
                    <a:pt x="59" y="59"/>
                    <a:pt x="59" y="59"/>
                  </a:cubicBezTo>
                  <a:cubicBezTo>
                    <a:pt x="48" y="59"/>
                    <a:pt x="48" y="59"/>
                    <a:pt x="48" y="59"/>
                  </a:cubicBezTo>
                  <a:cubicBezTo>
                    <a:pt x="48" y="52"/>
                    <a:pt x="48" y="52"/>
                    <a:pt x="48" y="52"/>
                  </a:cubicBezTo>
                  <a:cubicBezTo>
                    <a:pt x="63" y="52"/>
                    <a:pt x="63" y="52"/>
                    <a:pt x="63" y="52"/>
                  </a:cubicBezTo>
                  <a:cubicBezTo>
                    <a:pt x="74" y="52"/>
                    <a:pt x="83" y="43"/>
                    <a:pt x="83" y="31"/>
                  </a:cubicBezTo>
                  <a:cubicBezTo>
                    <a:pt x="83" y="21"/>
                    <a:pt x="75" y="12"/>
                    <a:pt x="64"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20" name="Csoportba foglalás 182"/>
          <p:cNvGrpSpPr/>
          <p:nvPr/>
        </p:nvGrpSpPr>
        <p:grpSpPr>
          <a:xfrm>
            <a:off x="6507163" y="3113088"/>
            <a:ext cx="630238" cy="631825"/>
            <a:chOff x="6507163" y="3113088"/>
            <a:chExt cx="630238" cy="631825"/>
          </a:xfrm>
          <a:solidFill>
            <a:schemeClr val="accent2"/>
          </a:solidFill>
        </p:grpSpPr>
        <p:sp>
          <p:nvSpPr>
            <p:cNvPr id="121" name="Freeform 68"/>
            <p:cNvSpPr>
              <a:spLocks noEditPoints="1"/>
            </p:cNvSpPr>
            <p:nvPr/>
          </p:nvSpPr>
          <p:spPr bwMode="auto">
            <a:xfrm>
              <a:off x="6507163" y="311308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2" name="Freeform 69"/>
            <p:cNvSpPr/>
            <p:nvPr/>
          </p:nvSpPr>
          <p:spPr bwMode="auto">
            <a:xfrm>
              <a:off x="6669088" y="3330576"/>
              <a:ext cx="311150" cy="196850"/>
            </a:xfrm>
            <a:custGeom>
              <a:gdLst>
                <a:gd fmla="*/ 64 w 83" name="T0"/>
                <a:gd fmla="*/ 12 h 52" name="T1"/>
                <a:gd fmla="*/ 42 w 83" name="T2"/>
                <a:gd fmla="*/ 0 h 52" name="T3"/>
                <a:gd fmla="*/ 17 w 83" name="T4"/>
                <a:gd fmla="*/ 19 h 52" name="T5"/>
                <a:gd fmla="*/ 16 w 83" name="T6"/>
                <a:gd fmla="*/ 19 h 52" name="T7"/>
                <a:gd fmla="*/ 0 w 83" name="T8"/>
                <a:gd fmla="*/ 36 h 52" name="T9"/>
                <a:gd fmla="*/ 16 w 83" name="T10"/>
                <a:gd fmla="*/ 52 h 52" name="T11"/>
                <a:gd fmla="*/ 35 w 83" name="T12"/>
                <a:gd fmla="*/ 52 h 52" name="T13"/>
                <a:gd fmla="*/ 35 w 83" name="T14"/>
                <a:gd fmla="*/ 45 h 52" name="T15"/>
                <a:gd fmla="*/ 23 w 83" name="T16"/>
                <a:gd fmla="*/ 45 h 52" name="T17"/>
                <a:gd fmla="*/ 41 w 83" name="T18"/>
                <a:gd fmla="*/ 21 h 52" name="T19"/>
                <a:gd fmla="*/ 59 w 83" name="T20"/>
                <a:gd fmla="*/ 45 h 52" name="T21"/>
                <a:gd fmla="*/ 47 w 83" name="T22"/>
                <a:gd fmla="*/ 45 h 52" name="T23"/>
                <a:gd fmla="*/ 47 w 83" name="T24"/>
                <a:gd fmla="*/ 52 h 52" name="T25"/>
                <a:gd fmla="*/ 62 w 83" name="T26"/>
                <a:gd fmla="*/ 52 h 52" name="T27"/>
                <a:gd fmla="*/ 83 w 83" name="T28"/>
                <a:gd fmla="*/ 32 h 52" name="T29"/>
                <a:gd fmla="*/ 64 w 83" name="T30"/>
                <a:gd fmla="*/ 12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83">
                  <a:moveTo>
                    <a:pt x="64" y="12"/>
                  </a:moveTo>
                  <a:cubicBezTo>
                    <a:pt x="59" y="5"/>
                    <a:pt x="51" y="0"/>
                    <a:pt x="42" y="0"/>
                  </a:cubicBezTo>
                  <a:cubicBezTo>
                    <a:pt x="30" y="0"/>
                    <a:pt x="20" y="8"/>
                    <a:pt x="17" y="19"/>
                  </a:cubicBezTo>
                  <a:cubicBezTo>
                    <a:pt x="17" y="19"/>
                    <a:pt x="16" y="19"/>
                    <a:pt x="16" y="19"/>
                  </a:cubicBezTo>
                  <a:cubicBezTo>
                    <a:pt x="7" y="19"/>
                    <a:pt x="0" y="26"/>
                    <a:pt x="0" y="36"/>
                  </a:cubicBezTo>
                  <a:cubicBezTo>
                    <a:pt x="0" y="45"/>
                    <a:pt x="7" y="52"/>
                    <a:pt x="16" y="52"/>
                  </a:cubicBezTo>
                  <a:cubicBezTo>
                    <a:pt x="35" y="52"/>
                    <a:pt x="35" y="52"/>
                    <a:pt x="35" y="52"/>
                  </a:cubicBezTo>
                  <a:cubicBezTo>
                    <a:pt x="35" y="45"/>
                    <a:pt x="35" y="45"/>
                    <a:pt x="35" y="45"/>
                  </a:cubicBezTo>
                  <a:cubicBezTo>
                    <a:pt x="23" y="45"/>
                    <a:pt x="23" y="45"/>
                    <a:pt x="23" y="45"/>
                  </a:cubicBezTo>
                  <a:cubicBezTo>
                    <a:pt x="41" y="21"/>
                    <a:pt x="41" y="21"/>
                    <a:pt x="41" y="21"/>
                  </a:cubicBezTo>
                  <a:cubicBezTo>
                    <a:pt x="59" y="45"/>
                    <a:pt x="59" y="45"/>
                    <a:pt x="59" y="45"/>
                  </a:cubicBezTo>
                  <a:cubicBezTo>
                    <a:pt x="47" y="45"/>
                    <a:pt x="47" y="45"/>
                    <a:pt x="47" y="45"/>
                  </a:cubicBezTo>
                  <a:cubicBezTo>
                    <a:pt x="47" y="52"/>
                    <a:pt x="47" y="52"/>
                    <a:pt x="47" y="52"/>
                  </a:cubicBezTo>
                  <a:cubicBezTo>
                    <a:pt x="62" y="52"/>
                    <a:pt x="62" y="52"/>
                    <a:pt x="62" y="52"/>
                  </a:cubicBezTo>
                  <a:cubicBezTo>
                    <a:pt x="74" y="52"/>
                    <a:pt x="83" y="43"/>
                    <a:pt x="83" y="32"/>
                  </a:cubicBezTo>
                  <a:cubicBezTo>
                    <a:pt x="83" y="21"/>
                    <a:pt x="74" y="12"/>
                    <a:pt x="64"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23" name="Csoportba foglalás 183"/>
          <p:cNvGrpSpPr/>
          <p:nvPr/>
        </p:nvGrpSpPr>
        <p:grpSpPr>
          <a:xfrm>
            <a:off x="7453313" y="3113088"/>
            <a:ext cx="630238" cy="631825"/>
            <a:chOff x="7453313" y="3113088"/>
            <a:chExt cx="630238" cy="631825"/>
          </a:xfrm>
          <a:solidFill>
            <a:schemeClr val="accent2"/>
          </a:solidFill>
        </p:grpSpPr>
        <p:sp>
          <p:nvSpPr>
            <p:cNvPr id="124" name="Freeform 70"/>
            <p:cNvSpPr>
              <a:spLocks noEditPoints="1"/>
            </p:cNvSpPr>
            <p:nvPr/>
          </p:nvSpPr>
          <p:spPr bwMode="auto">
            <a:xfrm>
              <a:off x="7453313" y="311308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5" name="Freeform 71"/>
            <p:cNvSpPr/>
            <p:nvPr/>
          </p:nvSpPr>
          <p:spPr bwMode="auto">
            <a:xfrm>
              <a:off x="7577138" y="3263901"/>
              <a:ext cx="382588" cy="319088"/>
            </a:xfrm>
            <a:custGeom>
              <a:gdLst>
                <a:gd fmla="*/ 50 w 102" name="T0"/>
                <a:gd fmla="*/ 85 h 85" name="T1"/>
                <a:gd fmla="*/ 97 w 102" name="T2"/>
                <a:gd fmla="*/ 37 h 85" name="T3"/>
                <a:gd fmla="*/ 84 w 102" name="T4"/>
                <a:gd fmla="*/ 6 h 85" name="T5"/>
                <a:gd fmla="*/ 52 w 102" name="T6"/>
                <a:gd fmla="*/ 19 h 85" name="T7"/>
                <a:gd fmla="*/ 51 w 102" name="T8"/>
                <a:gd fmla="*/ 23 h 85" name="T9"/>
                <a:gd fmla="*/ 50 w 102" name="T10"/>
                <a:gd fmla="*/ 19 h 85" name="T11"/>
                <a:gd fmla="*/ 18 w 102" name="T12"/>
                <a:gd fmla="*/ 5 h 85" name="T13"/>
                <a:gd fmla="*/ 5 w 102" name="T14"/>
                <a:gd fmla="*/ 37 h 85" name="T15"/>
                <a:gd fmla="*/ 50 w 102" name="T16"/>
                <a:gd fmla="*/ 85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102">
                  <a:moveTo>
                    <a:pt x="50" y="85"/>
                  </a:moveTo>
                  <a:cubicBezTo>
                    <a:pt x="50" y="85"/>
                    <a:pt x="91" y="50"/>
                    <a:pt x="97" y="37"/>
                  </a:cubicBezTo>
                  <a:cubicBezTo>
                    <a:pt x="102" y="25"/>
                    <a:pt x="96" y="11"/>
                    <a:pt x="84" y="6"/>
                  </a:cubicBezTo>
                  <a:cubicBezTo>
                    <a:pt x="71" y="1"/>
                    <a:pt x="57" y="6"/>
                    <a:pt x="52" y="19"/>
                  </a:cubicBezTo>
                  <a:cubicBezTo>
                    <a:pt x="51" y="20"/>
                    <a:pt x="51" y="21"/>
                    <a:pt x="51" y="23"/>
                  </a:cubicBezTo>
                  <a:cubicBezTo>
                    <a:pt x="50" y="21"/>
                    <a:pt x="50" y="20"/>
                    <a:pt x="50" y="19"/>
                  </a:cubicBezTo>
                  <a:cubicBezTo>
                    <a:pt x="45" y="6"/>
                    <a:pt x="30" y="0"/>
                    <a:pt x="18" y="5"/>
                  </a:cubicBezTo>
                  <a:cubicBezTo>
                    <a:pt x="6" y="10"/>
                    <a:pt x="0" y="24"/>
                    <a:pt x="5" y="37"/>
                  </a:cubicBezTo>
                  <a:cubicBezTo>
                    <a:pt x="10" y="49"/>
                    <a:pt x="50" y="85"/>
                    <a:pt x="50"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26" name="Csoportba foglalás 184"/>
          <p:cNvGrpSpPr/>
          <p:nvPr/>
        </p:nvGrpSpPr>
        <p:grpSpPr>
          <a:xfrm>
            <a:off x="8396288" y="3113088"/>
            <a:ext cx="630238" cy="631825"/>
            <a:chOff x="8396288" y="3113088"/>
            <a:chExt cx="630238" cy="631825"/>
          </a:xfrm>
          <a:solidFill>
            <a:schemeClr val="accent2"/>
          </a:solidFill>
        </p:grpSpPr>
        <p:sp>
          <p:nvSpPr>
            <p:cNvPr id="127" name="Freeform 72"/>
            <p:cNvSpPr>
              <a:spLocks noEditPoints="1"/>
            </p:cNvSpPr>
            <p:nvPr/>
          </p:nvSpPr>
          <p:spPr bwMode="auto">
            <a:xfrm>
              <a:off x="8396288" y="311308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79 h 398" name="T11"/>
                <a:gd fmla="*/ 19 w 397" name="T12"/>
                <a:gd fmla="*/ 379 h 398" name="T13"/>
                <a:gd fmla="*/ 19 w 397" name="T14"/>
                <a:gd fmla="*/ 19 h 398" name="T15"/>
                <a:gd fmla="*/ 378 w 397" name="T16"/>
                <a:gd fmla="*/ 19 h 398" name="T17"/>
                <a:gd fmla="*/ 378 w 397" name="T18"/>
                <a:gd fmla="*/ 37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79"/>
                  </a:moveTo>
                  <a:lnTo>
                    <a:pt x="19" y="379"/>
                  </a:lnTo>
                  <a:lnTo>
                    <a:pt x="19" y="19"/>
                  </a:lnTo>
                  <a:lnTo>
                    <a:pt x="378" y="19"/>
                  </a:lnTo>
                  <a:lnTo>
                    <a:pt x="378"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8" name="Freeform 73"/>
            <p:cNvSpPr>
              <a:spLocks noEditPoints="1"/>
            </p:cNvSpPr>
            <p:nvPr/>
          </p:nvSpPr>
          <p:spPr bwMode="auto">
            <a:xfrm>
              <a:off x="8531225" y="3241676"/>
              <a:ext cx="368300" cy="368300"/>
            </a:xfrm>
            <a:custGeom>
              <a:gdLst>
                <a:gd fmla="*/ 104 w 232" name="T0"/>
                <a:gd fmla="*/ 116 h 232" name="T1"/>
                <a:gd fmla="*/ 113 w 232" name="T2"/>
                <a:gd fmla="*/ 125 h 232" name="T3"/>
                <a:gd fmla="*/ 97 w 232" name="T4"/>
                <a:gd fmla="*/ 142 h 232" name="T5"/>
                <a:gd fmla="*/ 187 w 232" name="T6"/>
                <a:gd fmla="*/ 232 h 232" name="T7"/>
                <a:gd fmla="*/ 232 w 232" name="T8"/>
                <a:gd fmla="*/ 187 h 232" name="T9"/>
                <a:gd fmla="*/ 142 w 232" name="T10"/>
                <a:gd fmla="*/ 97 h 232" name="T11"/>
                <a:gd fmla="*/ 125 w 232" name="T12"/>
                <a:gd fmla="*/ 113 h 232" name="T13"/>
                <a:gd fmla="*/ 118 w 232" name="T14"/>
                <a:gd fmla="*/ 104 h 232" name="T15"/>
                <a:gd fmla="*/ 132 w 232" name="T16"/>
                <a:gd fmla="*/ 90 h 232" name="T17"/>
                <a:gd fmla="*/ 42 w 232" name="T18"/>
                <a:gd fmla="*/ 0 h 232" name="T19"/>
                <a:gd fmla="*/ 0 w 232" name="T20"/>
                <a:gd fmla="*/ 42 h 232" name="T21"/>
                <a:gd fmla="*/ 90 w 232" name="T22"/>
                <a:gd fmla="*/ 132 h 232" name="T23"/>
                <a:gd fmla="*/ 104 w 232" name="T24"/>
                <a:gd fmla="*/ 116 h 232" name="T25"/>
                <a:gd fmla="*/ 128 w 232" name="T26"/>
                <a:gd fmla="*/ 139 h 232" name="T27"/>
                <a:gd fmla="*/ 139 w 232" name="T28"/>
                <a:gd fmla="*/ 151 h 232" name="T29"/>
                <a:gd fmla="*/ 151 w 232" name="T30"/>
                <a:gd fmla="*/ 137 h 232" name="T31"/>
                <a:gd fmla="*/ 139 w 232" name="T32"/>
                <a:gd fmla="*/ 125 h 232" name="T33"/>
                <a:gd fmla="*/ 142 w 232" name="T34"/>
                <a:gd fmla="*/ 123 h 232" name="T35"/>
                <a:gd fmla="*/ 203 w 232" name="T36"/>
                <a:gd fmla="*/ 187 h 232" name="T37"/>
                <a:gd fmla="*/ 187 w 232" name="T38"/>
                <a:gd fmla="*/ 203 h 232" name="T39"/>
                <a:gd fmla="*/ 125 w 232" name="T40"/>
                <a:gd fmla="*/ 142 h 232" name="T41"/>
                <a:gd fmla="*/ 128 w 232" name="T42"/>
                <a:gd fmla="*/ 139 h 232" name="T43"/>
                <a:gd fmla="*/ 42 w 232" name="T44"/>
                <a:gd fmla="*/ 26 h 232" name="T45"/>
                <a:gd fmla="*/ 106 w 232" name="T46"/>
                <a:gd fmla="*/ 90 h 232" name="T47"/>
                <a:gd fmla="*/ 104 w 232" name="T48"/>
                <a:gd fmla="*/ 90 h 232" name="T49"/>
                <a:gd fmla="*/ 92 w 232" name="T50"/>
                <a:gd fmla="*/ 80 h 232" name="T51"/>
                <a:gd fmla="*/ 80 w 232" name="T52"/>
                <a:gd fmla="*/ 92 h 232" name="T53"/>
                <a:gd fmla="*/ 92 w 232" name="T54"/>
                <a:gd fmla="*/ 104 h 232" name="T55"/>
                <a:gd fmla="*/ 90 w 232" name="T56"/>
                <a:gd fmla="*/ 106 h 232" name="T57"/>
                <a:gd fmla="*/ 26 w 232" name="T58"/>
                <a:gd fmla="*/ 42 h 232" name="T59"/>
                <a:gd fmla="*/ 42 w 232" name="T60"/>
                <a:gd fmla="*/ 26 h 23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31" w="231">
                  <a:moveTo>
                    <a:pt x="104" y="116"/>
                  </a:moveTo>
                  <a:lnTo>
                    <a:pt x="113" y="125"/>
                  </a:lnTo>
                  <a:lnTo>
                    <a:pt x="97" y="142"/>
                  </a:lnTo>
                  <a:lnTo>
                    <a:pt x="187" y="232"/>
                  </a:lnTo>
                  <a:lnTo>
                    <a:pt x="232" y="187"/>
                  </a:lnTo>
                  <a:lnTo>
                    <a:pt x="142" y="97"/>
                  </a:lnTo>
                  <a:lnTo>
                    <a:pt x="125" y="113"/>
                  </a:lnTo>
                  <a:lnTo>
                    <a:pt x="118" y="104"/>
                  </a:lnTo>
                  <a:lnTo>
                    <a:pt x="132" y="90"/>
                  </a:lnTo>
                  <a:lnTo>
                    <a:pt x="42" y="0"/>
                  </a:lnTo>
                  <a:lnTo>
                    <a:pt x="0" y="42"/>
                  </a:lnTo>
                  <a:lnTo>
                    <a:pt x="90" y="132"/>
                  </a:lnTo>
                  <a:lnTo>
                    <a:pt x="104" y="116"/>
                  </a:lnTo>
                  <a:close/>
                  <a:moveTo>
                    <a:pt x="128" y="139"/>
                  </a:moveTo>
                  <a:lnTo>
                    <a:pt x="139" y="151"/>
                  </a:lnTo>
                  <a:lnTo>
                    <a:pt x="151" y="137"/>
                  </a:lnTo>
                  <a:lnTo>
                    <a:pt x="139" y="125"/>
                  </a:lnTo>
                  <a:lnTo>
                    <a:pt x="142" y="123"/>
                  </a:lnTo>
                  <a:lnTo>
                    <a:pt x="203" y="187"/>
                  </a:lnTo>
                  <a:lnTo>
                    <a:pt x="187" y="203"/>
                  </a:lnTo>
                  <a:lnTo>
                    <a:pt x="125" y="142"/>
                  </a:lnTo>
                  <a:lnTo>
                    <a:pt x="128" y="139"/>
                  </a:lnTo>
                  <a:close/>
                  <a:moveTo>
                    <a:pt x="42" y="26"/>
                  </a:moveTo>
                  <a:lnTo>
                    <a:pt x="106" y="90"/>
                  </a:lnTo>
                  <a:lnTo>
                    <a:pt x="104" y="90"/>
                  </a:lnTo>
                  <a:lnTo>
                    <a:pt x="92" y="80"/>
                  </a:lnTo>
                  <a:lnTo>
                    <a:pt x="80" y="92"/>
                  </a:lnTo>
                  <a:lnTo>
                    <a:pt x="92" y="104"/>
                  </a:lnTo>
                  <a:lnTo>
                    <a:pt x="90" y="106"/>
                  </a:lnTo>
                  <a:lnTo>
                    <a:pt x="26" y="42"/>
                  </a:lnTo>
                  <a:lnTo>
                    <a:pt x="42"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29" name="Csoportba foglalás 2"/>
          <p:cNvGrpSpPr/>
          <p:nvPr/>
        </p:nvGrpSpPr>
        <p:grpSpPr>
          <a:xfrm>
            <a:off x="9342438" y="3113088"/>
            <a:ext cx="630238" cy="631825"/>
            <a:chOff x="9342438" y="3113088"/>
            <a:chExt cx="630238" cy="631825"/>
          </a:xfrm>
          <a:solidFill>
            <a:schemeClr val="accent2"/>
          </a:solidFill>
        </p:grpSpPr>
        <p:grpSp>
          <p:nvGrpSpPr>
            <p:cNvPr id="130" name="Csoportba foglalás 181"/>
            <p:cNvGrpSpPr/>
            <p:nvPr/>
          </p:nvGrpSpPr>
          <p:grpSpPr>
            <a:xfrm>
              <a:off x="9342438" y="3113088"/>
              <a:ext cx="630238" cy="631825"/>
              <a:chOff x="9342438" y="3113088"/>
              <a:chExt cx="630238" cy="631825"/>
            </a:xfrm>
            <a:grpFill/>
          </p:grpSpPr>
          <p:sp>
            <p:nvSpPr>
              <p:cNvPr id="132" name="Freeform 74"/>
              <p:cNvSpPr>
                <a:spLocks noEditPoints="1"/>
              </p:cNvSpPr>
              <p:nvPr/>
            </p:nvSpPr>
            <p:spPr bwMode="auto">
              <a:xfrm>
                <a:off x="9342438" y="311308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33" name="Freeform 75"/>
              <p:cNvSpPr/>
              <p:nvPr/>
            </p:nvSpPr>
            <p:spPr bwMode="auto">
              <a:xfrm>
                <a:off x="9466263" y="3241676"/>
                <a:ext cx="330200" cy="338138"/>
              </a:xfrm>
              <a:custGeom>
                <a:gdLst>
                  <a:gd fmla="*/ 45 w 88" name="T0"/>
                  <a:gd fmla="*/ 43 h 90" name="T1"/>
                  <a:gd fmla="*/ 56 w 88" name="T2"/>
                  <a:gd fmla="*/ 5 h 90" name="T3"/>
                  <a:gd fmla="*/ 10 w 88" name="T4"/>
                  <a:gd fmla="*/ 25 h 90" name="T5"/>
                  <a:gd fmla="*/ 28 w 88" name="T6"/>
                  <a:gd fmla="*/ 80 h 90" name="T7"/>
                  <a:gd fmla="*/ 82 w 88" name="T8"/>
                  <a:gd fmla="*/ 63 h 90" name="T9"/>
                  <a:gd fmla="*/ 84 w 88" name="T10"/>
                  <a:gd fmla="*/ 29 h 90" name="T11"/>
                  <a:gd fmla="*/ 45 w 88" name="T12"/>
                  <a:gd fmla="*/ 43 h 90" name="T13"/>
                </a:gdLst>
                <a:cxnLst>
                  <a:cxn ang="0">
                    <a:pos x="T0" y="T1"/>
                  </a:cxn>
                  <a:cxn ang="0">
                    <a:pos x="T2" y="T3"/>
                  </a:cxn>
                  <a:cxn ang="0">
                    <a:pos x="T4" y="T5"/>
                  </a:cxn>
                  <a:cxn ang="0">
                    <a:pos x="T6" y="T7"/>
                  </a:cxn>
                  <a:cxn ang="0">
                    <a:pos x="T8" y="T9"/>
                  </a:cxn>
                  <a:cxn ang="0">
                    <a:pos x="T10" y="T11"/>
                  </a:cxn>
                  <a:cxn ang="0">
                    <a:pos x="T12" y="T13"/>
                  </a:cxn>
                </a:cxnLst>
                <a:rect b="b" l="0" r="r" t="0"/>
                <a:pathLst>
                  <a:path h="90" w="88">
                    <a:moveTo>
                      <a:pt x="45" y="43"/>
                    </a:moveTo>
                    <a:cubicBezTo>
                      <a:pt x="56" y="5"/>
                      <a:pt x="56" y="5"/>
                      <a:pt x="56" y="5"/>
                    </a:cubicBezTo>
                    <a:cubicBezTo>
                      <a:pt x="38" y="0"/>
                      <a:pt x="19" y="8"/>
                      <a:pt x="10" y="25"/>
                    </a:cubicBezTo>
                    <a:cubicBezTo>
                      <a:pt x="0" y="45"/>
                      <a:pt x="8" y="70"/>
                      <a:pt x="28" y="80"/>
                    </a:cubicBezTo>
                    <a:cubicBezTo>
                      <a:pt x="47" y="90"/>
                      <a:pt x="72" y="83"/>
                      <a:pt x="82" y="63"/>
                    </a:cubicBezTo>
                    <a:cubicBezTo>
                      <a:pt x="88" y="52"/>
                      <a:pt x="88" y="39"/>
                      <a:pt x="84" y="29"/>
                    </a:cubicBezTo>
                    <a:lnTo>
                      <a:pt x="45"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31" name="Freeform 76"/>
            <p:cNvSpPr/>
            <p:nvPr/>
          </p:nvSpPr>
          <p:spPr bwMode="auto">
            <a:xfrm>
              <a:off x="9653588" y="3241676"/>
              <a:ext cx="142875" cy="142875"/>
            </a:xfrm>
            <a:custGeom>
              <a:gdLst>
                <a:gd fmla="*/ 20 w 38" name="T0"/>
                <a:gd fmla="*/ 3 h 38" name="T1"/>
                <a:gd fmla="*/ 10 w 38" name="T2"/>
                <a:gd fmla="*/ 0 h 38" name="T3"/>
                <a:gd fmla="*/ 0 w 38" name="T4"/>
                <a:gd fmla="*/ 38 h 38" name="T5"/>
                <a:gd fmla="*/ 38 w 38" name="T6"/>
                <a:gd fmla="*/ 24 h 38" name="T7"/>
                <a:gd fmla="*/ 20 w 38" name="T8"/>
                <a:gd fmla="*/ 3 h 38" name="T9"/>
              </a:gdLst>
              <a:cxnLst>
                <a:cxn ang="0">
                  <a:pos x="T0" y="T1"/>
                </a:cxn>
                <a:cxn ang="0">
                  <a:pos x="T2" y="T3"/>
                </a:cxn>
                <a:cxn ang="0">
                  <a:pos x="T4" y="T5"/>
                </a:cxn>
                <a:cxn ang="0">
                  <a:pos x="T6" y="T7"/>
                </a:cxn>
                <a:cxn ang="0">
                  <a:pos x="T8" y="T9"/>
                </a:cxn>
              </a:cxnLst>
              <a:rect b="b" l="0" r="r" t="0"/>
              <a:pathLst>
                <a:path h="38" w="38">
                  <a:moveTo>
                    <a:pt x="20" y="3"/>
                  </a:moveTo>
                  <a:cubicBezTo>
                    <a:pt x="16" y="2"/>
                    <a:pt x="13" y="0"/>
                    <a:pt x="10" y="0"/>
                  </a:cubicBezTo>
                  <a:cubicBezTo>
                    <a:pt x="0" y="38"/>
                    <a:pt x="0" y="38"/>
                    <a:pt x="0" y="38"/>
                  </a:cubicBezTo>
                  <a:cubicBezTo>
                    <a:pt x="38" y="24"/>
                    <a:pt x="38" y="24"/>
                    <a:pt x="38" y="24"/>
                  </a:cubicBezTo>
                  <a:cubicBezTo>
                    <a:pt x="35" y="15"/>
                    <a:pt x="28" y="8"/>
                    <a:pt x="2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34" name="Csoportba foglalás 161"/>
          <p:cNvGrpSpPr/>
          <p:nvPr/>
        </p:nvGrpSpPr>
        <p:grpSpPr>
          <a:xfrm>
            <a:off x="10288588" y="3113088"/>
            <a:ext cx="630238" cy="631825"/>
            <a:chOff x="10288588" y="3113088"/>
            <a:chExt cx="630238" cy="631825"/>
          </a:xfrm>
          <a:solidFill>
            <a:schemeClr val="accent2"/>
          </a:solidFill>
        </p:grpSpPr>
        <p:sp>
          <p:nvSpPr>
            <p:cNvPr id="135" name="Freeform 77"/>
            <p:cNvSpPr>
              <a:spLocks noEditPoints="1"/>
            </p:cNvSpPr>
            <p:nvPr/>
          </p:nvSpPr>
          <p:spPr bwMode="auto">
            <a:xfrm>
              <a:off x="10288588" y="311308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79 h 398" name="T15"/>
                <a:gd fmla="*/ 19 w 397" name="T16"/>
                <a:gd fmla="*/ 379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79"/>
                  </a:lnTo>
                  <a:lnTo>
                    <a:pt x="19" y="379"/>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36" name="Freeform 78"/>
            <p:cNvSpPr>
              <a:spLocks noEditPoints="1"/>
            </p:cNvSpPr>
            <p:nvPr/>
          </p:nvSpPr>
          <p:spPr bwMode="auto">
            <a:xfrm>
              <a:off x="10407650" y="3252788"/>
              <a:ext cx="379413" cy="382588"/>
            </a:xfrm>
            <a:custGeom>
              <a:gdLst>
                <a:gd fmla="*/ 101 w 101" name="T0"/>
                <a:gd fmla="*/ 14 h 102" name="T1"/>
                <a:gd fmla="*/ 96 w 101" name="T2"/>
                <a:gd fmla="*/ 15 h 102" name="T3"/>
                <a:gd fmla="*/ 91 w 101" name="T4"/>
                <a:gd fmla="*/ 15 h 102" name="T5"/>
                <a:gd fmla="*/ 53 w 101" name="T6"/>
                <a:gd fmla="*/ 2 h 102" name="T7"/>
                <a:gd fmla="*/ 51 w 101" name="T8"/>
                <a:gd fmla="*/ 0 h 102" name="T9"/>
                <a:gd fmla="*/ 48 w 101" name="T10"/>
                <a:gd fmla="*/ 2 h 102" name="T11"/>
                <a:gd fmla="*/ 10 w 101" name="T12"/>
                <a:gd fmla="*/ 15 h 102" name="T13"/>
                <a:gd fmla="*/ 5 w 101" name="T14"/>
                <a:gd fmla="*/ 15 h 102" name="T15"/>
                <a:gd fmla="*/ 0 w 101" name="T16"/>
                <a:gd fmla="*/ 14 h 102" name="T17"/>
                <a:gd fmla="*/ 0 w 101" name="T18"/>
                <a:gd fmla="*/ 19 h 102" name="T19"/>
                <a:gd fmla="*/ 0 w 101" name="T20"/>
                <a:gd fmla="*/ 20 h 102" name="T21"/>
                <a:gd fmla="*/ 49 w 101" name="T22"/>
                <a:gd fmla="*/ 101 h 102" name="T23"/>
                <a:gd fmla="*/ 51 w 101" name="T24"/>
                <a:gd fmla="*/ 102 h 102" name="T25"/>
                <a:gd fmla="*/ 52 w 101" name="T26"/>
                <a:gd fmla="*/ 101 h 102" name="T27"/>
                <a:gd fmla="*/ 101 w 101" name="T28"/>
                <a:gd fmla="*/ 20 h 102" name="T29"/>
                <a:gd fmla="*/ 101 w 101" name="T30"/>
                <a:gd fmla="*/ 19 h 102" name="T31"/>
                <a:gd fmla="*/ 101 w 101" name="T32"/>
                <a:gd fmla="*/ 14 h 102" name="T33"/>
                <a:gd fmla="*/ 51 w 101" name="T34"/>
                <a:gd fmla="*/ 93 h 102" name="T35"/>
                <a:gd fmla="*/ 8 w 101" name="T36"/>
                <a:gd fmla="*/ 23 h 102" name="T37"/>
                <a:gd fmla="*/ 51 w 101" name="T38"/>
                <a:gd fmla="*/ 10 h 102" name="T39"/>
                <a:gd fmla="*/ 91 w 101" name="T40"/>
                <a:gd fmla="*/ 23 h 102" name="T41"/>
                <a:gd fmla="*/ 93 w 101" name="T42"/>
                <a:gd fmla="*/ 23 h 102" name="T43"/>
                <a:gd fmla="*/ 51 w 101" name="T44"/>
                <a:gd fmla="*/ 93 h 10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2" w="100">
                  <a:moveTo>
                    <a:pt x="101" y="14"/>
                  </a:moveTo>
                  <a:cubicBezTo>
                    <a:pt x="96" y="15"/>
                    <a:pt x="96" y="15"/>
                    <a:pt x="96" y="15"/>
                  </a:cubicBezTo>
                  <a:cubicBezTo>
                    <a:pt x="95" y="15"/>
                    <a:pt x="93" y="15"/>
                    <a:pt x="91" y="15"/>
                  </a:cubicBezTo>
                  <a:cubicBezTo>
                    <a:pt x="77" y="15"/>
                    <a:pt x="64" y="10"/>
                    <a:pt x="53" y="2"/>
                  </a:cubicBezTo>
                  <a:cubicBezTo>
                    <a:pt x="51" y="0"/>
                    <a:pt x="51" y="0"/>
                    <a:pt x="51" y="0"/>
                  </a:cubicBezTo>
                  <a:cubicBezTo>
                    <a:pt x="48" y="2"/>
                    <a:pt x="48" y="2"/>
                    <a:pt x="48" y="2"/>
                  </a:cubicBezTo>
                  <a:cubicBezTo>
                    <a:pt x="37" y="10"/>
                    <a:pt x="24" y="15"/>
                    <a:pt x="10" y="15"/>
                  </a:cubicBezTo>
                  <a:cubicBezTo>
                    <a:pt x="8" y="15"/>
                    <a:pt x="6" y="15"/>
                    <a:pt x="5" y="15"/>
                  </a:cubicBezTo>
                  <a:cubicBezTo>
                    <a:pt x="0" y="14"/>
                    <a:pt x="0" y="14"/>
                    <a:pt x="0" y="14"/>
                  </a:cubicBezTo>
                  <a:cubicBezTo>
                    <a:pt x="0" y="19"/>
                    <a:pt x="0" y="19"/>
                    <a:pt x="0" y="19"/>
                  </a:cubicBezTo>
                  <a:cubicBezTo>
                    <a:pt x="0" y="20"/>
                    <a:pt x="0" y="20"/>
                    <a:pt x="0" y="20"/>
                  </a:cubicBezTo>
                  <a:cubicBezTo>
                    <a:pt x="0" y="54"/>
                    <a:pt x="19" y="85"/>
                    <a:pt x="49" y="101"/>
                  </a:cubicBezTo>
                  <a:cubicBezTo>
                    <a:pt x="51" y="102"/>
                    <a:pt x="51" y="102"/>
                    <a:pt x="51" y="102"/>
                  </a:cubicBezTo>
                  <a:cubicBezTo>
                    <a:pt x="52" y="101"/>
                    <a:pt x="52" y="101"/>
                    <a:pt x="52" y="101"/>
                  </a:cubicBezTo>
                  <a:cubicBezTo>
                    <a:pt x="82" y="85"/>
                    <a:pt x="101" y="54"/>
                    <a:pt x="101" y="20"/>
                  </a:cubicBezTo>
                  <a:cubicBezTo>
                    <a:pt x="101" y="20"/>
                    <a:pt x="101" y="20"/>
                    <a:pt x="101" y="19"/>
                  </a:cubicBezTo>
                  <a:lnTo>
                    <a:pt x="101" y="14"/>
                  </a:lnTo>
                  <a:close/>
                  <a:moveTo>
                    <a:pt x="51" y="93"/>
                  </a:moveTo>
                  <a:cubicBezTo>
                    <a:pt x="25" y="79"/>
                    <a:pt x="9" y="52"/>
                    <a:pt x="8" y="23"/>
                  </a:cubicBezTo>
                  <a:cubicBezTo>
                    <a:pt x="24" y="23"/>
                    <a:pt x="38" y="19"/>
                    <a:pt x="51" y="10"/>
                  </a:cubicBezTo>
                  <a:cubicBezTo>
                    <a:pt x="62" y="18"/>
                    <a:pt x="76" y="23"/>
                    <a:pt x="91" y="23"/>
                  </a:cubicBezTo>
                  <a:cubicBezTo>
                    <a:pt x="92" y="23"/>
                    <a:pt x="92" y="23"/>
                    <a:pt x="93" y="23"/>
                  </a:cubicBezTo>
                  <a:cubicBezTo>
                    <a:pt x="92" y="52"/>
                    <a:pt x="76" y="79"/>
                    <a:pt x="51"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37" name="Csoportba foglalás 151"/>
          <p:cNvGrpSpPr/>
          <p:nvPr/>
        </p:nvGrpSpPr>
        <p:grpSpPr>
          <a:xfrm>
            <a:off x="1777206" y="4233862"/>
            <a:ext cx="630238" cy="631825"/>
            <a:chOff x="1784350" y="4211638"/>
            <a:chExt cx="630238" cy="631825"/>
          </a:xfrm>
          <a:solidFill>
            <a:schemeClr val="accent2"/>
          </a:solidFill>
        </p:grpSpPr>
        <p:sp>
          <p:nvSpPr>
            <p:cNvPr id="138" name="Freeform 79"/>
            <p:cNvSpPr>
              <a:spLocks noEditPoints="1"/>
            </p:cNvSpPr>
            <p:nvPr/>
          </p:nvSpPr>
          <p:spPr bwMode="auto">
            <a:xfrm>
              <a:off x="1784350" y="42116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80 h 398" name="T11"/>
                <a:gd fmla="*/ 19 w 397" name="T12"/>
                <a:gd fmla="*/ 380 h 398" name="T13"/>
                <a:gd fmla="*/ 19 w 397" name="T14"/>
                <a:gd fmla="*/ 19 h 398" name="T15"/>
                <a:gd fmla="*/ 378 w 397" name="T16"/>
                <a:gd fmla="*/ 19 h 398" name="T17"/>
                <a:gd fmla="*/ 378 w 397" name="T18"/>
                <a:gd fmla="*/ 380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39" name="Freeform 80"/>
            <p:cNvSpPr/>
            <p:nvPr/>
          </p:nvSpPr>
          <p:spPr bwMode="auto">
            <a:xfrm>
              <a:off x="1905000" y="4384676"/>
              <a:ext cx="390525" cy="285750"/>
            </a:xfrm>
            <a:custGeom>
              <a:gdLst>
                <a:gd fmla="*/ 92 w 246" name="T0"/>
                <a:gd fmla="*/ 178 h 180" name="T1"/>
                <a:gd fmla="*/ 118 w 246" name="T2"/>
                <a:gd fmla="*/ 154 h 180" name="T3"/>
                <a:gd fmla="*/ 246 w 246" name="T4"/>
                <a:gd fmla="*/ 26 h 180" name="T5"/>
                <a:gd fmla="*/ 217 w 246" name="T6"/>
                <a:gd fmla="*/ 0 h 180" name="T7"/>
                <a:gd fmla="*/ 90 w 246" name="T8"/>
                <a:gd fmla="*/ 128 h 180" name="T9"/>
                <a:gd fmla="*/ 26 w 246" name="T10"/>
                <a:gd fmla="*/ 64 h 180" name="T11"/>
                <a:gd fmla="*/ 0 w 246" name="T12"/>
                <a:gd fmla="*/ 90 h 180" name="T13"/>
                <a:gd fmla="*/ 90 w 246" name="T14"/>
                <a:gd fmla="*/ 180 h 180" name="T15"/>
                <a:gd fmla="*/ 92 w 246" name="T16"/>
                <a:gd fmla="*/ 178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246">
                  <a:moveTo>
                    <a:pt x="92" y="178"/>
                  </a:moveTo>
                  <a:lnTo>
                    <a:pt x="118" y="154"/>
                  </a:lnTo>
                  <a:lnTo>
                    <a:pt x="246" y="26"/>
                  </a:lnTo>
                  <a:lnTo>
                    <a:pt x="217" y="0"/>
                  </a:lnTo>
                  <a:lnTo>
                    <a:pt x="90" y="128"/>
                  </a:lnTo>
                  <a:lnTo>
                    <a:pt x="26" y="64"/>
                  </a:lnTo>
                  <a:lnTo>
                    <a:pt x="0" y="90"/>
                  </a:lnTo>
                  <a:lnTo>
                    <a:pt x="90" y="180"/>
                  </a:lnTo>
                  <a:lnTo>
                    <a:pt x="92" y="1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40" name="Csoportba foglalás 152"/>
          <p:cNvGrpSpPr/>
          <p:nvPr/>
        </p:nvGrpSpPr>
        <p:grpSpPr>
          <a:xfrm>
            <a:off x="2723356" y="4233862"/>
            <a:ext cx="630238" cy="631825"/>
            <a:chOff x="2730500" y="4211638"/>
            <a:chExt cx="630238" cy="631825"/>
          </a:xfrm>
          <a:solidFill>
            <a:schemeClr val="accent2"/>
          </a:solidFill>
        </p:grpSpPr>
        <p:sp>
          <p:nvSpPr>
            <p:cNvPr id="141" name="Freeform 81"/>
            <p:cNvSpPr>
              <a:spLocks noEditPoints="1"/>
            </p:cNvSpPr>
            <p:nvPr/>
          </p:nvSpPr>
          <p:spPr bwMode="auto">
            <a:xfrm>
              <a:off x="2730500" y="4211638"/>
              <a:ext cx="630238" cy="631825"/>
            </a:xfrm>
            <a:custGeom>
              <a:gdLst>
                <a:gd fmla="*/ 397 w 397" name="T0"/>
                <a:gd fmla="*/ 0 h 398" name="T1"/>
                <a:gd fmla="*/ 0 w 397" name="T2"/>
                <a:gd fmla="*/ 0 h 398" name="T3"/>
                <a:gd fmla="*/ 0 w 397" name="T4"/>
                <a:gd fmla="*/ 398 h 398" name="T5"/>
                <a:gd fmla="*/ 397 w 397" name="T6"/>
                <a:gd fmla="*/ 398 h 398" name="T7"/>
                <a:gd fmla="*/ 397 w 397" name="T8"/>
                <a:gd fmla="*/ 0 h 398" name="T9"/>
                <a:gd fmla="*/ 378 w 397" name="T10"/>
                <a:gd fmla="*/ 380 h 398" name="T11"/>
                <a:gd fmla="*/ 19 w 397" name="T12"/>
                <a:gd fmla="*/ 380 h 398" name="T13"/>
                <a:gd fmla="*/ 19 w 397" name="T14"/>
                <a:gd fmla="*/ 19 h 398" name="T15"/>
                <a:gd fmla="*/ 378 w 397" name="T16"/>
                <a:gd fmla="*/ 19 h 398" name="T17"/>
                <a:gd fmla="*/ 378 w 397" name="T18"/>
                <a:gd fmla="*/ 380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397" y="0"/>
                  </a:moveTo>
                  <a:lnTo>
                    <a:pt x="0" y="0"/>
                  </a:lnTo>
                  <a:lnTo>
                    <a:pt x="0" y="398"/>
                  </a:lnTo>
                  <a:lnTo>
                    <a:pt x="397" y="398"/>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2" name="Freeform 82"/>
            <p:cNvSpPr/>
            <p:nvPr/>
          </p:nvSpPr>
          <p:spPr bwMode="auto">
            <a:xfrm>
              <a:off x="2922588" y="4403726"/>
              <a:ext cx="242888" cy="249238"/>
            </a:xfrm>
            <a:custGeom>
              <a:gdLst>
                <a:gd fmla="*/ 26 w 153" name="T0"/>
                <a:gd fmla="*/ 157 h 157" name="T1"/>
                <a:gd fmla="*/ 78 w 153" name="T2"/>
                <a:gd fmla="*/ 104 h 157" name="T3"/>
                <a:gd fmla="*/ 127 w 153" name="T4"/>
                <a:gd fmla="*/ 157 h 157" name="T5"/>
                <a:gd fmla="*/ 153 w 153" name="T6"/>
                <a:gd fmla="*/ 128 h 157" name="T7"/>
                <a:gd fmla="*/ 104 w 153" name="T8"/>
                <a:gd fmla="*/ 78 h 157" name="T9"/>
                <a:gd fmla="*/ 153 w 153" name="T10"/>
                <a:gd fmla="*/ 29 h 157" name="T11"/>
                <a:gd fmla="*/ 127 w 153" name="T12"/>
                <a:gd fmla="*/ 0 h 157" name="T13"/>
                <a:gd fmla="*/ 78 w 153" name="T14"/>
                <a:gd fmla="*/ 52 h 157" name="T15"/>
                <a:gd fmla="*/ 26 w 153" name="T16"/>
                <a:gd fmla="*/ 0 h 157" name="T17"/>
                <a:gd fmla="*/ 0 w 153" name="T18"/>
                <a:gd fmla="*/ 29 h 157" name="T19"/>
                <a:gd fmla="*/ 49 w 153" name="T20"/>
                <a:gd fmla="*/ 78 h 157" name="T21"/>
                <a:gd fmla="*/ 0 w 153" name="T22"/>
                <a:gd fmla="*/ 128 h 157" name="T23"/>
                <a:gd fmla="*/ 26 w 153" name="T24"/>
                <a:gd fmla="*/ 157 h 1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7" w="153">
                  <a:moveTo>
                    <a:pt x="26" y="157"/>
                  </a:moveTo>
                  <a:lnTo>
                    <a:pt x="78" y="104"/>
                  </a:lnTo>
                  <a:lnTo>
                    <a:pt x="127" y="157"/>
                  </a:lnTo>
                  <a:lnTo>
                    <a:pt x="153" y="128"/>
                  </a:lnTo>
                  <a:lnTo>
                    <a:pt x="104" y="78"/>
                  </a:lnTo>
                  <a:lnTo>
                    <a:pt x="153" y="29"/>
                  </a:lnTo>
                  <a:lnTo>
                    <a:pt x="127" y="0"/>
                  </a:lnTo>
                  <a:lnTo>
                    <a:pt x="78" y="52"/>
                  </a:lnTo>
                  <a:lnTo>
                    <a:pt x="26" y="0"/>
                  </a:lnTo>
                  <a:lnTo>
                    <a:pt x="0" y="29"/>
                  </a:lnTo>
                  <a:lnTo>
                    <a:pt x="49" y="78"/>
                  </a:lnTo>
                  <a:lnTo>
                    <a:pt x="0" y="128"/>
                  </a:lnTo>
                  <a:lnTo>
                    <a:pt x="26" y="1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43" name="Csoportba foglalás 153"/>
          <p:cNvGrpSpPr/>
          <p:nvPr/>
        </p:nvGrpSpPr>
        <p:grpSpPr>
          <a:xfrm>
            <a:off x="3666331" y="4233862"/>
            <a:ext cx="630238" cy="631825"/>
            <a:chOff x="3673475" y="4211638"/>
            <a:chExt cx="630238" cy="631825"/>
          </a:xfrm>
          <a:solidFill>
            <a:schemeClr val="accent2"/>
          </a:solidFill>
        </p:grpSpPr>
        <p:sp>
          <p:nvSpPr>
            <p:cNvPr id="144" name="Freeform 83"/>
            <p:cNvSpPr>
              <a:spLocks noEditPoints="1"/>
            </p:cNvSpPr>
            <p:nvPr/>
          </p:nvSpPr>
          <p:spPr bwMode="auto">
            <a:xfrm>
              <a:off x="3673475"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8 w 397" name="T10"/>
                <a:gd fmla="*/ 19 h 398" name="T11"/>
                <a:gd fmla="*/ 378 w 397" name="T12"/>
                <a:gd fmla="*/ 19 h 398" name="T13"/>
                <a:gd fmla="*/ 378 w 397" name="T14"/>
                <a:gd fmla="*/ 380 h 398" name="T15"/>
                <a:gd fmla="*/ 18 w 397" name="T16"/>
                <a:gd fmla="*/ 380 h 398" name="T17"/>
                <a:gd fmla="*/ 18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5" name="Freeform 84"/>
            <p:cNvSpPr>
              <a:spLocks noEditPoints="1"/>
            </p:cNvSpPr>
            <p:nvPr/>
          </p:nvSpPr>
          <p:spPr bwMode="auto">
            <a:xfrm>
              <a:off x="3856038" y="4389438"/>
              <a:ext cx="263525" cy="280988"/>
            </a:xfrm>
            <a:custGeom>
              <a:gdLst>
                <a:gd fmla="*/ 145 w 166" name="T0"/>
                <a:gd fmla="*/ 0 h 177" name="T1"/>
                <a:gd fmla="*/ 0 w 166" name="T2"/>
                <a:gd fmla="*/ 0 h 177" name="T3"/>
                <a:gd fmla="*/ 0 w 166" name="T4"/>
                <a:gd fmla="*/ 177 h 177" name="T5"/>
                <a:gd fmla="*/ 166 w 166" name="T6"/>
                <a:gd fmla="*/ 177 h 177" name="T7"/>
                <a:gd fmla="*/ 166 w 166" name="T8"/>
                <a:gd fmla="*/ 19 h 177" name="T9"/>
                <a:gd fmla="*/ 145 w 166" name="T10"/>
                <a:gd fmla="*/ 0 h 177" name="T11"/>
                <a:gd fmla="*/ 43 w 166" name="T12"/>
                <a:gd fmla="*/ 9 h 177" name="T13"/>
                <a:gd fmla="*/ 123 w 166" name="T14"/>
                <a:gd fmla="*/ 9 h 177" name="T15"/>
                <a:gd fmla="*/ 123 w 166" name="T16"/>
                <a:gd fmla="*/ 54 h 177" name="T17"/>
                <a:gd fmla="*/ 43 w 166" name="T18"/>
                <a:gd fmla="*/ 54 h 177" name="T19"/>
                <a:gd fmla="*/ 43 w 166" name="T20"/>
                <a:gd fmla="*/ 9 h 177" name="T21"/>
                <a:gd fmla="*/ 154 w 166" name="T22"/>
                <a:gd fmla="*/ 163 h 177" name="T23"/>
                <a:gd fmla="*/ 15 w 166" name="T24"/>
                <a:gd fmla="*/ 163 h 177" name="T25"/>
                <a:gd fmla="*/ 15 w 166" name="T26"/>
                <a:gd fmla="*/ 64 h 177" name="T27"/>
                <a:gd fmla="*/ 154 w 166" name="T28"/>
                <a:gd fmla="*/ 64 h 177" name="T29"/>
                <a:gd fmla="*/ 154 w 166" name="T30"/>
                <a:gd fmla="*/ 163 h 17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7" w="166">
                  <a:moveTo>
                    <a:pt x="145" y="0"/>
                  </a:moveTo>
                  <a:lnTo>
                    <a:pt x="0" y="0"/>
                  </a:lnTo>
                  <a:lnTo>
                    <a:pt x="0" y="177"/>
                  </a:lnTo>
                  <a:lnTo>
                    <a:pt x="166" y="177"/>
                  </a:lnTo>
                  <a:lnTo>
                    <a:pt x="166" y="19"/>
                  </a:lnTo>
                  <a:lnTo>
                    <a:pt x="145" y="0"/>
                  </a:lnTo>
                  <a:close/>
                  <a:moveTo>
                    <a:pt x="43" y="9"/>
                  </a:moveTo>
                  <a:lnTo>
                    <a:pt x="123" y="9"/>
                  </a:lnTo>
                  <a:lnTo>
                    <a:pt x="123" y="54"/>
                  </a:lnTo>
                  <a:lnTo>
                    <a:pt x="43" y="54"/>
                  </a:lnTo>
                  <a:lnTo>
                    <a:pt x="43" y="9"/>
                  </a:lnTo>
                  <a:close/>
                  <a:moveTo>
                    <a:pt x="154" y="163"/>
                  </a:moveTo>
                  <a:lnTo>
                    <a:pt x="15" y="163"/>
                  </a:lnTo>
                  <a:lnTo>
                    <a:pt x="15" y="64"/>
                  </a:lnTo>
                  <a:lnTo>
                    <a:pt x="154" y="64"/>
                  </a:lnTo>
                  <a:lnTo>
                    <a:pt x="154"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6" name="Rectangle 85"/>
            <p:cNvSpPr>
              <a:spLocks noChangeArrowheads="1"/>
            </p:cNvSpPr>
            <p:nvPr/>
          </p:nvSpPr>
          <p:spPr bwMode="auto">
            <a:xfrm>
              <a:off x="4017963" y="4411663"/>
              <a:ext cx="26988" cy="52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47" name="Csoportba foglalás 154"/>
          <p:cNvGrpSpPr/>
          <p:nvPr/>
        </p:nvGrpSpPr>
        <p:grpSpPr>
          <a:xfrm>
            <a:off x="4612481" y="4233862"/>
            <a:ext cx="630238" cy="631825"/>
            <a:chOff x="4619625" y="4211638"/>
            <a:chExt cx="630238" cy="631825"/>
          </a:xfrm>
          <a:solidFill>
            <a:schemeClr val="accent2"/>
          </a:solidFill>
        </p:grpSpPr>
        <p:sp>
          <p:nvSpPr>
            <p:cNvPr id="148" name="Freeform 86"/>
            <p:cNvSpPr>
              <a:spLocks noEditPoints="1"/>
            </p:cNvSpPr>
            <p:nvPr/>
          </p:nvSpPr>
          <p:spPr bwMode="auto">
            <a:xfrm>
              <a:off x="4619625"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8 w 397" name="T10"/>
                <a:gd fmla="*/ 19 h 398" name="T11"/>
                <a:gd fmla="*/ 378 w 397" name="T12"/>
                <a:gd fmla="*/ 19 h 398" name="T13"/>
                <a:gd fmla="*/ 378 w 397" name="T14"/>
                <a:gd fmla="*/ 380 h 398" name="T15"/>
                <a:gd fmla="*/ 18 w 397" name="T16"/>
                <a:gd fmla="*/ 380 h 398" name="T17"/>
                <a:gd fmla="*/ 18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49" name="Freeform 87"/>
            <p:cNvSpPr/>
            <p:nvPr/>
          </p:nvSpPr>
          <p:spPr bwMode="auto">
            <a:xfrm>
              <a:off x="4760913" y="4340226"/>
              <a:ext cx="346075" cy="330200"/>
            </a:xfrm>
            <a:custGeom>
              <a:gdLst>
                <a:gd fmla="*/ 142 w 218" name="T0"/>
                <a:gd fmla="*/ 69 h 208" name="T1"/>
                <a:gd fmla="*/ 109 w 218" name="T2"/>
                <a:gd fmla="*/ 0 h 208" name="T3"/>
                <a:gd fmla="*/ 76 w 218" name="T4"/>
                <a:gd fmla="*/ 69 h 208" name="T5"/>
                <a:gd fmla="*/ 0 w 218" name="T6"/>
                <a:gd fmla="*/ 80 h 208" name="T7"/>
                <a:gd fmla="*/ 55 w 218" name="T8"/>
                <a:gd fmla="*/ 133 h 208" name="T9"/>
                <a:gd fmla="*/ 41 w 218" name="T10"/>
                <a:gd fmla="*/ 208 h 208" name="T11"/>
                <a:gd fmla="*/ 109 w 218" name="T12"/>
                <a:gd fmla="*/ 173 h 208" name="T13"/>
                <a:gd fmla="*/ 175 w 218" name="T14"/>
                <a:gd fmla="*/ 208 h 208" name="T15"/>
                <a:gd fmla="*/ 164 w 218" name="T16"/>
                <a:gd fmla="*/ 133 h 208" name="T17"/>
                <a:gd fmla="*/ 218 w 218" name="T18"/>
                <a:gd fmla="*/ 80 h 208" name="T19"/>
                <a:gd fmla="*/ 142 w 218" name="T20"/>
                <a:gd fmla="*/ 69 h 2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8" w="218">
                  <a:moveTo>
                    <a:pt x="142" y="69"/>
                  </a:moveTo>
                  <a:lnTo>
                    <a:pt x="109" y="0"/>
                  </a:lnTo>
                  <a:lnTo>
                    <a:pt x="76" y="69"/>
                  </a:lnTo>
                  <a:lnTo>
                    <a:pt x="0" y="80"/>
                  </a:lnTo>
                  <a:lnTo>
                    <a:pt x="55" y="133"/>
                  </a:lnTo>
                  <a:lnTo>
                    <a:pt x="41" y="208"/>
                  </a:lnTo>
                  <a:lnTo>
                    <a:pt x="109" y="173"/>
                  </a:lnTo>
                  <a:lnTo>
                    <a:pt x="175" y="208"/>
                  </a:lnTo>
                  <a:lnTo>
                    <a:pt x="164" y="133"/>
                  </a:lnTo>
                  <a:lnTo>
                    <a:pt x="218" y="80"/>
                  </a:lnTo>
                  <a:lnTo>
                    <a:pt x="142"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50" name="Csoportba foglalás 155"/>
          <p:cNvGrpSpPr/>
          <p:nvPr/>
        </p:nvGrpSpPr>
        <p:grpSpPr>
          <a:xfrm>
            <a:off x="5553869" y="4233862"/>
            <a:ext cx="630238" cy="631825"/>
            <a:chOff x="5561013" y="4211638"/>
            <a:chExt cx="630238" cy="631825"/>
          </a:xfrm>
          <a:solidFill>
            <a:schemeClr val="accent2"/>
          </a:solidFill>
        </p:grpSpPr>
        <p:sp>
          <p:nvSpPr>
            <p:cNvPr id="151" name="Freeform 88"/>
            <p:cNvSpPr>
              <a:spLocks noEditPoints="1"/>
            </p:cNvSpPr>
            <p:nvPr/>
          </p:nvSpPr>
          <p:spPr bwMode="auto">
            <a:xfrm>
              <a:off x="5561013"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2" name="Oval 89"/>
            <p:cNvSpPr>
              <a:spLocks noChangeArrowheads="1"/>
            </p:cNvSpPr>
            <p:nvPr/>
          </p:nvSpPr>
          <p:spPr bwMode="auto">
            <a:xfrm>
              <a:off x="5902325" y="4622801"/>
              <a:ext cx="52388" cy="476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3" name="Oval 90"/>
            <p:cNvSpPr>
              <a:spLocks noChangeArrowheads="1"/>
            </p:cNvSpPr>
            <p:nvPr/>
          </p:nvSpPr>
          <p:spPr bwMode="auto">
            <a:xfrm>
              <a:off x="5772150" y="4622801"/>
              <a:ext cx="52388" cy="476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4" name="Freeform 91"/>
            <p:cNvSpPr>
              <a:spLocks noEditPoints="1"/>
            </p:cNvSpPr>
            <p:nvPr/>
          </p:nvSpPr>
          <p:spPr bwMode="auto">
            <a:xfrm>
              <a:off x="5772150" y="4441826"/>
              <a:ext cx="280988" cy="165100"/>
            </a:xfrm>
            <a:custGeom>
              <a:gdLst>
                <a:gd fmla="*/ 0 w 177" name="T0"/>
                <a:gd fmla="*/ 54 h 104" name="T1"/>
                <a:gd fmla="*/ 0 w 177" name="T2"/>
                <a:gd fmla="*/ 66 h 104" name="T3"/>
                <a:gd fmla="*/ 0 w 177" name="T4"/>
                <a:gd fmla="*/ 104 h 104" name="T5"/>
                <a:gd fmla="*/ 137 w 177" name="T6"/>
                <a:gd fmla="*/ 104 h 104" name="T7"/>
                <a:gd fmla="*/ 137 w 177" name="T8"/>
                <a:gd fmla="*/ 85 h 104" name="T9"/>
                <a:gd fmla="*/ 19 w 177" name="T10"/>
                <a:gd fmla="*/ 85 h 104" name="T11"/>
                <a:gd fmla="*/ 19 w 177" name="T12"/>
                <a:gd fmla="*/ 66 h 104" name="T13"/>
                <a:gd fmla="*/ 156 w 177" name="T14"/>
                <a:gd fmla="*/ 66 h 104" name="T15"/>
                <a:gd fmla="*/ 177 w 177" name="T16"/>
                <a:gd fmla="*/ 0 h 104" name="T17"/>
                <a:gd fmla="*/ 0 w 177" name="T18"/>
                <a:gd fmla="*/ 0 h 104" name="T19"/>
                <a:gd fmla="*/ 0 w 177" name="T20"/>
                <a:gd fmla="*/ 54 h 104" name="T21"/>
                <a:gd fmla="*/ 19 w 177" name="T22"/>
                <a:gd fmla="*/ 19 h 104" name="T23"/>
                <a:gd fmla="*/ 151 w 177" name="T24"/>
                <a:gd fmla="*/ 19 h 104" name="T25"/>
                <a:gd fmla="*/ 141 w 177" name="T26"/>
                <a:gd fmla="*/ 47 h 104" name="T27"/>
                <a:gd fmla="*/ 19 w 177" name="T28"/>
                <a:gd fmla="*/ 47 h 104" name="T29"/>
                <a:gd fmla="*/ 19 w 177" name="T30"/>
                <a:gd fmla="*/ 19 h 10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4" w="177">
                  <a:moveTo>
                    <a:pt x="0" y="54"/>
                  </a:moveTo>
                  <a:lnTo>
                    <a:pt x="0" y="66"/>
                  </a:lnTo>
                  <a:lnTo>
                    <a:pt x="0" y="104"/>
                  </a:lnTo>
                  <a:lnTo>
                    <a:pt x="137" y="104"/>
                  </a:lnTo>
                  <a:lnTo>
                    <a:pt x="137" y="85"/>
                  </a:lnTo>
                  <a:lnTo>
                    <a:pt x="19" y="85"/>
                  </a:lnTo>
                  <a:lnTo>
                    <a:pt x="19" y="66"/>
                  </a:lnTo>
                  <a:lnTo>
                    <a:pt x="156" y="66"/>
                  </a:lnTo>
                  <a:lnTo>
                    <a:pt x="177" y="0"/>
                  </a:lnTo>
                  <a:lnTo>
                    <a:pt x="0" y="0"/>
                  </a:lnTo>
                  <a:lnTo>
                    <a:pt x="0" y="54"/>
                  </a:lnTo>
                  <a:close/>
                  <a:moveTo>
                    <a:pt x="19" y="19"/>
                  </a:moveTo>
                  <a:lnTo>
                    <a:pt x="151" y="19"/>
                  </a:lnTo>
                  <a:lnTo>
                    <a:pt x="141" y="47"/>
                  </a:lnTo>
                  <a:lnTo>
                    <a:pt x="19" y="47"/>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5" name="Rectangle 92"/>
            <p:cNvSpPr>
              <a:spLocks noChangeArrowheads="1"/>
            </p:cNvSpPr>
            <p:nvPr/>
          </p:nvSpPr>
          <p:spPr bwMode="auto">
            <a:xfrm>
              <a:off x="5703888" y="4400551"/>
              <a:ext cx="68263" cy="301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56" name="Csoportba foglalás 156"/>
          <p:cNvGrpSpPr/>
          <p:nvPr/>
        </p:nvGrpSpPr>
        <p:grpSpPr>
          <a:xfrm>
            <a:off x="6500019" y="4233862"/>
            <a:ext cx="630238" cy="631825"/>
            <a:chOff x="6507163" y="4211638"/>
            <a:chExt cx="630238" cy="631825"/>
          </a:xfrm>
          <a:solidFill>
            <a:schemeClr val="accent2"/>
          </a:solidFill>
        </p:grpSpPr>
        <p:sp>
          <p:nvSpPr>
            <p:cNvPr id="157" name="Freeform 93"/>
            <p:cNvSpPr>
              <a:spLocks noEditPoints="1"/>
            </p:cNvSpPr>
            <p:nvPr/>
          </p:nvSpPr>
          <p:spPr bwMode="auto">
            <a:xfrm>
              <a:off x="6507163"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9 w 397" name="T12"/>
                <a:gd fmla="*/ 19 h 398" name="T13"/>
                <a:gd fmla="*/ 379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9" y="19"/>
                  </a:lnTo>
                  <a:lnTo>
                    <a:pt x="379"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8" name="Freeform 94"/>
            <p:cNvSpPr/>
            <p:nvPr/>
          </p:nvSpPr>
          <p:spPr bwMode="auto">
            <a:xfrm>
              <a:off x="6650038" y="4557713"/>
              <a:ext cx="349250" cy="101600"/>
            </a:xfrm>
            <a:custGeom>
              <a:gdLst>
                <a:gd fmla="*/ 201 w 220" name="T0"/>
                <a:gd fmla="*/ 45 h 64" name="T1"/>
                <a:gd fmla="*/ 19 w 220" name="T2"/>
                <a:gd fmla="*/ 45 h 64" name="T3"/>
                <a:gd fmla="*/ 19 w 220" name="T4"/>
                <a:gd fmla="*/ 0 h 64" name="T5"/>
                <a:gd fmla="*/ 0 w 220" name="T6"/>
                <a:gd fmla="*/ 0 h 64" name="T7"/>
                <a:gd fmla="*/ 0 w 220" name="T8"/>
                <a:gd fmla="*/ 64 h 64" name="T9"/>
                <a:gd fmla="*/ 220 w 220" name="T10"/>
                <a:gd fmla="*/ 64 h 64" name="T11"/>
                <a:gd fmla="*/ 220 w 220" name="T12"/>
                <a:gd fmla="*/ 0 h 64" name="T13"/>
                <a:gd fmla="*/ 201 w 220" name="T14"/>
                <a:gd fmla="*/ 0 h 64" name="T15"/>
                <a:gd fmla="*/ 201 w 220" name="T16"/>
                <a:gd fmla="*/ 45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220">
                  <a:moveTo>
                    <a:pt x="201" y="45"/>
                  </a:moveTo>
                  <a:lnTo>
                    <a:pt x="19" y="45"/>
                  </a:lnTo>
                  <a:lnTo>
                    <a:pt x="19" y="0"/>
                  </a:lnTo>
                  <a:lnTo>
                    <a:pt x="0" y="0"/>
                  </a:lnTo>
                  <a:lnTo>
                    <a:pt x="0" y="64"/>
                  </a:lnTo>
                  <a:lnTo>
                    <a:pt x="220" y="64"/>
                  </a:lnTo>
                  <a:lnTo>
                    <a:pt x="220" y="0"/>
                  </a:lnTo>
                  <a:lnTo>
                    <a:pt x="201" y="0"/>
                  </a:lnTo>
                  <a:lnTo>
                    <a:pt x="20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59" name="Freeform 95"/>
            <p:cNvSpPr/>
            <p:nvPr/>
          </p:nvSpPr>
          <p:spPr bwMode="auto">
            <a:xfrm>
              <a:off x="6754813" y="4395788"/>
              <a:ext cx="134938" cy="161925"/>
            </a:xfrm>
            <a:custGeom>
              <a:gdLst>
                <a:gd fmla="*/ 85 w 85" name="T0"/>
                <a:gd fmla="*/ 45 h 102" name="T1"/>
                <a:gd fmla="*/ 57 w 85" name="T2"/>
                <a:gd fmla="*/ 45 h 102" name="T3"/>
                <a:gd fmla="*/ 57 w 85" name="T4"/>
                <a:gd fmla="*/ 0 h 102" name="T5"/>
                <a:gd fmla="*/ 29 w 85" name="T6"/>
                <a:gd fmla="*/ 0 h 102" name="T7"/>
                <a:gd fmla="*/ 29 w 85" name="T8"/>
                <a:gd fmla="*/ 45 h 102" name="T9"/>
                <a:gd fmla="*/ 0 w 85" name="T10"/>
                <a:gd fmla="*/ 45 h 102" name="T11"/>
                <a:gd fmla="*/ 43 w 85" name="T12"/>
                <a:gd fmla="*/ 102 h 102" name="T13"/>
                <a:gd fmla="*/ 85 w 85" name="T14"/>
                <a:gd fmla="*/ 45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85">
                  <a:moveTo>
                    <a:pt x="85" y="45"/>
                  </a:moveTo>
                  <a:lnTo>
                    <a:pt x="57" y="45"/>
                  </a:lnTo>
                  <a:lnTo>
                    <a:pt x="57" y="0"/>
                  </a:lnTo>
                  <a:lnTo>
                    <a:pt x="29" y="0"/>
                  </a:lnTo>
                  <a:lnTo>
                    <a:pt x="29" y="45"/>
                  </a:lnTo>
                  <a:lnTo>
                    <a:pt x="0" y="45"/>
                  </a:lnTo>
                  <a:lnTo>
                    <a:pt x="43" y="102"/>
                  </a:lnTo>
                  <a:lnTo>
                    <a:pt x="85"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60" name="Csoportba foglalás 157"/>
          <p:cNvGrpSpPr/>
          <p:nvPr/>
        </p:nvGrpSpPr>
        <p:grpSpPr>
          <a:xfrm>
            <a:off x="7446169" y="4233862"/>
            <a:ext cx="630238" cy="631825"/>
            <a:chOff x="7453313" y="4211638"/>
            <a:chExt cx="630238" cy="631825"/>
          </a:xfrm>
          <a:solidFill>
            <a:schemeClr val="accent2"/>
          </a:solidFill>
        </p:grpSpPr>
        <p:sp>
          <p:nvSpPr>
            <p:cNvPr id="161" name="Freeform 96"/>
            <p:cNvSpPr>
              <a:spLocks noEditPoints="1"/>
            </p:cNvSpPr>
            <p:nvPr/>
          </p:nvSpPr>
          <p:spPr bwMode="auto">
            <a:xfrm>
              <a:off x="7453313"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2" name="Freeform 97"/>
            <p:cNvSpPr/>
            <p:nvPr/>
          </p:nvSpPr>
          <p:spPr bwMode="auto">
            <a:xfrm>
              <a:off x="7593013" y="4557713"/>
              <a:ext cx="349250" cy="101600"/>
            </a:xfrm>
            <a:custGeom>
              <a:gdLst>
                <a:gd fmla="*/ 201 w 220" name="T0"/>
                <a:gd fmla="*/ 45 h 64" name="T1"/>
                <a:gd fmla="*/ 19 w 220" name="T2"/>
                <a:gd fmla="*/ 45 h 64" name="T3"/>
                <a:gd fmla="*/ 19 w 220" name="T4"/>
                <a:gd fmla="*/ 0 h 64" name="T5"/>
                <a:gd fmla="*/ 0 w 220" name="T6"/>
                <a:gd fmla="*/ 0 h 64" name="T7"/>
                <a:gd fmla="*/ 0 w 220" name="T8"/>
                <a:gd fmla="*/ 64 h 64" name="T9"/>
                <a:gd fmla="*/ 220 w 220" name="T10"/>
                <a:gd fmla="*/ 64 h 64" name="T11"/>
                <a:gd fmla="*/ 220 w 220" name="T12"/>
                <a:gd fmla="*/ 0 h 64" name="T13"/>
                <a:gd fmla="*/ 201 w 220" name="T14"/>
                <a:gd fmla="*/ 0 h 64" name="T15"/>
                <a:gd fmla="*/ 201 w 220" name="T16"/>
                <a:gd fmla="*/ 45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220">
                  <a:moveTo>
                    <a:pt x="201" y="45"/>
                  </a:moveTo>
                  <a:lnTo>
                    <a:pt x="19" y="45"/>
                  </a:lnTo>
                  <a:lnTo>
                    <a:pt x="19" y="0"/>
                  </a:lnTo>
                  <a:lnTo>
                    <a:pt x="0" y="0"/>
                  </a:lnTo>
                  <a:lnTo>
                    <a:pt x="0" y="64"/>
                  </a:lnTo>
                  <a:lnTo>
                    <a:pt x="220" y="64"/>
                  </a:lnTo>
                  <a:lnTo>
                    <a:pt x="220" y="0"/>
                  </a:lnTo>
                  <a:lnTo>
                    <a:pt x="201" y="0"/>
                  </a:lnTo>
                  <a:lnTo>
                    <a:pt x="20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3" name="Freeform 98"/>
            <p:cNvSpPr/>
            <p:nvPr/>
          </p:nvSpPr>
          <p:spPr bwMode="auto">
            <a:xfrm>
              <a:off x="7700963" y="4395788"/>
              <a:ext cx="131763" cy="161925"/>
            </a:xfrm>
            <a:custGeom>
              <a:gdLst>
                <a:gd fmla="*/ 26 w 83" name="T0"/>
                <a:gd fmla="*/ 102 h 102" name="T1"/>
                <a:gd fmla="*/ 57 w 83" name="T2"/>
                <a:gd fmla="*/ 102 h 102" name="T3"/>
                <a:gd fmla="*/ 57 w 83" name="T4"/>
                <a:gd fmla="*/ 57 h 102" name="T5"/>
                <a:gd fmla="*/ 83 w 83" name="T6"/>
                <a:gd fmla="*/ 57 h 102" name="T7"/>
                <a:gd fmla="*/ 43 w 83" name="T8"/>
                <a:gd fmla="*/ 0 h 102" name="T9"/>
                <a:gd fmla="*/ 0 w 83" name="T10"/>
                <a:gd fmla="*/ 57 h 102" name="T11"/>
                <a:gd fmla="*/ 26 w 83" name="T12"/>
                <a:gd fmla="*/ 57 h 102" name="T13"/>
                <a:gd fmla="*/ 26 w 83" name="T14"/>
                <a:gd fmla="*/ 102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83">
                  <a:moveTo>
                    <a:pt x="26" y="102"/>
                  </a:moveTo>
                  <a:lnTo>
                    <a:pt x="57" y="102"/>
                  </a:lnTo>
                  <a:lnTo>
                    <a:pt x="57" y="57"/>
                  </a:lnTo>
                  <a:lnTo>
                    <a:pt x="83" y="57"/>
                  </a:lnTo>
                  <a:lnTo>
                    <a:pt x="43" y="0"/>
                  </a:lnTo>
                  <a:lnTo>
                    <a:pt x="0" y="57"/>
                  </a:lnTo>
                  <a:lnTo>
                    <a:pt x="26" y="57"/>
                  </a:lnTo>
                  <a:lnTo>
                    <a:pt x="26" y="10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64" name="Csoportba foglalás 158"/>
          <p:cNvGrpSpPr/>
          <p:nvPr/>
        </p:nvGrpSpPr>
        <p:grpSpPr>
          <a:xfrm>
            <a:off x="8389144" y="4233862"/>
            <a:ext cx="630238" cy="631825"/>
            <a:chOff x="8396288" y="4211638"/>
            <a:chExt cx="630238" cy="631825"/>
          </a:xfrm>
          <a:solidFill>
            <a:schemeClr val="accent2"/>
          </a:solidFill>
        </p:grpSpPr>
        <p:sp>
          <p:nvSpPr>
            <p:cNvPr id="165" name="Freeform 99"/>
            <p:cNvSpPr>
              <a:spLocks noEditPoints="1"/>
            </p:cNvSpPr>
            <p:nvPr/>
          </p:nvSpPr>
          <p:spPr bwMode="auto">
            <a:xfrm>
              <a:off x="8396288"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6" name="Freeform 100"/>
            <p:cNvSpPr/>
            <p:nvPr/>
          </p:nvSpPr>
          <p:spPr bwMode="auto">
            <a:xfrm>
              <a:off x="8628063" y="4370388"/>
              <a:ext cx="165100" cy="315913"/>
            </a:xfrm>
            <a:custGeom>
              <a:gdLst>
                <a:gd fmla="*/ 0 w 104" name="T0"/>
                <a:gd fmla="*/ 199 h 199" name="T1"/>
                <a:gd fmla="*/ 52 w 104" name="T2"/>
                <a:gd fmla="*/ 156 h 199" name="T3"/>
                <a:gd fmla="*/ 104 w 104" name="T4"/>
                <a:gd fmla="*/ 199 h 199" name="T5"/>
                <a:gd fmla="*/ 104 w 104" name="T6"/>
                <a:gd fmla="*/ 0 h 199" name="T7"/>
                <a:gd fmla="*/ 0 w 104" name="T8"/>
                <a:gd fmla="*/ 0 h 199" name="T9"/>
                <a:gd fmla="*/ 0 w 104" name="T10"/>
                <a:gd fmla="*/ 199 h 199" name="T11"/>
              </a:gdLst>
              <a:cxnLst>
                <a:cxn ang="0">
                  <a:pos x="T0" y="T1"/>
                </a:cxn>
                <a:cxn ang="0">
                  <a:pos x="T2" y="T3"/>
                </a:cxn>
                <a:cxn ang="0">
                  <a:pos x="T4" y="T5"/>
                </a:cxn>
                <a:cxn ang="0">
                  <a:pos x="T6" y="T7"/>
                </a:cxn>
                <a:cxn ang="0">
                  <a:pos x="T8" y="T9"/>
                </a:cxn>
                <a:cxn ang="0">
                  <a:pos x="T10" y="T11"/>
                </a:cxn>
              </a:cxnLst>
              <a:rect b="b" l="0" r="r" t="0"/>
              <a:pathLst>
                <a:path h="199" w="104">
                  <a:moveTo>
                    <a:pt x="0" y="199"/>
                  </a:moveTo>
                  <a:lnTo>
                    <a:pt x="52" y="156"/>
                  </a:lnTo>
                  <a:lnTo>
                    <a:pt x="104" y="199"/>
                  </a:lnTo>
                  <a:lnTo>
                    <a:pt x="104" y="0"/>
                  </a:lnTo>
                  <a:lnTo>
                    <a:pt x="0" y="0"/>
                  </a:lnTo>
                  <a:lnTo>
                    <a:pt x="0" y="19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67" name="Csoportba foglalás 159"/>
          <p:cNvGrpSpPr/>
          <p:nvPr/>
        </p:nvGrpSpPr>
        <p:grpSpPr>
          <a:xfrm>
            <a:off x="9335294" y="4233862"/>
            <a:ext cx="630238" cy="631825"/>
            <a:chOff x="9342438" y="4211638"/>
            <a:chExt cx="630238" cy="631825"/>
          </a:xfrm>
          <a:solidFill>
            <a:schemeClr val="accent2"/>
          </a:solidFill>
        </p:grpSpPr>
        <p:sp>
          <p:nvSpPr>
            <p:cNvPr id="168" name="Freeform 101"/>
            <p:cNvSpPr>
              <a:spLocks noEditPoints="1"/>
            </p:cNvSpPr>
            <p:nvPr/>
          </p:nvSpPr>
          <p:spPr bwMode="auto">
            <a:xfrm>
              <a:off x="9342438"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9" name="Rectangle 102"/>
            <p:cNvSpPr>
              <a:spLocks noChangeArrowheads="1"/>
            </p:cNvSpPr>
            <p:nvPr/>
          </p:nvSpPr>
          <p:spPr bwMode="auto">
            <a:xfrm>
              <a:off x="9631363" y="4395788"/>
              <a:ext cx="52388" cy="1920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0" name="Rectangle 103"/>
            <p:cNvSpPr>
              <a:spLocks noChangeArrowheads="1"/>
            </p:cNvSpPr>
            <p:nvPr/>
          </p:nvSpPr>
          <p:spPr bwMode="auto">
            <a:xfrm>
              <a:off x="9631363" y="4606926"/>
              <a:ext cx="52388" cy="52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71" name="Csoportba foglalás 160"/>
          <p:cNvGrpSpPr/>
          <p:nvPr/>
        </p:nvGrpSpPr>
        <p:grpSpPr>
          <a:xfrm>
            <a:off x="10281444" y="4233862"/>
            <a:ext cx="630238" cy="631825"/>
            <a:chOff x="10288588" y="4211638"/>
            <a:chExt cx="630238" cy="631825"/>
          </a:xfrm>
          <a:solidFill>
            <a:schemeClr val="accent2"/>
          </a:solidFill>
        </p:grpSpPr>
        <p:sp>
          <p:nvSpPr>
            <p:cNvPr id="172" name="Freeform 104"/>
            <p:cNvSpPr>
              <a:spLocks noEditPoints="1"/>
            </p:cNvSpPr>
            <p:nvPr/>
          </p:nvSpPr>
          <p:spPr bwMode="auto">
            <a:xfrm>
              <a:off x="10288588" y="4211638"/>
              <a:ext cx="630238" cy="631825"/>
            </a:xfrm>
            <a:custGeom>
              <a:gdLst>
                <a:gd fmla="*/ 0 w 397" name="T0"/>
                <a:gd fmla="*/ 398 h 398" name="T1"/>
                <a:gd fmla="*/ 397 w 397" name="T2"/>
                <a:gd fmla="*/ 398 h 398" name="T3"/>
                <a:gd fmla="*/ 397 w 397" name="T4"/>
                <a:gd fmla="*/ 0 h 398" name="T5"/>
                <a:gd fmla="*/ 0 w 397" name="T6"/>
                <a:gd fmla="*/ 0 h 398" name="T7"/>
                <a:gd fmla="*/ 0 w 397" name="T8"/>
                <a:gd fmla="*/ 398 h 398" name="T9"/>
                <a:gd fmla="*/ 19 w 397" name="T10"/>
                <a:gd fmla="*/ 19 h 398" name="T11"/>
                <a:gd fmla="*/ 378 w 397" name="T12"/>
                <a:gd fmla="*/ 19 h 398" name="T13"/>
                <a:gd fmla="*/ 378 w 397" name="T14"/>
                <a:gd fmla="*/ 380 h 398" name="T15"/>
                <a:gd fmla="*/ 19 w 397" name="T16"/>
                <a:gd fmla="*/ 380 h 398" name="T17"/>
                <a:gd fmla="*/ 19 w 397" name="T18"/>
                <a:gd fmla="*/ 19 h 3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8" w="397">
                  <a:moveTo>
                    <a:pt x="0" y="398"/>
                  </a:moveTo>
                  <a:lnTo>
                    <a:pt x="397" y="398"/>
                  </a:lnTo>
                  <a:lnTo>
                    <a:pt x="397" y="0"/>
                  </a:lnTo>
                  <a:lnTo>
                    <a:pt x="0" y="0"/>
                  </a:lnTo>
                  <a:lnTo>
                    <a:pt x="0" y="398"/>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3" name="Rectangle 105"/>
            <p:cNvSpPr>
              <a:spLocks noChangeArrowheads="1"/>
            </p:cNvSpPr>
            <p:nvPr/>
          </p:nvSpPr>
          <p:spPr bwMode="auto">
            <a:xfrm>
              <a:off x="10572750" y="4633913"/>
              <a:ext cx="52388" cy="555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4" name="Freeform 106"/>
            <p:cNvSpPr/>
            <p:nvPr/>
          </p:nvSpPr>
          <p:spPr bwMode="auto">
            <a:xfrm>
              <a:off x="10490200" y="4370388"/>
              <a:ext cx="222250" cy="247650"/>
            </a:xfrm>
            <a:custGeom>
              <a:gdLst>
                <a:gd fmla="*/ 30 w 59" name="T0"/>
                <a:gd fmla="*/ 0 h 66" name="T1"/>
                <a:gd fmla="*/ 0 w 59" name="T2"/>
                <a:gd fmla="*/ 29 h 66" name="T3"/>
                <a:gd fmla="*/ 12 w 59" name="T4"/>
                <a:gd fmla="*/ 29 h 66" name="T5"/>
                <a:gd fmla="*/ 30 w 59" name="T6"/>
                <a:gd fmla="*/ 12 h 66" name="T7"/>
                <a:gd fmla="*/ 47 w 59" name="T8"/>
                <a:gd fmla="*/ 29 h 66" name="T9"/>
                <a:gd fmla="*/ 31 w 59" name="T10"/>
                <a:gd fmla="*/ 46 h 66" name="T11"/>
                <a:gd fmla="*/ 22 w 59" name="T12"/>
                <a:gd fmla="*/ 46 h 66" name="T13"/>
                <a:gd fmla="*/ 22 w 59" name="T14"/>
                <a:gd fmla="*/ 66 h 66" name="T15"/>
                <a:gd fmla="*/ 36 w 59" name="T16"/>
                <a:gd fmla="*/ 66 h 66" name="T17"/>
                <a:gd fmla="*/ 36 w 59" name="T18"/>
                <a:gd fmla="*/ 57 h 66" name="T19"/>
                <a:gd fmla="*/ 59 w 59" name="T20"/>
                <a:gd fmla="*/ 29 h 66" name="T21"/>
                <a:gd fmla="*/ 30 w 59" name="T22"/>
                <a:gd fmla="*/ 0 h 6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6" w="59">
                  <a:moveTo>
                    <a:pt x="30" y="0"/>
                  </a:moveTo>
                  <a:cubicBezTo>
                    <a:pt x="13" y="0"/>
                    <a:pt x="0" y="13"/>
                    <a:pt x="0" y="29"/>
                  </a:cubicBezTo>
                  <a:cubicBezTo>
                    <a:pt x="12" y="29"/>
                    <a:pt x="12" y="29"/>
                    <a:pt x="12" y="29"/>
                  </a:cubicBezTo>
                  <a:cubicBezTo>
                    <a:pt x="12" y="19"/>
                    <a:pt x="20" y="12"/>
                    <a:pt x="30" y="12"/>
                  </a:cubicBezTo>
                  <a:cubicBezTo>
                    <a:pt x="39" y="12"/>
                    <a:pt x="47" y="19"/>
                    <a:pt x="47" y="29"/>
                  </a:cubicBezTo>
                  <a:cubicBezTo>
                    <a:pt x="47" y="38"/>
                    <a:pt x="40" y="45"/>
                    <a:pt x="31" y="46"/>
                  </a:cubicBezTo>
                  <a:cubicBezTo>
                    <a:pt x="22" y="46"/>
                    <a:pt x="22" y="46"/>
                    <a:pt x="22" y="46"/>
                  </a:cubicBezTo>
                  <a:cubicBezTo>
                    <a:pt x="22" y="66"/>
                    <a:pt x="22" y="66"/>
                    <a:pt x="22" y="66"/>
                  </a:cubicBezTo>
                  <a:cubicBezTo>
                    <a:pt x="36" y="66"/>
                    <a:pt x="36" y="66"/>
                    <a:pt x="36" y="66"/>
                  </a:cubicBezTo>
                  <a:cubicBezTo>
                    <a:pt x="36" y="57"/>
                    <a:pt x="36" y="57"/>
                    <a:pt x="36" y="57"/>
                  </a:cubicBezTo>
                  <a:cubicBezTo>
                    <a:pt x="49" y="54"/>
                    <a:pt x="59" y="43"/>
                    <a:pt x="59" y="29"/>
                  </a:cubicBezTo>
                  <a:cubicBezTo>
                    <a:pt x="59" y="13"/>
                    <a:pt x="46"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75" name="Csoportba foglalás 186"/>
          <p:cNvGrpSpPr/>
          <p:nvPr/>
        </p:nvGrpSpPr>
        <p:grpSpPr>
          <a:xfrm>
            <a:off x="1792287" y="5332412"/>
            <a:ext cx="630238" cy="633413"/>
            <a:chOff x="1528763" y="2014538"/>
            <a:chExt cx="630238" cy="633413"/>
          </a:xfrm>
          <a:solidFill>
            <a:schemeClr val="accent2"/>
          </a:solidFill>
        </p:grpSpPr>
        <p:sp>
          <p:nvSpPr>
            <p:cNvPr id="176" name="Freeform 5"/>
            <p:cNvSpPr>
              <a:spLocks noEditPoints="1"/>
            </p:cNvSpPr>
            <p:nvPr/>
          </p:nvSpPr>
          <p:spPr bwMode="auto">
            <a:xfrm>
              <a:off x="1528763"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7" name="Rectangle 6"/>
            <p:cNvSpPr>
              <a:spLocks noChangeArrowheads="1"/>
            </p:cNvSpPr>
            <p:nvPr/>
          </p:nvSpPr>
          <p:spPr bwMode="auto">
            <a:xfrm>
              <a:off x="1773238" y="2463801"/>
              <a:ext cx="142875" cy="33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8" name="Freeform 7"/>
            <p:cNvSpPr>
              <a:spLocks noEditPoints="1"/>
            </p:cNvSpPr>
            <p:nvPr/>
          </p:nvSpPr>
          <p:spPr bwMode="auto">
            <a:xfrm>
              <a:off x="1641476" y="2170113"/>
              <a:ext cx="404813" cy="263525"/>
            </a:xfrm>
            <a:custGeom>
              <a:gdLst>
                <a:gd fmla="*/ 0 w 108" name="T0"/>
                <a:gd fmla="*/ 70 h 70" name="T1"/>
                <a:gd fmla="*/ 108 w 108" name="T2"/>
                <a:gd fmla="*/ 70 h 70" name="T3"/>
                <a:gd fmla="*/ 108 w 108" name="T4"/>
                <a:gd fmla="*/ 0 h 70" name="T5"/>
                <a:gd fmla="*/ 0 w 108" name="T6"/>
                <a:gd fmla="*/ 0 h 70" name="T7"/>
                <a:gd fmla="*/ 0 w 108" name="T8"/>
                <a:gd fmla="*/ 70 h 70" name="T9"/>
                <a:gd fmla="*/ 54 w 108" name="T10"/>
                <a:gd fmla="*/ 67 h 70" name="T11"/>
                <a:gd fmla="*/ 52 w 108" name="T12"/>
                <a:gd fmla="*/ 65 h 70" name="T13"/>
                <a:gd fmla="*/ 54 w 108" name="T14"/>
                <a:gd fmla="*/ 64 h 70" name="T15"/>
                <a:gd fmla="*/ 56 w 108" name="T16"/>
                <a:gd fmla="*/ 65 h 70" name="T17"/>
                <a:gd fmla="*/ 54 w 108" name="T18"/>
                <a:gd fmla="*/ 67 h 70" name="T19"/>
                <a:gd fmla="*/ 6 w 108" name="T20"/>
                <a:gd fmla="*/ 6 h 70" name="T21"/>
                <a:gd fmla="*/ 102 w 108" name="T22"/>
                <a:gd fmla="*/ 6 h 70" name="T23"/>
                <a:gd fmla="*/ 102 w 108" name="T24"/>
                <a:gd fmla="*/ 60 h 70" name="T25"/>
                <a:gd fmla="*/ 6 w 108" name="T26"/>
                <a:gd fmla="*/ 60 h 70" name="T27"/>
                <a:gd fmla="*/ 6 w 108" name="T28"/>
                <a:gd fmla="*/ 6 h 7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 w="108">
                  <a:moveTo>
                    <a:pt x="0" y="70"/>
                  </a:moveTo>
                  <a:cubicBezTo>
                    <a:pt x="108" y="70"/>
                    <a:pt x="108" y="70"/>
                    <a:pt x="108" y="70"/>
                  </a:cubicBezTo>
                  <a:cubicBezTo>
                    <a:pt x="108" y="0"/>
                    <a:pt x="108" y="0"/>
                    <a:pt x="108" y="0"/>
                  </a:cubicBezTo>
                  <a:cubicBezTo>
                    <a:pt x="0" y="0"/>
                    <a:pt x="0" y="0"/>
                    <a:pt x="0" y="0"/>
                  </a:cubicBezTo>
                  <a:lnTo>
                    <a:pt x="0" y="70"/>
                  </a:lnTo>
                  <a:close/>
                  <a:moveTo>
                    <a:pt x="54" y="67"/>
                  </a:moveTo>
                  <a:cubicBezTo>
                    <a:pt x="53" y="67"/>
                    <a:pt x="52" y="67"/>
                    <a:pt x="52" y="65"/>
                  </a:cubicBezTo>
                  <a:cubicBezTo>
                    <a:pt x="52" y="64"/>
                    <a:pt x="53" y="64"/>
                    <a:pt x="54" y="64"/>
                  </a:cubicBezTo>
                  <a:cubicBezTo>
                    <a:pt x="55" y="64"/>
                    <a:pt x="56" y="64"/>
                    <a:pt x="56" y="65"/>
                  </a:cubicBezTo>
                  <a:cubicBezTo>
                    <a:pt x="56" y="67"/>
                    <a:pt x="55" y="67"/>
                    <a:pt x="54" y="67"/>
                  </a:cubicBezTo>
                  <a:close/>
                  <a:moveTo>
                    <a:pt x="6" y="6"/>
                  </a:moveTo>
                  <a:cubicBezTo>
                    <a:pt x="102" y="6"/>
                    <a:pt x="102" y="6"/>
                    <a:pt x="102" y="6"/>
                  </a:cubicBezTo>
                  <a:cubicBezTo>
                    <a:pt x="102" y="60"/>
                    <a:pt x="102" y="60"/>
                    <a:pt x="102" y="60"/>
                  </a:cubicBezTo>
                  <a:cubicBezTo>
                    <a:pt x="6" y="60"/>
                    <a:pt x="6" y="60"/>
                    <a:pt x="6" y="60"/>
                  </a:cubicBezTo>
                  <a:lnTo>
                    <a:pt x="6"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79" name="Csoportba foglalás 190"/>
          <p:cNvGrpSpPr/>
          <p:nvPr/>
        </p:nvGrpSpPr>
        <p:grpSpPr>
          <a:xfrm>
            <a:off x="2738437" y="5332412"/>
            <a:ext cx="630238" cy="633413"/>
            <a:chOff x="2474913" y="2014538"/>
            <a:chExt cx="630238" cy="633413"/>
          </a:xfrm>
          <a:solidFill>
            <a:schemeClr val="accent2"/>
          </a:solidFill>
        </p:grpSpPr>
        <p:sp>
          <p:nvSpPr>
            <p:cNvPr id="180" name="Freeform 8"/>
            <p:cNvSpPr>
              <a:spLocks noEditPoints="1"/>
            </p:cNvSpPr>
            <p:nvPr/>
          </p:nvSpPr>
          <p:spPr bwMode="auto">
            <a:xfrm>
              <a:off x="2474913"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1" name="Rectangle 9"/>
            <p:cNvSpPr>
              <a:spLocks noChangeArrowheads="1"/>
            </p:cNvSpPr>
            <p:nvPr/>
          </p:nvSpPr>
          <p:spPr bwMode="auto">
            <a:xfrm>
              <a:off x="2606676" y="2439988"/>
              <a:ext cx="363538" cy="269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2" name="Freeform 10"/>
            <p:cNvSpPr>
              <a:spLocks noEditPoints="1"/>
            </p:cNvSpPr>
            <p:nvPr/>
          </p:nvSpPr>
          <p:spPr bwMode="auto">
            <a:xfrm>
              <a:off x="2606676" y="2200276"/>
              <a:ext cx="363538" cy="225425"/>
            </a:xfrm>
            <a:custGeom>
              <a:gdLst>
                <a:gd fmla="*/ 0 w 97" name="T0"/>
                <a:gd fmla="*/ 60 h 60" name="T1"/>
                <a:gd fmla="*/ 97 w 97" name="T2"/>
                <a:gd fmla="*/ 60 h 60" name="T3"/>
                <a:gd fmla="*/ 97 w 97" name="T4"/>
                <a:gd fmla="*/ 0 h 60" name="T5"/>
                <a:gd fmla="*/ 0 w 97" name="T6"/>
                <a:gd fmla="*/ 0 h 60" name="T7"/>
                <a:gd fmla="*/ 0 w 97" name="T8"/>
                <a:gd fmla="*/ 60 h 60" name="T9"/>
                <a:gd fmla="*/ 49 w 97" name="T10"/>
                <a:gd fmla="*/ 2 h 60" name="T11"/>
                <a:gd fmla="*/ 50 w 97" name="T12"/>
                <a:gd fmla="*/ 4 h 60" name="T13"/>
                <a:gd fmla="*/ 49 w 97" name="T14"/>
                <a:gd fmla="*/ 5 h 60" name="T15"/>
                <a:gd fmla="*/ 47 w 97" name="T16"/>
                <a:gd fmla="*/ 4 h 60" name="T17"/>
                <a:gd fmla="*/ 49 w 97" name="T18"/>
                <a:gd fmla="*/ 2 h 60" name="T19"/>
                <a:gd fmla="*/ 3 w 97" name="T20"/>
                <a:gd fmla="*/ 7 h 60" name="T21"/>
                <a:gd fmla="*/ 94 w 97" name="T22"/>
                <a:gd fmla="*/ 7 h 60" name="T23"/>
                <a:gd fmla="*/ 94 w 97" name="T24"/>
                <a:gd fmla="*/ 54 h 60" name="T25"/>
                <a:gd fmla="*/ 3 w 97" name="T26"/>
                <a:gd fmla="*/ 54 h 60" name="T27"/>
                <a:gd fmla="*/ 3 w 97" name="T28"/>
                <a:gd fmla="*/ 7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97">
                  <a:moveTo>
                    <a:pt x="0" y="60"/>
                  </a:moveTo>
                  <a:cubicBezTo>
                    <a:pt x="97" y="60"/>
                    <a:pt x="97" y="60"/>
                    <a:pt x="97" y="60"/>
                  </a:cubicBezTo>
                  <a:cubicBezTo>
                    <a:pt x="97" y="0"/>
                    <a:pt x="97" y="0"/>
                    <a:pt x="97" y="0"/>
                  </a:cubicBezTo>
                  <a:cubicBezTo>
                    <a:pt x="0" y="0"/>
                    <a:pt x="0" y="0"/>
                    <a:pt x="0" y="0"/>
                  </a:cubicBezTo>
                  <a:lnTo>
                    <a:pt x="0" y="60"/>
                  </a:lnTo>
                  <a:close/>
                  <a:moveTo>
                    <a:pt x="49" y="2"/>
                  </a:moveTo>
                  <a:cubicBezTo>
                    <a:pt x="49" y="2"/>
                    <a:pt x="50" y="3"/>
                    <a:pt x="50" y="4"/>
                  </a:cubicBezTo>
                  <a:cubicBezTo>
                    <a:pt x="50" y="5"/>
                    <a:pt x="49" y="5"/>
                    <a:pt x="49" y="5"/>
                  </a:cubicBezTo>
                  <a:cubicBezTo>
                    <a:pt x="48" y="5"/>
                    <a:pt x="47" y="5"/>
                    <a:pt x="47" y="4"/>
                  </a:cubicBezTo>
                  <a:cubicBezTo>
                    <a:pt x="47" y="3"/>
                    <a:pt x="48" y="2"/>
                    <a:pt x="49" y="2"/>
                  </a:cubicBezTo>
                  <a:close/>
                  <a:moveTo>
                    <a:pt x="3" y="7"/>
                  </a:moveTo>
                  <a:cubicBezTo>
                    <a:pt x="94" y="7"/>
                    <a:pt x="94" y="7"/>
                    <a:pt x="94" y="7"/>
                  </a:cubicBezTo>
                  <a:cubicBezTo>
                    <a:pt x="94" y="54"/>
                    <a:pt x="94" y="54"/>
                    <a:pt x="94" y="54"/>
                  </a:cubicBezTo>
                  <a:cubicBezTo>
                    <a:pt x="3" y="54"/>
                    <a:pt x="3" y="54"/>
                    <a:pt x="3" y="54"/>
                  </a:cubicBezTo>
                  <a:lnTo>
                    <a:pt x="3"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83" name="Csoportba foglalás 194"/>
          <p:cNvGrpSpPr/>
          <p:nvPr/>
        </p:nvGrpSpPr>
        <p:grpSpPr>
          <a:xfrm>
            <a:off x="3681412" y="5332412"/>
            <a:ext cx="630238" cy="633413"/>
            <a:chOff x="3417888" y="2014538"/>
            <a:chExt cx="630238" cy="633413"/>
          </a:xfrm>
          <a:solidFill>
            <a:schemeClr val="accent2"/>
          </a:solidFill>
        </p:grpSpPr>
        <p:sp>
          <p:nvSpPr>
            <p:cNvPr id="184" name="Freeform 11"/>
            <p:cNvSpPr>
              <a:spLocks noEditPoints="1"/>
            </p:cNvSpPr>
            <p:nvPr/>
          </p:nvSpPr>
          <p:spPr bwMode="auto">
            <a:xfrm>
              <a:off x="3417888"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8 w 397" name="T10"/>
                <a:gd fmla="*/ 19 h 399" name="T11"/>
                <a:gd fmla="*/ 378 w 397" name="T12"/>
                <a:gd fmla="*/ 19 h 399" name="T13"/>
                <a:gd fmla="*/ 378 w 397" name="T14"/>
                <a:gd fmla="*/ 380 h 399" name="T15"/>
                <a:gd fmla="*/ 18 w 397" name="T16"/>
                <a:gd fmla="*/ 380 h 399" name="T17"/>
                <a:gd fmla="*/ 18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5" name="Freeform 12"/>
            <p:cNvSpPr>
              <a:spLocks noEditPoints="1"/>
            </p:cNvSpPr>
            <p:nvPr/>
          </p:nvSpPr>
          <p:spPr bwMode="auto">
            <a:xfrm>
              <a:off x="3624263" y="2132013"/>
              <a:ext cx="217488" cy="403225"/>
            </a:xfrm>
            <a:custGeom>
              <a:gdLst>
                <a:gd fmla="*/ 0 w 58" name="T0"/>
                <a:gd fmla="*/ 107 h 107" name="T1"/>
                <a:gd fmla="*/ 58 w 58" name="T2"/>
                <a:gd fmla="*/ 107 h 107" name="T3"/>
                <a:gd fmla="*/ 58 w 58" name="T4"/>
                <a:gd fmla="*/ 0 h 107" name="T5"/>
                <a:gd fmla="*/ 0 w 58" name="T6"/>
                <a:gd fmla="*/ 0 h 107" name="T7"/>
                <a:gd fmla="*/ 0 w 58" name="T8"/>
                <a:gd fmla="*/ 107 h 107" name="T9"/>
                <a:gd fmla="*/ 29 w 58" name="T10"/>
                <a:gd fmla="*/ 101 h 107" name="T11"/>
                <a:gd fmla="*/ 24 w 58" name="T12"/>
                <a:gd fmla="*/ 96 h 107" name="T13"/>
                <a:gd fmla="*/ 29 w 58" name="T14"/>
                <a:gd fmla="*/ 91 h 107" name="T15"/>
                <a:gd fmla="*/ 34 w 58" name="T16"/>
                <a:gd fmla="*/ 96 h 107" name="T17"/>
                <a:gd fmla="*/ 29 w 58" name="T18"/>
                <a:gd fmla="*/ 101 h 107" name="T19"/>
                <a:gd fmla="*/ 24 w 58" name="T20"/>
                <a:gd fmla="*/ 3 h 107" name="T21"/>
                <a:gd fmla="*/ 34 w 58" name="T22"/>
                <a:gd fmla="*/ 3 h 107" name="T23"/>
                <a:gd fmla="*/ 34 w 58" name="T24"/>
                <a:gd fmla="*/ 5 h 107" name="T25"/>
                <a:gd fmla="*/ 24 w 58" name="T26"/>
                <a:gd fmla="*/ 5 h 107" name="T27"/>
                <a:gd fmla="*/ 24 w 58" name="T28"/>
                <a:gd fmla="*/ 3 h 107" name="T29"/>
                <a:gd fmla="*/ 5 w 58" name="T30"/>
                <a:gd fmla="*/ 10 h 107" name="T31"/>
                <a:gd fmla="*/ 54 w 58" name="T32"/>
                <a:gd fmla="*/ 10 h 107" name="T33"/>
                <a:gd fmla="*/ 54 w 58" name="T34"/>
                <a:gd fmla="*/ 87 h 107" name="T35"/>
                <a:gd fmla="*/ 5 w 58" name="T36"/>
                <a:gd fmla="*/ 87 h 107" name="T37"/>
                <a:gd fmla="*/ 5 w 58" name="T38"/>
                <a:gd fmla="*/ 10 h 10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7" w="57">
                  <a:moveTo>
                    <a:pt x="0" y="107"/>
                  </a:moveTo>
                  <a:cubicBezTo>
                    <a:pt x="58" y="107"/>
                    <a:pt x="58" y="107"/>
                    <a:pt x="58" y="107"/>
                  </a:cubicBezTo>
                  <a:cubicBezTo>
                    <a:pt x="58" y="0"/>
                    <a:pt x="58" y="0"/>
                    <a:pt x="58" y="0"/>
                  </a:cubicBezTo>
                  <a:cubicBezTo>
                    <a:pt x="0" y="0"/>
                    <a:pt x="0" y="0"/>
                    <a:pt x="0" y="0"/>
                  </a:cubicBezTo>
                  <a:lnTo>
                    <a:pt x="0" y="107"/>
                  </a:lnTo>
                  <a:close/>
                  <a:moveTo>
                    <a:pt x="29" y="101"/>
                  </a:moveTo>
                  <a:cubicBezTo>
                    <a:pt x="26" y="101"/>
                    <a:pt x="24" y="99"/>
                    <a:pt x="24" y="96"/>
                  </a:cubicBezTo>
                  <a:cubicBezTo>
                    <a:pt x="24" y="94"/>
                    <a:pt x="26" y="91"/>
                    <a:pt x="29" y="91"/>
                  </a:cubicBezTo>
                  <a:cubicBezTo>
                    <a:pt x="32" y="91"/>
                    <a:pt x="34" y="94"/>
                    <a:pt x="34" y="96"/>
                  </a:cubicBezTo>
                  <a:cubicBezTo>
                    <a:pt x="34" y="99"/>
                    <a:pt x="32" y="101"/>
                    <a:pt x="29" y="101"/>
                  </a:cubicBezTo>
                  <a:close/>
                  <a:moveTo>
                    <a:pt x="24" y="3"/>
                  </a:moveTo>
                  <a:cubicBezTo>
                    <a:pt x="34" y="3"/>
                    <a:pt x="34" y="3"/>
                    <a:pt x="34" y="3"/>
                  </a:cubicBezTo>
                  <a:cubicBezTo>
                    <a:pt x="34" y="5"/>
                    <a:pt x="34" y="5"/>
                    <a:pt x="34" y="5"/>
                  </a:cubicBezTo>
                  <a:cubicBezTo>
                    <a:pt x="24" y="5"/>
                    <a:pt x="24" y="5"/>
                    <a:pt x="24" y="5"/>
                  </a:cubicBezTo>
                  <a:lnTo>
                    <a:pt x="24" y="3"/>
                  </a:lnTo>
                  <a:close/>
                  <a:moveTo>
                    <a:pt x="5" y="10"/>
                  </a:moveTo>
                  <a:cubicBezTo>
                    <a:pt x="54" y="10"/>
                    <a:pt x="54" y="10"/>
                    <a:pt x="54" y="10"/>
                  </a:cubicBezTo>
                  <a:cubicBezTo>
                    <a:pt x="54" y="87"/>
                    <a:pt x="54" y="87"/>
                    <a:pt x="54" y="87"/>
                  </a:cubicBezTo>
                  <a:cubicBezTo>
                    <a:pt x="5" y="87"/>
                    <a:pt x="5" y="87"/>
                    <a:pt x="5" y="87"/>
                  </a:cubicBezTo>
                  <a:lnTo>
                    <a:pt x="5"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86" name="Csoportba foglalás 197"/>
          <p:cNvGrpSpPr/>
          <p:nvPr/>
        </p:nvGrpSpPr>
        <p:grpSpPr>
          <a:xfrm>
            <a:off x="4627562" y="5332412"/>
            <a:ext cx="630238" cy="633413"/>
            <a:chOff x="4364038" y="2014538"/>
            <a:chExt cx="630238" cy="633413"/>
          </a:xfrm>
          <a:solidFill>
            <a:schemeClr val="accent2"/>
          </a:solidFill>
        </p:grpSpPr>
        <p:sp>
          <p:nvSpPr>
            <p:cNvPr id="187" name="Freeform 13"/>
            <p:cNvSpPr>
              <a:spLocks noEditPoints="1"/>
            </p:cNvSpPr>
            <p:nvPr/>
          </p:nvSpPr>
          <p:spPr bwMode="auto">
            <a:xfrm>
              <a:off x="4364038"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8 w 397" name="T10"/>
                <a:gd fmla="*/ 19 h 399" name="T11"/>
                <a:gd fmla="*/ 378 w 397" name="T12"/>
                <a:gd fmla="*/ 19 h 399" name="T13"/>
                <a:gd fmla="*/ 378 w 397" name="T14"/>
                <a:gd fmla="*/ 380 h 399" name="T15"/>
                <a:gd fmla="*/ 18 w 397" name="T16"/>
                <a:gd fmla="*/ 380 h 399" name="T17"/>
                <a:gd fmla="*/ 18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8" y="19"/>
                  </a:moveTo>
                  <a:lnTo>
                    <a:pt x="378" y="19"/>
                  </a:lnTo>
                  <a:lnTo>
                    <a:pt x="378" y="380"/>
                  </a:lnTo>
                  <a:lnTo>
                    <a:pt x="18" y="380"/>
                  </a:ln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8" name="Freeform 14"/>
            <p:cNvSpPr>
              <a:spLocks noEditPoints="1"/>
            </p:cNvSpPr>
            <p:nvPr/>
          </p:nvSpPr>
          <p:spPr bwMode="auto">
            <a:xfrm>
              <a:off x="4502151" y="2124076"/>
              <a:ext cx="349250" cy="419100"/>
            </a:xfrm>
            <a:custGeom>
              <a:gdLst>
                <a:gd fmla="*/ 0 w 93" name="T0"/>
                <a:gd fmla="*/ 111 h 111" name="T1"/>
                <a:gd fmla="*/ 93 w 93" name="T2"/>
                <a:gd fmla="*/ 111 h 111" name="T3"/>
                <a:gd fmla="*/ 93 w 93" name="T4"/>
                <a:gd fmla="*/ 0 h 111" name="T5"/>
                <a:gd fmla="*/ 0 w 93" name="T6"/>
                <a:gd fmla="*/ 0 h 111" name="T7"/>
                <a:gd fmla="*/ 0 w 93" name="T8"/>
                <a:gd fmla="*/ 111 h 111" name="T9"/>
                <a:gd fmla="*/ 47 w 93" name="T10"/>
                <a:gd fmla="*/ 107 h 111" name="T11"/>
                <a:gd fmla="*/ 44 w 93" name="T12"/>
                <a:gd fmla="*/ 105 h 111" name="T13"/>
                <a:gd fmla="*/ 47 w 93" name="T14"/>
                <a:gd fmla="*/ 102 h 111" name="T15"/>
                <a:gd fmla="*/ 50 w 93" name="T16"/>
                <a:gd fmla="*/ 105 h 111" name="T17"/>
                <a:gd fmla="*/ 47 w 93" name="T18"/>
                <a:gd fmla="*/ 107 h 111" name="T19"/>
                <a:gd fmla="*/ 4 w 93" name="T20"/>
                <a:gd fmla="*/ 7 h 111" name="T21"/>
                <a:gd fmla="*/ 89 w 93" name="T22"/>
                <a:gd fmla="*/ 7 h 111" name="T23"/>
                <a:gd fmla="*/ 89 w 93" name="T24"/>
                <a:gd fmla="*/ 97 h 111" name="T25"/>
                <a:gd fmla="*/ 4 w 93" name="T26"/>
                <a:gd fmla="*/ 97 h 111" name="T27"/>
                <a:gd fmla="*/ 4 w 93" name="T28"/>
                <a:gd fmla="*/ 7 h 1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0" w="93">
                  <a:moveTo>
                    <a:pt x="0" y="111"/>
                  </a:moveTo>
                  <a:cubicBezTo>
                    <a:pt x="93" y="111"/>
                    <a:pt x="93" y="111"/>
                    <a:pt x="93" y="111"/>
                  </a:cubicBezTo>
                  <a:cubicBezTo>
                    <a:pt x="93" y="0"/>
                    <a:pt x="93" y="0"/>
                    <a:pt x="93" y="0"/>
                  </a:cubicBezTo>
                  <a:cubicBezTo>
                    <a:pt x="0" y="0"/>
                    <a:pt x="0" y="0"/>
                    <a:pt x="0" y="0"/>
                  </a:cubicBezTo>
                  <a:lnTo>
                    <a:pt x="0" y="111"/>
                  </a:lnTo>
                  <a:close/>
                  <a:moveTo>
                    <a:pt x="47" y="107"/>
                  </a:moveTo>
                  <a:cubicBezTo>
                    <a:pt x="45" y="107"/>
                    <a:pt x="44" y="106"/>
                    <a:pt x="44" y="105"/>
                  </a:cubicBezTo>
                  <a:cubicBezTo>
                    <a:pt x="44" y="103"/>
                    <a:pt x="45" y="102"/>
                    <a:pt x="47" y="102"/>
                  </a:cubicBezTo>
                  <a:cubicBezTo>
                    <a:pt x="48" y="102"/>
                    <a:pt x="50" y="103"/>
                    <a:pt x="50" y="105"/>
                  </a:cubicBezTo>
                  <a:cubicBezTo>
                    <a:pt x="50" y="106"/>
                    <a:pt x="48" y="107"/>
                    <a:pt x="47" y="107"/>
                  </a:cubicBezTo>
                  <a:close/>
                  <a:moveTo>
                    <a:pt x="4" y="7"/>
                  </a:moveTo>
                  <a:cubicBezTo>
                    <a:pt x="89" y="7"/>
                    <a:pt x="89" y="7"/>
                    <a:pt x="89" y="7"/>
                  </a:cubicBezTo>
                  <a:cubicBezTo>
                    <a:pt x="89" y="97"/>
                    <a:pt x="89" y="97"/>
                    <a:pt x="89" y="97"/>
                  </a:cubicBezTo>
                  <a:cubicBezTo>
                    <a:pt x="4" y="97"/>
                    <a:pt x="4" y="97"/>
                    <a:pt x="4" y="97"/>
                  </a:cubicBezTo>
                  <a:lnTo>
                    <a:pt x="4"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89" name="Csoportba foglalás 200"/>
          <p:cNvGrpSpPr/>
          <p:nvPr/>
        </p:nvGrpSpPr>
        <p:grpSpPr>
          <a:xfrm>
            <a:off x="5568950" y="5332412"/>
            <a:ext cx="630238" cy="633413"/>
            <a:chOff x="5305426" y="2014538"/>
            <a:chExt cx="630238" cy="633413"/>
          </a:xfrm>
          <a:solidFill>
            <a:schemeClr val="accent2"/>
          </a:solidFill>
        </p:grpSpPr>
        <p:sp>
          <p:nvSpPr>
            <p:cNvPr id="190" name="Freeform 15"/>
            <p:cNvSpPr>
              <a:spLocks noEditPoints="1"/>
            </p:cNvSpPr>
            <p:nvPr/>
          </p:nvSpPr>
          <p:spPr bwMode="auto">
            <a:xfrm>
              <a:off x="5305426"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9 w 397" name="T12"/>
                <a:gd fmla="*/ 19 h 399" name="T13"/>
                <a:gd fmla="*/ 379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1" name="Freeform 16"/>
            <p:cNvSpPr>
              <a:spLocks noEditPoints="1"/>
            </p:cNvSpPr>
            <p:nvPr/>
          </p:nvSpPr>
          <p:spPr bwMode="auto">
            <a:xfrm>
              <a:off x="5516563" y="2132013"/>
              <a:ext cx="212725" cy="403225"/>
            </a:xfrm>
            <a:custGeom>
              <a:gdLst>
                <a:gd fmla="*/ 0 w 134" name="T0"/>
                <a:gd fmla="*/ 254 h 254" name="T1"/>
                <a:gd fmla="*/ 134 w 134" name="T2"/>
                <a:gd fmla="*/ 254 h 254" name="T3"/>
                <a:gd fmla="*/ 134 w 134" name="T4"/>
                <a:gd fmla="*/ 0 h 254" name="T5"/>
                <a:gd fmla="*/ 0 w 134" name="T6"/>
                <a:gd fmla="*/ 0 h 254" name="T7"/>
                <a:gd fmla="*/ 0 w 134" name="T8"/>
                <a:gd fmla="*/ 254 h 254" name="T9"/>
                <a:gd fmla="*/ 42 w 134" name="T10"/>
                <a:gd fmla="*/ 228 h 254" name="T11"/>
                <a:gd fmla="*/ 11 w 134" name="T12"/>
                <a:gd fmla="*/ 228 h 254" name="T13"/>
                <a:gd fmla="*/ 11 w 134" name="T14"/>
                <a:gd fmla="*/ 213 h 254" name="T15"/>
                <a:gd fmla="*/ 42 w 134" name="T16"/>
                <a:gd fmla="*/ 213 h 254" name="T17"/>
                <a:gd fmla="*/ 42 w 134" name="T18"/>
                <a:gd fmla="*/ 228 h 254" name="T19"/>
                <a:gd fmla="*/ 82 w 134" name="T20"/>
                <a:gd fmla="*/ 228 h 254" name="T21"/>
                <a:gd fmla="*/ 52 w 134" name="T22"/>
                <a:gd fmla="*/ 228 h 254" name="T23"/>
                <a:gd fmla="*/ 52 w 134" name="T24"/>
                <a:gd fmla="*/ 213 h 254" name="T25"/>
                <a:gd fmla="*/ 82 w 134" name="T26"/>
                <a:gd fmla="*/ 213 h 254" name="T27"/>
                <a:gd fmla="*/ 82 w 134" name="T28"/>
                <a:gd fmla="*/ 228 h 254" name="T29"/>
                <a:gd fmla="*/ 125 w 134" name="T30"/>
                <a:gd fmla="*/ 228 h 254" name="T31"/>
                <a:gd fmla="*/ 94 w 134" name="T32"/>
                <a:gd fmla="*/ 228 h 254" name="T33"/>
                <a:gd fmla="*/ 94 w 134" name="T34"/>
                <a:gd fmla="*/ 213 h 254" name="T35"/>
                <a:gd fmla="*/ 125 w 134" name="T36"/>
                <a:gd fmla="*/ 213 h 254" name="T37"/>
                <a:gd fmla="*/ 125 w 134" name="T38"/>
                <a:gd fmla="*/ 228 h 254" name="T39"/>
                <a:gd fmla="*/ 54 w 134" name="T40"/>
                <a:gd fmla="*/ 7 h 254" name="T41"/>
                <a:gd fmla="*/ 80 w 134" name="T42"/>
                <a:gd fmla="*/ 7 h 254" name="T43"/>
                <a:gd fmla="*/ 80 w 134" name="T44"/>
                <a:gd fmla="*/ 12 h 254" name="T45"/>
                <a:gd fmla="*/ 54 w 134" name="T46"/>
                <a:gd fmla="*/ 12 h 254" name="T47"/>
                <a:gd fmla="*/ 54 w 134" name="T48"/>
                <a:gd fmla="*/ 7 h 254" name="T49"/>
                <a:gd fmla="*/ 9 w 134" name="T50"/>
                <a:gd fmla="*/ 24 h 254" name="T51"/>
                <a:gd fmla="*/ 125 w 134" name="T52"/>
                <a:gd fmla="*/ 24 h 254" name="T53"/>
                <a:gd fmla="*/ 125 w 134" name="T54"/>
                <a:gd fmla="*/ 206 h 254" name="T55"/>
                <a:gd fmla="*/ 9 w 134" name="T56"/>
                <a:gd fmla="*/ 206 h 254" name="T57"/>
                <a:gd fmla="*/ 9 w 134" name="T58"/>
                <a:gd fmla="*/ 24 h 2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4" w="134">
                  <a:moveTo>
                    <a:pt x="0" y="254"/>
                  </a:moveTo>
                  <a:lnTo>
                    <a:pt x="134" y="254"/>
                  </a:lnTo>
                  <a:lnTo>
                    <a:pt x="134" y="0"/>
                  </a:lnTo>
                  <a:lnTo>
                    <a:pt x="0" y="0"/>
                  </a:lnTo>
                  <a:lnTo>
                    <a:pt x="0" y="254"/>
                  </a:lnTo>
                  <a:close/>
                  <a:moveTo>
                    <a:pt x="42" y="228"/>
                  </a:moveTo>
                  <a:lnTo>
                    <a:pt x="11" y="228"/>
                  </a:lnTo>
                  <a:lnTo>
                    <a:pt x="11" y="213"/>
                  </a:lnTo>
                  <a:lnTo>
                    <a:pt x="42" y="213"/>
                  </a:lnTo>
                  <a:lnTo>
                    <a:pt x="42" y="228"/>
                  </a:lnTo>
                  <a:close/>
                  <a:moveTo>
                    <a:pt x="82" y="228"/>
                  </a:moveTo>
                  <a:lnTo>
                    <a:pt x="52" y="228"/>
                  </a:lnTo>
                  <a:lnTo>
                    <a:pt x="52" y="213"/>
                  </a:lnTo>
                  <a:lnTo>
                    <a:pt x="82" y="213"/>
                  </a:lnTo>
                  <a:lnTo>
                    <a:pt x="82" y="228"/>
                  </a:lnTo>
                  <a:close/>
                  <a:moveTo>
                    <a:pt x="125" y="228"/>
                  </a:moveTo>
                  <a:lnTo>
                    <a:pt x="94" y="228"/>
                  </a:lnTo>
                  <a:lnTo>
                    <a:pt x="94" y="213"/>
                  </a:lnTo>
                  <a:lnTo>
                    <a:pt x="125" y="213"/>
                  </a:lnTo>
                  <a:lnTo>
                    <a:pt x="125" y="228"/>
                  </a:lnTo>
                  <a:close/>
                  <a:moveTo>
                    <a:pt x="54" y="7"/>
                  </a:moveTo>
                  <a:lnTo>
                    <a:pt x="80" y="7"/>
                  </a:lnTo>
                  <a:lnTo>
                    <a:pt x="80" y="12"/>
                  </a:lnTo>
                  <a:lnTo>
                    <a:pt x="54" y="12"/>
                  </a:lnTo>
                  <a:lnTo>
                    <a:pt x="54" y="7"/>
                  </a:lnTo>
                  <a:close/>
                  <a:moveTo>
                    <a:pt x="9" y="24"/>
                  </a:moveTo>
                  <a:lnTo>
                    <a:pt x="125" y="24"/>
                  </a:lnTo>
                  <a:lnTo>
                    <a:pt x="125" y="206"/>
                  </a:lnTo>
                  <a:lnTo>
                    <a:pt x="9" y="206"/>
                  </a:lnTo>
                  <a:lnTo>
                    <a:pt x="9" y="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92" name="Csoportba foglalás 203"/>
          <p:cNvGrpSpPr/>
          <p:nvPr/>
        </p:nvGrpSpPr>
        <p:grpSpPr>
          <a:xfrm>
            <a:off x="6515100" y="5332412"/>
            <a:ext cx="630238" cy="633413"/>
            <a:chOff x="6251576" y="2014538"/>
            <a:chExt cx="630238" cy="633413"/>
          </a:xfrm>
          <a:solidFill>
            <a:schemeClr val="accent2"/>
          </a:solidFill>
        </p:grpSpPr>
        <p:sp>
          <p:nvSpPr>
            <p:cNvPr id="193" name="Freeform 17"/>
            <p:cNvSpPr>
              <a:spLocks noEditPoints="1"/>
            </p:cNvSpPr>
            <p:nvPr/>
          </p:nvSpPr>
          <p:spPr bwMode="auto">
            <a:xfrm>
              <a:off x="6251576"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9 w 397" name="T12"/>
                <a:gd fmla="*/ 19 h 399" name="T13"/>
                <a:gd fmla="*/ 379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9" y="19"/>
                  </a:lnTo>
                  <a:lnTo>
                    <a:pt x="379"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4" name="Freeform 18"/>
            <p:cNvSpPr>
              <a:spLocks noEditPoints="1"/>
            </p:cNvSpPr>
            <p:nvPr/>
          </p:nvSpPr>
          <p:spPr bwMode="auto">
            <a:xfrm>
              <a:off x="6465888" y="2203451"/>
              <a:ext cx="203200" cy="112713"/>
            </a:xfrm>
            <a:custGeom>
              <a:gdLst>
                <a:gd fmla="*/ 128 w 128" name="T0"/>
                <a:gd fmla="*/ 0 h 71" name="T1"/>
                <a:gd fmla="*/ 0 w 128" name="T2"/>
                <a:gd fmla="*/ 0 h 71" name="T3"/>
                <a:gd fmla="*/ 0 w 128" name="T4"/>
                <a:gd fmla="*/ 71 h 71" name="T5"/>
                <a:gd fmla="*/ 128 w 128" name="T6"/>
                <a:gd fmla="*/ 71 h 71" name="T7"/>
                <a:gd fmla="*/ 128 w 128" name="T8"/>
                <a:gd fmla="*/ 0 h 71" name="T9"/>
                <a:gd fmla="*/ 118 w 128" name="T10"/>
                <a:gd fmla="*/ 62 h 71" name="T11"/>
                <a:gd fmla="*/ 9 w 128" name="T12"/>
                <a:gd fmla="*/ 62 h 71" name="T13"/>
                <a:gd fmla="*/ 9 w 128" name="T14"/>
                <a:gd fmla="*/ 55 h 71" name="T15"/>
                <a:gd fmla="*/ 118 w 128" name="T16"/>
                <a:gd fmla="*/ 55 h 71" name="T17"/>
                <a:gd fmla="*/ 118 w 128" name="T18"/>
                <a:gd fmla="*/ 62 h 71" name="T19"/>
                <a:gd fmla="*/ 118 w 128" name="T20"/>
                <a:gd fmla="*/ 47 h 71" name="T21"/>
                <a:gd fmla="*/ 9 w 128" name="T22"/>
                <a:gd fmla="*/ 47 h 71" name="T23"/>
                <a:gd fmla="*/ 9 w 128" name="T24"/>
                <a:gd fmla="*/ 40 h 71" name="T25"/>
                <a:gd fmla="*/ 118 w 128" name="T26"/>
                <a:gd fmla="*/ 40 h 71" name="T27"/>
                <a:gd fmla="*/ 118 w 128" name="T28"/>
                <a:gd fmla="*/ 47 h 71" name="T29"/>
                <a:gd fmla="*/ 118 w 128" name="T30"/>
                <a:gd fmla="*/ 33 h 71" name="T31"/>
                <a:gd fmla="*/ 9 w 128" name="T32"/>
                <a:gd fmla="*/ 33 h 71" name="T33"/>
                <a:gd fmla="*/ 9 w 128" name="T34"/>
                <a:gd fmla="*/ 24 h 71" name="T35"/>
                <a:gd fmla="*/ 118 w 128" name="T36"/>
                <a:gd fmla="*/ 24 h 71" name="T37"/>
                <a:gd fmla="*/ 118 w 128" name="T38"/>
                <a:gd fmla="*/ 33 h 71" name="T39"/>
                <a:gd fmla="*/ 121 w 128" name="T40"/>
                <a:gd fmla="*/ 17 h 71" name="T41"/>
                <a:gd fmla="*/ 9 w 128" name="T42"/>
                <a:gd fmla="*/ 17 h 71" name="T43"/>
                <a:gd fmla="*/ 9 w 128" name="T44"/>
                <a:gd fmla="*/ 10 h 71" name="T45"/>
                <a:gd fmla="*/ 121 w 128" name="T46"/>
                <a:gd fmla="*/ 10 h 71" name="T47"/>
                <a:gd fmla="*/ 121 w 128" name="T48"/>
                <a:gd fmla="*/ 17 h 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1" w="128">
                  <a:moveTo>
                    <a:pt x="128" y="0"/>
                  </a:moveTo>
                  <a:lnTo>
                    <a:pt x="0" y="0"/>
                  </a:lnTo>
                  <a:lnTo>
                    <a:pt x="0" y="71"/>
                  </a:lnTo>
                  <a:lnTo>
                    <a:pt x="128" y="71"/>
                  </a:lnTo>
                  <a:lnTo>
                    <a:pt x="128" y="0"/>
                  </a:lnTo>
                  <a:close/>
                  <a:moveTo>
                    <a:pt x="118" y="62"/>
                  </a:moveTo>
                  <a:lnTo>
                    <a:pt x="9" y="62"/>
                  </a:lnTo>
                  <a:lnTo>
                    <a:pt x="9" y="55"/>
                  </a:lnTo>
                  <a:lnTo>
                    <a:pt x="118" y="55"/>
                  </a:lnTo>
                  <a:lnTo>
                    <a:pt x="118" y="62"/>
                  </a:lnTo>
                  <a:close/>
                  <a:moveTo>
                    <a:pt x="118" y="47"/>
                  </a:moveTo>
                  <a:lnTo>
                    <a:pt x="9" y="47"/>
                  </a:lnTo>
                  <a:lnTo>
                    <a:pt x="9" y="40"/>
                  </a:lnTo>
                  <a:lnTo>
                    <a:pt x="118" y="40"/>
                  </a:lnTo>
                  <a:lnTo>
                    <a:pt x="118" y="47"/>
                  </a:lnTo>
                  <a:close/>
                  <a:moveTo>
                    <a:pt x="118" y="33"/>
                  </a:moveTo>
                  <a:lnTo>
                    <a:pt x="9" y="33"/>
                  </a:lnTo>
                  <a:lnTo>
                    <a:pt x="9" y="24"/>
                  </a:lnTo>
                  <a:lnTo>
                    <a:pt x="118" y="24"/>
                  </a:lnTo>
                  <a:lnTo>
                    <a:pt x="118" y="33"/>
                  </a:lnTo>
                  <a:close/>
                  <a:moveTo>
                    <a:pt x="121" y="17"/>
                  </a:moveTo>
                  <a:lnTo>
                    <a:pt x="9" y="17"/>
                  </a:lnTo>
                  <a:lnTo>
                    <a:pt x="9" y="10"/>
                  </a:lnTo>
                  <a:lnTo>
                    <a:pt x="121" y="10"/>
                  </a:lnTo>
                  <a:lnTo>
                    <a:pt x="121"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5" name="Freeform 19"/>
            <p:cNvSpPr>
              <a:spLocks noEditPoints="1"/>
            </p:cNvSpPr>
            <p:nvPr/>
          </p:nvSpPr>
          <p:spPr bwMode="auto">
            <a:xfrm>
              <a:off x="6424613" y="2324101"/>
              <a:ext cx="285750" cy="139700"/>
            </a:xfrm>
            <a:custGeom>
              <a:gdLst>
                <a:gd fmla="*/ 0 w 180" name="T0"/>
                <a:gd fmla="*/ 88 h 88" name="T1"/>
                <a:gd fmla="*/ 35 w 180" name="T2"/>
                <a:gd fmla="*/ 88 h 88" name="T3"/>
                <a:gd fmla="*/ 35 w 180" name="T4"/>
                <a:gd fmla="*/ 26 h 88" name="T5"/>
                <a:gd fmla="*/ 45 w 180" name="T6"/>
                <a:gd fmla="*/ 26 h 88" name="T7"/>
                <a:gd fmla="*/ 45 w 180" name="T8"/>
                <a:gd fmla="*/ 88 h 88" name="T9"/>
                <a:gd fmla="*/ 135 w 180" name="T10"/>
                <a:gd fmla="*/ 88 h 88" name="T11"/>
                <a:gd fmla="*/ 135 w 180" name="T12"/>
                <a:gd fmla="*/ 26 h 88" name="T13"/>
                <a:gd fmla="*/ 144 w 180" name="T14"/>
                <a:gd fmla="*/ 26 h 88" name="T15"/>
                <a:gd fmla="*/ 144 w 180" name="T16"/>
                <a:gd fmla="*/ 88 h 88" name="T17"/>
                <a:gd fmla="*/ 180 w 180" name="T18"/>
                <a:gd fmla="*/ 88 h 88" name="T19"/>
                <a:gd fmla="*/ 180 w 180" name="T20"/>
                <a:gd fmla="*/ 0 h 88" name="T21"/>
                <a:gd fmla="*/ 0 w 180" name="T22"/>
                <a:gd fmla="*/ 0 h 88" name="T23"/>
                <a:gd fmla="*/ 0 w 180" name="T24"/>
                <a:gd fmla="*/ 88 h 88" name="T25"/>
                <a:gd fmla="*/ 161 w 180" name="T26"/>
                <a:gd fmla="*/ 12 h 88" name="T27"/>
                <a:gd fmla="*/ 173 w 180" name="T28"/>
                <a:gd fmla="*/ 12 h 88" name="T29"/>
                <a:gd fmla="*/ 173 w 180" name="T30"/>
                <a:gd fmla="*/ 24 h 88" name="T31"/>
                <a:gd fmla="*/ 161 w 180" name="T32"/>
                <a:gd fmla="*/ 24 h 88" name="T33"/>
                <a:gd fmla="*/ 161 w 180" name="T34"/>
                <a:gd fmla="*/ 12 h 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8" w="180">
                  <a:moveTo>
                    <a:pt x="0" y="88"/>
                  </a:moveTo>
                  <a:lnTo>
                    <a:pt x="35" y="88"/>
                  </a:lnTo>
                  <a:lnTo>
                    <a:pt x="35" y="26"/>
                  </a:lnTo>
                  <a:lnTo>
                    <a:pt x="45" y="26"/>
                  </a:lnTo>
                  <a:lnTo>
                    <a:pt x="45" y="88"/>
                  </a:lnTo>
                  <a:lnTo>
                    <a:pt x="135" y="88"/>
                  </a:lnTo>
                  <a:lnTo>
                    <a:pt x="135" y="26"/>
                  </a:lnTo>
                  <a:lnTo>
                    <a:pt x="144" y="26"/>
                  </a:lnTo>
                  <a:lnTo>
                    <a:pt x="144" y="88"/>
                  </a:lnTo>
                  <a:lnTo>
                    <a:pt x="180" y="88"/>
                  </a:lnTo>
                  <a:lnTo>
                    <a:pt x="180" y="0"/>
                  </a:lnTo>
                  <a:lnTo>
                    <a:pt x="0" y="0"/>
                  </a:lnTo>
                  <a:lnTo>
                    <a:pt x="0" y="88"/>
                  </a:lnTo>
                  <a:close/>
                  <a:moveTo>
                    <a:pt x="161" y="12"/>
                  </a:moveTo>
                  <a:lnTo>
                    <a:pt x="173" y="12"/>
                  </a:lnTo>
                  <a:lnTo>
                    <a:pt x="173" y="24"/>
                  </a:lnTo>
                  <a:lnTo>
                    <a:pt x="161" y="24"/>
                  </a:lnTo>
                  <a:lnTo>
                    <a:pt x="161"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196" name="Csoportba foglalás 207"/>
          <p:cNvGrpSpPr/>
          <p:nvPr/>
        </p:nvGrpSpPr>
        <p:grpSpPr>
          <a:xfrm>
            <a:off x="7461250" y="5332412"/>
            <a:ext cx="630238" cy="633413"/>
            <a:chOff x="7197726" y="2014538"/>
            <a:chExt cx="630238" cy="633413"/>
          </a:xfrm>
          <a:solidFill>
            <a:schemeClr val="accent2"/>
          </a:solidFill>
        </p:grpSpPr>
        <p:sp>
          <p:nvSpPr>
            <p:cNvPr id="197" name="Freeform 20"/>
            <p:cNvSpPr>
              <a:spLocks noEditPoints="1"/>
            </p:cNvSpPr>
            <p:nvPr/>
          </p:nvSpPr>
          <p:spPr bwMode="auto">
            <a:xfrm>
              <a:off x="7197726"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8" name="Freeform 21"/>
            <p:cNvSpPr>
              <a:spLocks noEditPoints="1"/>
            </p:cNvSpPr>
            <p:nvPr/>
          </p:nvSpPr>
          <p:spPr bwMode="auto">
            <a:xfrm>
              <a:off x="7412038" y="2154238"/>
              <a:ext cx="203200" cy="112713"/>
            </a:xfrm>
            <a:custGeom>
              <a:gdLst>
                <a:gd fmla="*/ 128 w 128" name="T0"/>
                <a:gd fmla="*/ 0 h 71" name="T1"/>
                <a:gd fmla="*/ 0 w 128" name="T2"/>
                <a:gd fmla="*/ 0 h 71" name="T3"/>
                <a:gd fmla="*/ 0 w 128" name="T4"/>
                <a:gd fmla="*/ 71 h 71" name="T5"/>
                <a:gd fmla="*/ 128 w 128" name="T6"/>
                <a:gd fmla="*/ 71 h 71" name="T7"/>
                <a:gd fmla="*/ 128 w 128" name="T8"/>
                <a:gd fmla="*/ 0 h 71" name="T9"/>
                <a:gd fmla="*/ 118 w 128" name="T10"/>
                <a:gd fmla="*/ 62 h 71" name="T11"/>
                <a:gd fmla="*/ 7 w 128" name="T12"/>
                <a:gd fmla="*/ 62 h 71" name="T13"/>
                <a:gd fmla="*/ 7 w 128" name="T14"/>
                <a:gd fmla="*/ 55 h 71" name="T15"/>
                <a:gd fmla="*/ 118 w 128" name="T16"/>
                <a:gd fmla="*/ 55 h 71" name="T17"/>
                <a:gd fmla="*/ 118 w 128" name="T18"/>
                <a:gd fmla="*/ 62 h 71" name="T19"/>
                <a:gd fmla="*/ 118 w 128" name="T20"/>
                <a:gd fmla="*/ 48 h 71" name="T21"/>
                <a:gd fmla="*/ 7 w 128" name="T22"/>
                <a:gd fmla="*/ 48 h 71" name="T23"/>
                <a:gd fmla="*/ 7 w 128" name="T24"/>
                <a:gd fmla="*/ 38 h 71" name="T25"/>
                <a:gd fmla="*/ 118 w 128" name="T26"/>
                <a:gd fmla="*/ 38 h 71" name="T27"/>
                <a:gd fmla="*/ 118 w 128" name="T28"/>
                <a:gd fmla="*/ 48 h 71" name="T29"/>
                <a:gd fmla="*/ 118 w 128" name="T30"/>
                <a:gd fmla="*/ 33 h 71" name="T31"/>
                <a:gd fmla="*/ 7 w 128" name="T32"/>
                <a:gd fmla="*/ 33 h 71" name="T33"/>
                <a:gd fmla="*/ 7 w 128" name="T34"/>
                <a:gd fmla="*/ 24 h 71" name="T35"/>
                <a:gd fmla="*/ 118 w 128" name="T36"/>
                <a:gd fmla="*/ 24 h 71" name="T37"/>
                <a:gd fmla="*/ 118 w 128" name="T38"/>
                <a:gd fmla="*/ 33 h 71" name="T39"/>
                <a:gd fmla="*/ 118 w 128" name="T40"/>
                <a:gd fmla="*/ 17 h 71" name="T41"/>
                <a:gd fmla="*/ 7 w 128" name="T42"/>
                <a:gd fmla="*/ 17 h 71" name="T43"/>
                <a:gd fmla="*/ 7 w 128" name="T44"/>
                <a:gd fmla="*/ 10 h 71" name="T45"/>
                <a:gd fmla="*/ 118 w 128" name="T46"/>
                <a:gd fmla="*/ 10 h 71" name="T47"/>
                <a:gd fmla="*/ 118 w 128" name="T48"/>
                <a:gd fmla="*/ 17 h 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1" w="128">
                  <a:moveTo>
                    <a:pt x="128" y="0"/>
                  </a:moveTo>
                  <a:lnTo>
                    <a:pt x="0" y="0"/>
                  </a:lnTo>
                  <a:lnTo>
                    <a:pt x="0" y="71"/>
                  </a:lnTo>
                  <a:lnTo>
                    <a:pt x="128" y="71"/>
                  </a:lnTo>
                  <a:lnTo>
                    <a:pt x="128" y="0"/>
                  </a:lnTo>
                  <a:close/>
                  <a:moveTo>
                    <a:pt x="118" y="62"/>
                  </a:moveTo>
                  <a:lnTo>
                    <a:pt x="7" y="62"/>
                  </a:lnTo>
                  <a:lnTo>
                    <a:pt x="7" y="55"/>
                  </a:lnTo>
                  <a:lnTo>
                    <a:pt x="118" y="55"/>
                  </a:lnTo>
                  <a:lnTo>
                    <a:pt x="118" y="62"/>
                  </a:lnTo>
                  <a:close/>
                  <a:moveTo>
                    <a:pt x="118" y="48"/>
                  </a:moveTo>
                  <a:lnTo>
                    <a:pt x="7" y="48"/>
                  </a:lnTo>
                  <a:lnTo>
                    <a:pt x="7" y="38"/>
                  </a:lnTo>
                  <a:lnTo>
                    <a:pt x="118" y="38"/>
                  </a:lnTo>
                  <a:lnTo>
                    <a:pt x="118" y="48"/>
                  </a:lnTo>
                  <a:close/>
                  <a:moveTo>
                    <a:pt x="118" y="33"/>
                  </a:moveTo>
                  <a:lnTo>
                    <a:pt x="7" y="33"/>
                  </a:lnTo>
                  <a:lnTo>
                    <a:pt x="7" y="24"/>
                  </a:lnTo>
                  <a:lnTo>
                    <a:pt x="118" y="24"/>
                  </a:lnTo>
                  <a:lnTo>
                    <a:pt x="118" y="33"/>
                  </a:lnTo>
                  <a:close/>
                  <a:moveTo>
                    <a:pt x="118" y="17"/>
                  </a:moveTo>
                  <a:lnTo>
                    <a:pt x="7" y="17"/>
                  </a:lnTo>
                  <a:lnTo>
                    <a:pt x="7" y="10"/>
                  </a:lnTo>
                  <a:lnTo>
                    <a:pt x="118" y="10"/>
                  </a:lnTo>
                  <a:lnTo>
                    <a:pt x="118"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9" name="Freeform 22"/>
            <p:cNvSpPr>
              <a:spLocks noEditPoints="1"/>
            </p:cNvSpPr>
            <p:nvPr/>
          </p:nvSpPr>
          <p:spPr bwMode="auto">
            <a:xfrm>
              <a:off x="7370763" y="2274888"/>
              <a:ext cx="285750" cy="139700"/>
            </a:xfrm>
            <a:custGeom>
              <a:gdLst>
                <a:gd fmla="*/ 0 w 180" name="T0"/>
                <a:gd fmla="*/ 88 h 88" name="T1"/>
                <a:gd fmla="*/ 180 w 180" name="T2"/>
                <a:gd fmla="*/ 88 h 88" name="T3"/>
                <a:gd fmla="*/ 180 w 180" name="T4"/>
                <a:gd fmla="*/ 0 h 88" name="T5"/>
                <a:gd fmla="*/ 0 w 180" name="T6"/>
                <a:gd fmla="*/ 0 h 88" name="T7"/>
                <a:gd fmla="*/ 0 w 180" name="T8"/>
                <a:gd fmla="*/ 88 h 88" name="T9"/>
                <a:gd fmla="*/ 158 w 180" name="T10"/>
                <a:gd fmla="*/ 12 h 88" name="T11"/>
                <a:gd fmla="*/ 170 w 180" name="T12"/>
                <a:gd fmla="*/ 12 h 88" name="T13"/>
                <a:gd fmla="*/ 170 w 180" name="T14"/>
                <a:gd fmla="*/ 24 h 88" name="T15"/>
                <a:gd fmla="*/ 158 w 180" name="T16"/>
                <a:gd fmla="*/ 24 h 88" name="T17"/>
                <a:gd fmla="*/ 158 w 180" name="T18"/>
                <a:gd fmla="*/ 12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180">
                  <a:moveTo>
                    <a:pt x="0" y="88"/>
                  </a:moveTo>
                  <a:lnTo>
                    <a:pt x="180" y="88"/>
                  </a:lnTo>
                  <a:lnTo>
                    <a:pt x="180" y="0"/>
                  </a:lnTo>
                  <a:lnTo>
                    <a:pt x="0" y="0"/>
                  </a:lnTo>
                  <a:lnTo>
                    <a:pt x="0" y="88"/>
                  </a:lnTo>
                  <a:close/>
                  <a:moveTo>
                    <a:pt x="158" y="12"/>
                  </a:moveTo>
                  <a:lnTo>
                    <a:pt x="170" y="12"/>
                  </a:lnTo>
                  <a:lnTo>
                    <a:pt x="170" y="24"/>
                  </a:lnTo>
                  <a:lnTo>
                    <a:pt x="158" y="24"/>
                  </a:lnTo>
                  <a:lnTo>
                    <a:pt x="158"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0" name="Rectangle 23"/>
            <p:cNvSpPr>
              <a:spLocks noChangeArrowheads="1"/>
            </p:cNvSpPr>
            <p:nvPr/>
          </p:nvSpPr>
          <p:spPr bwMode="auto">
            <a:xfrm>
              <a:off x="7516813"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1" name="Rectangle 24"/>
            <p:cNvSpPr>
              <a:spLocks noChangeArrowheads="1"/>
            </p:cNvSpPr>
            <p:nvPr/>
          </p:nvSpPr>
          <p:spPr bwMode="auto">
            <a:xfrm>
              <a:off x="7532688"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2" name="Rectangle 25"/>
            <p:cNvSpPr>
              <a:spLocks noChangeArrowheads="1"/>
            </p:cNvSpPr>
            <p:nvPr/>
          </p:nvSpPr>
          <p:spPr bwMode="auto">
            <a:xfrm>
              <a:off x="7550151"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3" name="Rectangle 26"/>
            <p:cNvSpPr>
              <a:spLocks noChangeArrowheads="1"/>
            </p:cNvSpPr>
            <p:nvPr/>
          </p:nvSpPr>
          <p:spPr bwMode="auto">
            <a:xfrm>
              <a:off x="7497763"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4" name="Rectangle 27"/>
            <p:cNvSpPr>
              <a:spLocks noChangeArrowheads="1"/>
            </p:cNvSpPr>
            <p:nvPr/>
          </p:nvSpPr>
          <p:spPr bwMode="auto">
            <a:xfrm>
              <a:off x="7588251"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5" name="Rectangle 28"/>
            <p:cNvSpPr>
              <a:spLocks noChangeArrowheads="1"/>
            </p:cNvSpPr>
            <p:nvPr/>
          </p:nvSpPr>
          <p:spPr bwMode="auto">
            <a:xfrm>
              <a:off x="7569201"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6" name="Rectangle 29"/>
            <p:cNvSpPr>
              <a:spLocks noChangeArrowheads="1"/>
            </p:cNvSpPr>
            <p:nvPr/>
          </p:nvSpPr>
          <p:spPr bwMode="auto">
            <a:xfrm>
              <a:off x="7461251"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7" name="Rectangle 30"/>
            <p:cNvSpPr>
              <a:spLocks noChangeArrowheads="1"/>
            </p:cNvSpPr>
            <p:nvPr/>
          </p:nvSpPr>
          <p:spPr bwMode="auto">
            <a:xfrm>
              <a:off x="7412038" y="2422526"/>
              <a:ext cx="7938"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8" name="Rectangle 31"/>
            <p:cNvSpPr>
              <a:spLocks noChangeArrowheads="1"/>
            </p:cNvSpPr>
            <p:nvPr/>
          </p:nvSpPr>
          <p:spPr bwMode="auto">
            <a:xfrm>
              <a:off x="7478713" y="2422526"/>
              <a:ext cx="12700"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9" name="Rectangle 32"/>
            <p:cNvSpPr>
              <a:spLocks noChangeArrowheads="1"/>
            </p:cNvSpPr>
            <p:nvPr/>
          </p:nvSpPr>
          <p:spPr bwMode="auto">
            <a:xfrm>
              <a:off x="7607301" y="2422526"/>
              <a:ext cx="7938"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0" name="Rectangle 33"/>
            <p:cNvSpPr>
              <a:spLocks noChangeArrowheads="1"/>
            </p:cNvSpPr>
            <p:nvPr/>
          </p:nvSpPr>
          <p:spPr bwMode="auto">
            <a:xfrm>
              <a:off x="7426326"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1" name="Rectangle 34"/>
            <p:cNvSpPr>
              <a:spLocks noChangeArrowheads="1"/>
            </p:cNvSpPr>
            <p:nvPr/>
          </p:nvSpPr>
          <p:spPr bwMode="auto">
            <a:xfrm>
              <a:off x="7442201" y="2422526"/>
              <a:ext cx="11113" cy="90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12" name="Csoportba foglalás 223"/>
          <p:cNvGrpSpPr/>
          <p:nvPr/>
        </p:nvGrpSpPr>
        <p:grpSpPr>
          <a:xfrm>
            <a:off x="8404225" y="5332412"/>
            <a:ext cx="630238" cy="633413"/>
            <a:chOff x="8140701" y="2014538"/>
            <a:chExt cx="630238" cy="633413"/>
          </a:xfrm>
          <a:solidFill>
            <a:schemeClr val="accent2"/>
          </a:solidFill>
        </p:grpSpPr>
        <p:sp>
          <p:nvSpPr>
            <p:cNvPr id="213" name="Freeform 35"/>
            <p:cNvSpPr>
              <a:spLocks noEditPoints="1"/>
            </p:cNvSpPr>
            <p:nvPr/>
          </p:nvSpPr>
          <p:spPr bwMode="auto">
            <a:xfrm>
              <a:off x="8140701"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4" name="Freeform 36"/>
            <p:cNvSpPr/>
            <p:nvPr/>
          </p:nvSpPr>
          <p:spPr bwMode="auto">
            <a:xfrm>
              <a:off x="8523288" y="2200276"/>
              <a:ext cx="101600" cy="101600"/>
            </a:xfrm>
            <a:custGeom>
              <a:gdLst>
                <a:gd fmla="*/ 0 w 27" name="T0"/>
                <a:gd fmla="*/ 18 h 27" name="T1"/>
                <a:gd fmla="*/ 16 w 27" name="T2"/>
                <a:gd fmla="*/ 18 h 27" name="T3"/>
                <a:gd fmla="*/ 19 w 27" name="T4"/>
                <a:gd fmla="*/ 16 h 27" name="T5"/>
                <a:gd fmla="*/ 18 w 27" name="T6"/>
                <a:gd fmla="*/ 0 h 27" name="T7"/>
                <a:gd fmla="*/ 0 w 27" name="T8"/>
                <a:gd fmla="*/ 18 h 27" name="T9"/>
              </a:gdLst>
              <a:cxnLst>
                <a:cxn ang="0">
                  <a:pos x="T0" y="T1"/>
                </a:cxn>
                <a:cxn ang="0">
                  <a:pos x="T2" y="T3"/>
                </a:cxn>
                <a:cxn ang="0">
                  <a:pos x="T4" y="T5"/>
                </a:cxn>
                <a:cxn ang="0">
                  <a:pos x="T6" y="T7"/>
                </a:cxn>
                <a:cxn ang="0">
                  <a:pos x="T8" y="T9"/>
                </a:cxn>
              </a:cxnLst>
              <a:rect b="b" l="0" r="r" t="0"/>
              <a:pathLst>
                <a:path h="27" w="27">
                  <a:moveTo>
                    <a:pt x="0" y="18"/>
                  </a:moveTo>
                  <a:cubicBezTo>
                    <a:pt x="9" y="27"/>
                    <a:pt x="12" y="23"/>
                    <a:pt x="16" y="18"/>
                  </a:cubicBezTo>
                  <a:cubicBezTo>
                    <a:pt x="19" y="16"/>
                    <a:pt x="19" y="16"/>
                    <a:pt x="19" y="16"/>
                  </a:cubicBezTo>
                  <a:cubicBezTo>
                    <a:pt x="23" y="12"/>
                    <a:pt x="27" y="9"/>
                    <a:pt x="18" y="0"/>
                  </a:cubicBezTo>
                  <a:lnTo>
                    <a:pt x="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5" name="Freeform 37"/>
            <p:cNvSpPr/>
            <p:nvPr/>
          </p:nvSpPr>
          <p:spPr bwMode="auto">
            <a:xfrm>
              <a:off x="8324851" y="2398713"/>
              <a:ext cx="100013" cy="101600"/>
            </a:xfrm>
            <a:custGeom>
              <a:gdLst>
                <a:gd fmla="*/ 0 w 27" name="T0"/>
                <a:gd fmla="*/ 18 h 27" name="T1"/>
                <a:gd fmla="*/ 16 w 27" name="T2"/>
                <a:gd fmla="*/ 19 h 27" name="T3"/>
                <a:gd fmla="*/ 18 w 27" name="T4"/>
                <a:gd fmla="*/ 16 h 27" name="T5"/>
                <a:gd fmla="*/ 18 w 27" name="T6"/>
                <a:gd fmla="*/ 0 h 27" name="T7"/>
                <a:gd fmla="*/ 0 w 27" name="T8"/>
                <a:gd fmla="*/ 18 h 27" name="T9"/>
              </a:gdLst>
              <a:cxnLst>
                <a:cxn ang="0">
                  <a:pos x="T0" y="T1"/>
                </a:cxn>
                <a:cxn ang="0">
                  <a:pos x="T2" y="T3"/>
                </a:cxn>
                <a:cxn ang="0">
                  <a:pos x="T4" y="T5"/>
                </a:cxn>
                <a:cxn ang="0">
                  <a:pos x="T6" y="T7"/>
                </a:cxn>
                <a:cxn ang="0">
                  <a:pos x="T8" y="T9"/>
                </a:cxn>
              </a:cxnLst>
              <a:rect b="b" l="0" r="r" t="0"/>
              <a:pathLst>
                <a:path h="27" w="27">
                  <a:moveTo>
                    <a:pt x="0" y="18"/>
                  </a:moveTo>
                  <a:cubicBezTo>
                    <a:pt x="9" y="27"/>
                    <a:pt x="12" y="23"/>
                    <a:pt x="16" y="19"/>
                  </a:cubicBezTo>
                  <a:cubicBezTo>
                    <a:pt x="18" y="16"/>
                    <a:pt x="18" y="16"/>
                    <a:pt x="18" y="16"/>
                  </a:cubicBezTo>
                  <a:cubicBezTo>
                    <a:pt x="23" y="12"/>
                    <a:pt x="27" y="10"/>
                    <a:pt x="18" y="0"/>
                  </a:cubicBezTo>
                  <a:lnTo>
                    <a:pt x="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6" name="Freeform 38"/>
            <p:cNvSpPr/>
            <p:nvPr/>
          </p:nvSpPr>
          <p:spPr bwMode="auto">
            <a:xfrm>
              <a:off x="8286751" y="2162176"/>
              <a:ext cx="296863" cy="296863"/>
            </a:xfrm>
            <a:custGeom>
              <a:gdLst>
                <a:gd fmla="*/ 23 w 79" name="T0"/>
                <a:gd fmla="*/ 23 h 79" name="T1"/>
                <a:gd fmla="*/ 8 w 79" name="T2"/>
                <a:gd fmla="*/ 79 h 79" name="T3"/>
                <a:gd fmla="*/ 25 w 79" name="T4"/>
                <a:gd fmla="*/ 61 h 79" name="T5"/>
                <a:gd fmla="*/ 29 w 79" name="T6"/>
                <a:gd fmla="*/ 45 h 79" name="T7"/>
                <a:gd fmla="*/ 37 w 79" name="T8"/>
                <a:gd fmla="*/ 37 h 79" name="T9"/>
                <a:gd fmla="*/ 45 w 79" name="T10"/>
                <a:gd fmla="*/ 29 h 79" name="T11"/>
                <a:gd fmla="*/ 61 w 79" name="T12"/>
                <a:gd fmla="*/ 26 h 79" name="T13"/>
                <a:gd fmla="*/ 79 w 79" name="T14"/>
                <a:gd fmla="*/ 8 h 79" name="T15"/>
                <a:gd fmla="*/ 23 w 79" name="T16"/>
                <a:gd fmla="*/ 23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79">
                  <a:moveTo>
                    <a:pt x="23" y="23"/>
                  </a:moveTo>
                  <a:cubicBezTo>
                    <a:pt x="6" y="40"/>
                    <a:pt x="0" y="64"/>
                    <a:pt x="8" y="79"/>
                  </a:cubicBezTo>
                  <a:cubicBezTo>
                    <a:pt x="25" y="61"/>
                    <a:pt x="25" y="61"/>
                    <a:pt x="25" y="61"/>
                  </a:cubicBezTo>
                  <a:cubicBezTo>
                    <a:pt x="23" y="56"/>
                    <a:pt x="23" y="51"/>
                    <a:pt x="29" y="45"/>
                  </a:cubicBezTo>
                  <a:cubicBezTo>
                    <a:pt x="37" y="37"/>
                    <a:pt x="37" y="37"/>
                    <a:pt x="37" y="37"/>
                  </a:cubicBezTo>
                  <a:cubicBezTo>
                    <a:pt x="45" y="29"/>
                    <a:pt x="45" y="29"/>
                    <a:pt x="45" y="29"/>
                  </a:cubicBezTo>
                  <a:cubicBezTo>
                    <a:pt x="51" y="23"/>
                    <a:pt x="56" y="23"/>
                    <a:pt x="61" y="26"/>
                  </a:cubicBezTo>
                  <a:cubicBezTo>
                    <a:pt x="79" y="8"/>
                    <a:pt x="79" y="8"/>
                    <a:pt x="79" y="8"/>
                  </a:cubicBezTo>
                  <a:cubicBezTo>
                    <a:pt x="63" y="0"/>
                    <a:pt x="40" y="6"/>
                    <a:pt x="2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17" name="Csoportba foglalás 228"/>
          <p:cNvGrpSpPr/>
          <p:nvPr/>
        </p:nvGrpSpPr>
        <p:grpSpPr>
          <a:xfrm>
            <a:off x="9350375" y="5332412"/>
            <a:ext cx="630238" cy="633413"/>
            <a:chOff x="9086851" y="2014538"/>
            <a:chExt cx="630238" cy="633413"/>
          </a:xfrm>
          <a:solidFill>
            <a:schemeClr val="accent2"/>
          </a:solidFill>
        </p:grpSpPr>
        <p:sp>
          <p:nvSpPr>
            <p:cNvPr id="218" name="Freeform 39"/>
            <p:cNvSpPr>
              <a:spLocks noEditPoints="1"/>
            </p:cNvSpPr>
            <p:nvPr/>
          </p:nvSpPr>
          <p:spPr bwMode="auto">
            <a:xfrm>
              <a:off x="9086851" y="2014538"/>
              <a:ext cx="630238" cy="633413"/>
            </a:xfrm>
            <a:custGeom>
              <a:gdLst>
                <a:gd fmla="*/ 397 w 397" name="T0"/>
                <a:gd fmla="*/ 0 h 399" name="T1"/>
                <a:gd fmla="*/ 0 w 397" name="T2"/>
                <a:gd fmla="*/ 0 h 399" name="T3"/>
                <a:gd fmla="*/ 0 w 397" name="T4"/>
                <a:gd fmla="*/ 399 h 399" name="T5"/>
                <a:gd fmla="*/ 397 w 397" name="T6"/>
                <a:gd fmla="*/ 399 h 399" name="T7"/>
                <a:gd fmla="*/ 397 w 397" name="T8"/>
                <a:gd fmla="*/ 0 h 399" name="T9"/>
                <a:gd fmla="*/ 378 w 397" name="T10"/>
                <a:gd fmla="*/ 380 h 399" name="T11"/>
                <a:gd fmla="*/ 19 w 397" name="T12"/>
                <a:gd fmla="*/ 380 h 399" name="T13"/>
                <a:gd fmla="*/ 19 w 397" name="T14"/>
                <a:gd fmla="*/ 19 h 399" name="T15"/>
                <a:gd fmla="*/ 378 w 397" name="T16"/>
                <a:gd fmla="*/ 19 h 399" name="T17"/>
                <a:gd fmla="*/ 378 w 397" name="T18"/>
                <a:gd fmla="*/ 380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9" name="Freeform 40"/>
            <p:cNvSpPr>
              <a:spLocks noEditPoints="1"/>
            </p:cNvSpPr>
            <p:nvPr/>
          </p:nvSpPr>
          <p:spPr bwMode="auto">
            <a:xfrm>
              <a:off x="9304338" y="2308226"/>
              <a:ext cx="153988" cy="219075"/>
            </a:xfrm>
            <a:custGeom>
              <a:gdLst>
                <a:gd fmla="*/ 20 w 41" name="T0"/>
                <a:gd fmla="*/ 58 h 58" name="T1"/>
                <a:gd fmla="*/ 41 w 41" name="T2"/>
                <a:gd fmla="*/ 38 h 58" name="T3"/>
                <a:gd fmla="*/ 41 w 41" name="T4"/>
                <a:gd fmla="*/ 38 h 58" name="T5"/>
                <a:gd fmla="*/ 40 w 41" name="T6"/>
                <a:gd fmla="*/ 35 h 58" name="T7"/>
                <a:gd fmla="*/ 38 w 41" name="T8"/>
                <a:gd fmla="*/ 0 h 58" name="T9"/>
                <a:gd fmla="*/ 3 w 41" name="T10"/>
                <a:gd fmla="*/ 0 h 58" name="T11"/>
                <a:gd fmla="*/ 0 w 41" name="T12"/>
                <a:gd fmla="*/ 35 h 58" name="T13"/>
                <a:gd fmla="*/ 0 w 41" name="T14"/>
                <a:gd fmla="*/ 38 h 58" name="T15"/>
                <a:gd fmla="*/ 0 w 41" name="T16"/>
                <a:gd fmla="*/ 38 h 58" name="T17"/>
                <a:gd fmla="*/ 20 w 41" name="T18"/>
                <a:gd fmla="*/ 58 h 58" name="T19"/>
                <a:gd fmla="*/ 18 w 41" name="T20"/>
                <a:gd fmla="*/ 7 h 58" name="T21"/>
                <a:gd fmla="*/ 19 w 41" name="T22"/>
                <a:gd fmla="*/ 6 h 58" name="T23"/>
                <a:gd fmla="*/ 22 w 41" name="T24"/>
                <a:gd fmla="*/ 6 h 58" name="T25"/>
                <a:gd fmla="*/ 23 w 41" name="T26"/>
                <a:gd fmla="*/ 7 h 58" name="T27"/>
                <a:gd fmla="*/ 23 w 41" name="T28"/>
                <a:gd fmla="*/ 19 h 58" name="T29"/>
                <a:gd fmla="*/ 22 w 41" name="T30"/>
                <a:gd fmla="*/ 21 h 58" name="T31"/>
                <a:gd fmla="*/ 19 w 41" name="T32"/>
                <a:gd fmla="*/ 21 h 58" name="T33"/>
                <a:gd fmla="*/ 18 w 41" name="T34"/>
                <a:gd fmla="*/ 19 h 58" name="T35"/>
                <a:gd fmla="*/ 18 w 41" name="T36"/>
                <a:gd fmla="*/ 7 h 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7" w="41">
                  <a:moveTo>
                    <a:pt x="20" y="58"/>
                  </a:moveTo>
                  <a:cubicBezTo>
                    <a:pt x="31" y="58"/>
                    <a:pt x="41" y="49"/>
                    <a:pt x="41" y="38"/>
                  </a:cubicBezTo>
                  <a:cubicBezTo>
                    <a:pt x="41" y="38"/>
                    <a:pt x="41" y="38"/>
                    <a:pt x="41" y="38"/>
                  </a:cubicBezTo>
                  <a:cubicBezTo>
                    <a:pt x="41" y="37"/>
                    <a:pt x="40" y="36"/>
                    <a:pt x="40" y="35"/>
                  </a:cubicBezTo>
                  <a:cubicBezTo>
                    <a:pt x="38" y="0"/>
                    <a:pt x="38" y="0"/>
                    <a:pt x="38" y="0"/>
                  </a:cubicBezTo>
                  <a:cubicBezTo>
                    <a:pt x="3" y="0"/>
                    <a:pt x="3" y="0"/>
                    <a:pt x="3" y="0"/>
                  </a:cubicBezTo>
                  <a:cubicBezTo>
                    <a:pt x="0" y="35"/>
                    <a:pt x="0" y="35"/>
                    <a:pt x="0" y="35"/>
                  </a:cubicBezTo>
                  <a:cubicBezTo>
                    <a:pt x="0" y="36"/>
                    <a:pt x="0" y="37"/>
                    <a:pt x="0" y="38"/>
                  </a:cubicBezTo>
                  <a:cubicBezTo>
                    <a:pt x="0" y="38"/>
                    <a:pt x="0" y="38"/>
                    <a:pt x="0" y="38"/>
                  </a:cubicBezTo>
                  <a:cubicBezTo>
                    <a:pt x="0" y="49"/>
                    <a:pt x="9" y="58"/>
                    <a:pt x="20" y="58"/>
                  </a:cubicBezTo>
                  <a:close/>
                  <a:moveTo>
                    <a:pt x="18" y="7"/>
                  </a:moveTo>
                  <a:cubicBezTo>
                    <a:pt x="18" y="7"/>
                    <a:pt x="18" y="6"/>
                    <a:pt x="19" y="6"/>
                  </a:cubicBezTo>
                  <a:cubicBezTo>
                    <a:pt x="22" y="6"/>
                    <a:pt x="22" y="6"/>
                    <a:pt x="22" y="6"/>
                  </a:cubicBezTo>
                  <a:cubicBezTo>
                    <a:pt x="22" y="6"/>
                    <a:pt x="23" y="7"/>
                    <a:pt x="23" y="7"/>
                  </a:cubicBezTo>
                  <a:cubicBezTo>
                    <a:pt x="23" y="19"/>
                    <a:pt x="23" y="19"/>
                    <a:pt x="23" y="19"/>
                  </a:cubicBezTo>
                  <a:cubicBezTo>
                    <a:pt x="23" y="20"/>
                    <a:pt x="22" y="21"/>
                    <a:pt x="22" y="21"/>
                  </a:cubicBezTo>
                  <a:cubicBezTo>
                    <a:pt x="19" y="21"/>
                    <a:pt x="19" y="21"/>
                    <a:pt x="19" y="21"/>
                  </a:cubicBezTo>
                  <a:cubicBezTo>
                    <a:pt x="18" y="21"/>
                    <a:pt x="18" y="20"/>
                    <a:pt x="18" y="19"/>
                  </a:cubicBezTo>
                  <a:lnTo>
                    <a:pt x="18"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0" name="Freeform 41"/>
            <p:cNvSpPr/>
            <p:nvPr/>
          </p:nvSpPr>
          <p:spPr bwMode="auto">
            <a:xfrm>
              <a:off x="9367838" y="2139951"/>
              <a:ext cx="131763" cy="150813"/>
            </a:xfrm>
            <a:custGeom>
              <a:gdLst>
                <a:gd fmla="*/ 16 w 35" name="T0"/>
                <a:gd fmla="*/ 20 h 40" name="T1"/>
                <a:gd fmla="*/ 35 w 35" name="T2"/>
                <a:gd fmla="*/ 0 h 40" name="T3"/>
                <a:gd fmla="*/ 30 w 35" name="T4"/>
                <a:gd fmla="*/ 0 h 40" name="T5"/>
                <a:gd fmla="*/ 14 w 35" name="T6"/>
                <a:gd fmla="*/ 17 h 40" name="T7"/>
                <a:gd fmla="*/ 1 w 35" name="T8"/>
                <a:gd fmla="*/ 40 h 40" name="T9"/>
                <a:gd fmla="*/ 5 w 35" name="T10"/>
                <a:gd fmla="*/ 40 h 40" name="T11"/>
                <a:gd fmla="*/ 16 w 35" name="T12"/>
                <a:gd fmla="*/ 20 h 40" name="T13"/>
              </a:gdLst>
              <a:cxnLst>
                <a:cxn ang="0">
                  <a:pos x="T0" y="T1"/>
                </a:cxn>
                <a:cxn ang="0">
                  <a:pos x="T2" y="T3"/>
                </a:cxn>
                <a:cxn ang="0">
                  <a:pos x="T4" y="T5"/>
                </a:cxn>
                <a:cxn ang="0">
                  <a:pos x="T6" y="T7"/>
                </a:cxn>
                <a:cxn ang="0">
                  <a:pos x="T8" y="T9"/>
                </a:cxn>
                <a:cxn ang="0">
                  <a:pos x="T10" y="T11"/>
                </a:cxn>
                <a:cxn ang="0">
                  <a:pos x="T12" y="T13"/>
                </a:cxn>
              </a:cxnLst>
              <a:rect b="b" l="0" r="r" t="0"/>
              <a:pathLst>
                <a:path h="40" w="35">
                  <a:moveTo>
                    <a:pt x="16" y="20"/>
                  </a:moveTo>
                  <a:cubicBezTo>
                    <a:pt x="22" y="17"/>
                    <a:pt x="30" y="13"/>
                    <a:pt x="35" y="0"/>
                  </a:cubicBezTo>
                  <a:cubicBezTo>
                    <a:pt x="30" y="0"/>
                    <a:pt x="30" y="0"/>
                    <a:pt x="30" y="0"/>
                  </a:cubicBezTo>
                  <a:cubicBezTo>
                    <a:pt x="26" y="11"/>
                    <a:pt x="20" y="14"/>
                    <a:pt x="14" y="17"/>
                  </a:cubicBezTo>
                  <a:cubicBezTo>
                    <a:pt x="7" y="20"/>
                    <a:pt x="0" y="24"/>
                    <a:pt x="1" y="40"/>
                  </a:cubicBezTo>
                  <a:cubicBezTo>
                    <a:pt x="5" y="40"/>
                    <a:pt x="5" y="40"/>
                    <a:pt x="5" y="40"/>
                  </a:cubicBezTo>
                  <a:cubicBezTo>
                    <a:pt x="4" y="26"/>
                    <a:pt x="9" y="24"/>
                    <a:pt x="16"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221" name="Csoportba foglalás 232"/>
          <p:cNvGrpSpPr/>
          <p:nvPr/>
        </p:nvGrpSpPr>
        <p:grpSpPr>
          <a:xfrm>
            <a:off x="10296525" y="5332412"/>
            <a:ext cx="630238" cy="633413"/>
            <a:chOff x="10033001" y="2014538"/>
            <a:chExt cx="630238" cy="633413"/>
          </a:xfrm>
          <a:solidFill>
            <a:schemeClr val="accent2"/>
          </a:solidFill>
        </p:grpSpPr>
        <p:sp>
          <p:nvSpPr>
            <p:cNvPr id="222" name="Freeform 42"/>
            <p:cNvSpPr>
              <a:spLocks noEditPoints="1"/>
            </p:cNvSpPr>
            <p:nvPr/>
          </p:nvSpPr>
          <p:spPr bwMode="auto">
            <a:xfrm>
              <a:off x="10033001" y="2014538"/>
              <a:ext cx="630238" cy="633413"/>
            </a:xfrm>
            <a:custGeom>
              <a:gdLst>
                <a:gd fmla="*/ 0 w 397" name="T0"/>
                <a:gd fmla="*/ 399 h 399" name="T1"/>
                <a:gd fmla="*/ 397 w 397" name="T2"/>
                <a:gd fmla="*/ 399 h 399" name="T3"/>
                <a:gd fmla="*/ 397 w 397" name="T4"/>
                <a:gd fmla="*/ 0 h 399" name="T5"/>
                <a:gd fmla="*/ 0 w 397" name="T6"/>
                <a:gd fmla="*/ 0 h 399" name="T7"/>
                <a:gd fmla="*/ 0 w 397" name="T8"/>
                <a:gd fmla="*/ 399 h 399" name="T9"/>
                <a:gd fmla="*/ 19 w 397" name="T10"/>
                <a:gd fmla="*/ 19 h 399" name="T11"/>
                <a:gd fmla="*/ 378 w 397" name="T12"/>
                <a:gd fmla="*/ 19 h 399" name="T13"/>
                <a:gd fmla="*/ 378 w 397" name="T14"/>
                <a:gd fmla="*/ 380 h 399" name="T15"/>
                <a:gd fmla="*/ 19 w 397" name="T16"/>
                <a:gd fmla="*/ 380 h 399" name="T17"/>
                <a:gd fmla="*/ 19 w 397" name="T18"/>
                <a:gd fmla="*/ 19 h 3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9" w="397">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3" name="Freeform 43"/>
            <p:cNvSpPr>
              <a:spLocks noEditPoints="1"/>
            </p:cNvSpPr>
            <p:nvPr/>
          </p:nvSpPr>
          <p:spPr bwMode="auto">
            <a:xfrm>
              <a:off x="10269538" y="2312988"/>
              <a:ext cx="153988" cy="217488"/>
            </a:xfrm>
            <a:custGeom>
              <a:gdLst>
                <a:gd fmla="*/ 38 w 41" name="T0"/>
                <a:gd fmla="*/ 0 h 58" name="T1"/>
                <a:gd fmla="*/ 3 w 41" name="T2"/>
                <a:gd fmla="*/ 0 h 58" name="T3"/>
                <a:gd fmla="*/ 1 w 41" name="T4"/>
                <a:gd fmla="*/ 35 h 58" name="T5"/>
                <a:gd fmla="*/ 0 w 41" name="T6"/>
                <a:gd fmla="*/ 38 h 58" name="T7"/>
                <a:gd fmla="*/ 0 w 41" name="T8"/>
                <a:gd fmla="*/ 38 h 58" name="T9"/>
                <a:gd fmla="*/ 0 w 41" name="T10"/>
                <a:gd fmla="*/ 38 h 58" name="T11"/>
                <a:gd fmla="*/ 21 w 41" name="T12"/>
                <a:gd fmla="*/ 58 h 58" name="T13"/>
                <a:gd fmla="*/ 41 w 41" name="T14"/>
                <a:gd fmla="*/ 38 h 58" name="T15"/>
                <a:gd fmla="*/ 41 w 41" name="T16"/>
                <a:gd fmla="*/ 38 h 58" name="T17"/>
                <a:gd fmla="*/ 41 w 41" name="T18"/>
                <a:gd fmla="*/ 38 h 58" name="T19"/>
                <a:gd fmla="*/ 41 w 41" name="T20"/>
                <a:gd fmla="*/ 35 h 58" name="T21"/>
                <a:gd fmla="*/ 38 w 41" name="T22"/>
                <a:gd fmla="*/ 0 h 58" name="T23"/>
                <a:gd fmla="*/ 23 w 41" name="T24"/>
                <a:gd fmla="*/ 19 h 58" name="T25"/>
                <a:gd fmla="*/ 22 w 41" name="T26"/>
                <a:gd fmla="*/ 21 h 58" name="T27"/>
                <a:gd fmla="*/ 19 w 41" name="T28"/>
                <a:gd fmla="*/ 21 h 58" name="T29"/>
                <a:gd fmla="*/ 18 w 41" name="T30"/>
                <a:gd fmla="*/ 19 h 58" name="T31"/>
                <a:gd fmla="*/ 18 w 41" name="T32"/>
                <a:gd fmla="*/ 8 h 58" name="T33"/>
                <a:gd fmla="*/ 19 w 41" name="T34"/>
                <a:gd fmla="*/ 6 h 58" name="T35"/>
                <a:gd fmla="*/ 22 w 41" name="T36"/>
                <a:gd fmla="*/ 6 h 58" name="T37"/>
                <a:gd fmla="*/ 23 w 41" name="T38"/>
                <a:gd fmla="*/ 8 h 58" name="T39"/>
                <a:gd fmla="*/ 23 w 41" name="T40"/>
                <a:gd fmla="*/ 19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41">
                  <a:moveTo>
                    <a:pt x="38" y="0"/>
                  </a:moveTo>
                  <a:cubicBezTo>
                    <a:pt x="3" y="0"/>
                    <a:pt x="3" y="0"/>
                    <a:pt x="3" y="0"/>
                  </a:cubicBezTo>
                  <a:cubicBezTo>
                    <a:pt x="1" y="35"/>
                    <a:pt x="1" y="35"/>
                    <a:pt x="1" y="35"/>
                  </a:cubicBezTo>
                  <a:cubicBezTo>
                    <a:pt x="1" y="36"/>
                    <a:pt x="0" y="37"/>
                    <a:pt x="0" y="38"/>
                  </a:cubicBezTo>
                  <a:cubicBezTo>
                    <a:pt x="0" y="38"/>
                    <a:pt x="0" y="38"/>
                    <a:pt x="0" y="38"/>
                  </a:cubicBezTo>
                  <a:cubicBezTo>
                    <a:pt x="0" y="38"/>
                    <a:pt x="0" y="38"/>
                    <a:pt x="0" y="38"/>
                  </a:cubicBezTo>
                  <a:cubicBezTo>
                    <a:pt x="0" y="49"/>
                    <a:pt x="9" y="58"/>
                    <a:pt x="21" y="58"/>
                  </a:cubicBezTo>
                  <a:cubicBezTo>
                    <a:pt x="32" y="58"/>
                    <a:pt x="41" y="49"/>
                    <a:pt x="41" y="38"/>
                  </a:cubicBezTo>
                  <a:cubicBezTo>
                    <a:pt x="41" y="38"/>
                    <a:pt x="41" y="38"/>
                    <a:pt x="41" y="38"/>
                  </a:cubicBezTo>
                  <a:cubicBezTo>
                    <a:pt x="41" y="38"/>
                    <a:pt x="41" y="38"/>
                    <a:pt x="41" y="38"/>
                  </a:cubicBezTo>
                  <a:cubicBezTo>
                    <a:pt x="41" y="37"/>
                    <a:pt x="41" y="36"/>
                    <a:pt x="41" y="35"/>
                  </a:cubicBezTo>
                  <a:lnTo>
                    <a:pt x="38" y="0"/>
                  </a:lnTo>
                  <a:close/>
                  <a:moveTo>
                    <a:pt x="23" y="19"/>
                  </a:moveTo>
                  <a:cubicBezTo>
                    <a:pt x="23" y="20"/>
                    <a:pt x="23" y="21"/>
                    <a:pt x="22" y="21"/>
                  </a:cubicBezTo>
                  <a:cubicBezTo>
                    <a:pt x="19" y="21"/>
                    <a:pt x="19" y="21"/>
                    <a:pt x="19" y="21"/>
                  </a:cubicBezTo>
                  <a:cubicBezTo>
                    <a:pt x="19" y="21"/>
                    <a:pt x="18" y="20"/>
                    <a:pt x="18" y="19"/>
                  </a:cubicBezTo>
                  <a:cubicBezTo>
                    <a:pt x="18" y="8"/>
                    <a:pt x="18" y="8"/>
                    <a:pt x="18" y="8"/>
                  </a:cubicBezTo>
                  <a:cubicBezTo>
                    <a:pt x="18" y="7"/>
                    <a:pt x="19" y="6"/>
                    <a:pt x="19" y="6"/>
                  </a:cubicBezTo>
                  <a:cubicBezTo>
                    <a:pt x="22" y="6"/>
                    <a:pt x="22" y="6"/>
                    <a:pt x="22" y="6"/>
                  </a:cubicBezTo>
                  <a:cubicBezTo>
                    <a:pt x="23" y="6"/>
                    <a:pt x="23" y="7"/>
                    <a:pt x="23" y="8"/>
                  </a:cubicBezTo>
                  <a:lnTo>
                    <a:pt x="23"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4" name="Freeform 44"/>
            <p:cNvSpPr/>
            <p:nvPr/>
          </p:nvSpPr>
          <p:spPr bwMode="auto">
            <a:xfrm>
              <a:off x="10245726" y="2211388"/>
              <a:ext cx="200025" cy="66675"/>
            </a:xfrm>
            <a:custGeom>
              <a:gdLst>
                <a:gd fmla="*/ 27 w 53" name="T0"/>
                <a:gd fmla="*/ 0 h 18" name="T1"/>
                <a:gd fmla="*/ 0 w 53" name="T2"/>
                <a:gd fmla="*/ 12 h 18" name="T3"/>
                <a:gd fmla="*/ 5 w 53" name="T4"/>
                <a:gd fmla="*/ 18 h 18" name="T5"/>
                <a:gd fmla="*/ 27 w 53" name="T6"/>
                <a:gd fmla="*/ 7 h 18" name="T7"/>
                <a:gd fmla="*/ 48 w 53" name="T8"/>
                <a:gd fmla="*/ 18 h 18" name="T9"/>
                <a:gd fmla="*/ 53 w 53" name="T10"/>
                <a:gd fmla="*/ 12 h 18" name="T11"/>
                <a:gd fmla="*/ 27 w 53"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2">
                  <a:moveTo>
                    <a:pt x="27" y="0"/>
                  </a:moveTo>
                  <a:cubicBezTo>
                    <a:pt x="16" y="0"/>
                    <a:pt x="7" y="5"/>
                    <a:pt x="0" y="12"/>
                  </a:cubicBezTo>
                  <a:cubicBezTo>
                    <a:pt x="5" y="18"/>
                    <a:pt x="5" y="18"/>
                    <a:pt x="5" y="18"/>
                  </a:cubicBezTo>
                  <a:cubicBezTo>
                    <a:pt x="10" y="11"/>
                    <a:pt x="18" y="7"/>
                    <a:pt x="27" y="7"/>
                  </a:cubicBezTo>
                  <a:cubicBezTo>
                    <a:pt x="35" y="7"/>
                    <a:pt x="43" y="11"/>
                    <a:pt x="48" y="18"/>
                  </a:cubicBezTo>
                  <a:cubicBezTo>
                    <a:pt x="53" y="12"/>
                    <a:pt x="53" y="12"/>
                    <a:pt x="53" y="12"/>
                  </a:cubicBezTo>
                  <a:cubicBezTo>
                    <a:pt x="47" y="5"/>
                    <a:pt x="37"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5" name="Freeform 45"/>
            <p:cNvSpPr/>
            <p:nvPr/>
          </p:nvSpPr>
          <p:spPr bwMode="auto">
            <a:xfrm>
              <a:off x="10201276" y="2135188"/>
              <a:ext cx="293688" cy="98425"/>
            </a:xfrm>
            <a:custGeom>
              <a:gdLst>
                <a:gd fmla="*/ 39 w 78" name="T0"/>
                <a:gd fmla="*/ 0 h 26" name="T1"/>
                <a:gd fmla="*/ 0 w 78" name="T2"/>
                <a:gd fmla="*/ 18 h 26" name="T3"/>
                <a:gd fmla="*/ 7 w 78" name="T4"/>
                <a:gd fmla="*/ 26 h 26" name="T5"/>
                <a:gd fmla="*/ 39 w 78" name="T6"/>
                <a:gd fmla="*/ 11 h 26" name="T7"/>
                <a:gd fmla="*/ 70 w 78" name="T8"/>
                <a:gd fmla="*/ 26 h 26" name="T9"/>
                <a:gd fmla="*/ 78 w 78" name="T10"/>
                <a:gd fmla="*/ 18 h 26" name="T11"/>
                <a:gd fmla="*/ 39 w 78"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78">
                  <a:moveTo>
                    <a:pt x="39" y="0"/>
                  </a:moveTo>
                  <a:cubicBezTo>
                    <a:pt x="24" y="0"/>
                    <a:pt x="10" y="7"/>
                    <a:pt x="0" y="18"/>
                  </a:cubicBezTo>
                  <a:cubicBezTo>
                    <a:pt x="7" y="26"/>
                    <a:pt x="7" y="26"/>
                    <a:pt x="7" y="26"/>
                  </a:cubicBezTo>
                  <a:cubicBezTo>
                    <a:pt x="15" y="16"/>
                    <a:pt x="26" y="11"/>
                    <a:pt x="39" y="11"/>
                  </a:cubicBezTo>
                  <a:cubicBezTo>
                    <a:pt x="51" y="11"/>
                    <a:pt x="62" y="16"/>
                    <a:pt x="70" y="26"/>
                  </a:cubicBezTo>
                  <a:cubicBezTo>
                    <a:pt x="78" y="18"/>
                    <a:pt x="78" y="18"/>
                    <a:pt x="78" y="18"/>
                  </a:cubicBezTo>
                  <a:cubicBezTo>
                    <a:pt x="68" y="7"/>
                    <a:pt x="54" y="0"/>
                    <a:pt x="3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Tree>
    <p:extLst>
      <p:ext uri="{BB962C8B-B14F-4D97-AF65-F5344CB8AC3E}">
        <p14:creationId val="3183598658"/>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959688" y="-511830"/>
            <a:ext cx="8511676" cy="791552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 name="椭圆 2"/>
          <p:cNvSpPr/>
          <p:nvPr/>
        </p:nvSpPr>
        <p:spPr>
          <a:xfrm>
            <a:off x="1588485" y="-1160759"/>
            <a:ext cx="9254082" cy="921337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nvGrpSpPr>
          <p:cNvPr id="4" name="组合 3"/>
          <p:cNvGrpSpPr/>
          <p:nvPr/>
        </p:nvGrpSpPr>
        <p:grpSpPr>
          <a:xfrm>
            <a:off x="2063111" y="930360"/>
            <a:ext cx="8065769" cy="5446338"/>
            <a:chOff x="2063111" y="930360"/>
            <a:chExt cx="8065769" cy="5446338"/>
          </a:xfrm>
        </p:grpSpPr>
        <p:sp>
          <p:nvSpPr>
            <p:cNvPr id="5" name="椭圆 4"/>
            <p:cNvSpPr/>
            <p:nvPr/>
          </p:nvSpPr>
          <p:spPr>
            <a:xfrm>
              <a:off x="2063111" y="9303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6" name="椭圆 5"/>
            <p:cNvSpPr/>
            <p:nvPr/>
          </p:nvSpPr>
          <p:spPr>
            <a:xfrm>
              <a:off x="9787942" y="6035760"/>
              <a:ext cx="340938" cy="340938"/>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7" name="自由: 形状 27"/>
          <p:cNvSpPr/>
          <p:nvPr/>
        </p:nvSpPr>
        <p:spPr>
          <a:xfrm rot="13500000">
            <a:off x="6068577" y="783410"/>
            <a:ext cx="293901" cy="293901"/>
          </a:xfrm>
          <a:custGeom>
            <a:gdLst>
              <a:gd fmla="*/ 757780 w 914400" name="connsiteX0"/>
              <a:gd fmla="*/ 0 h 914400" name="connsiteY0"/>
              <a:gd fmla="*/ 914400 w 914400" name="connsiteX1"/>
              <a:gd fmla="*/ 0 h 914400" name="connsiteY1"/>
              <a:gd fmla="*/ 914400 w 914400" name="connsiteX2"/>
              <a:gd fmla="*/ 914400 h 914400" name="connsiteY2"/>
              <a:gd fmla="*/ 0 w 914400" name="connsiteX3"/>
              <a:gd fmla="*/ 914400 h 914400" name="connsiteY3"/>
              <a:gd fmla="*/ 0 w 914400" name="connsiteX4"/>
              <a:gd fmla="*/ 749181 h 914400" name="connsiteY4"/>
              <a:gd fmla="*/ 757780 w 914400" name="connsiteX5"/>
              <a:gd fmla="*/ 749181 h 9144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14400" w="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空心弧 2"/>
          <p:cNvSpPr/>
          <p:nvPr/>
        </p:nvSpPr>
        <p:spPr>
          <a:xfrm rot="7086271">
            <a:off x="6496050" y="2687637"/>
            <a:ext cx="1482725" cy="1482725"/>
          </a:xfrm>
          <a:custGeom>
            <a:cxnLst>
              <a:cxn ang="0">
                <a:pos x="719254" y="1482395"/>
              </a:cxn>
              <a:cxn ang="0">
                <a:pos x="18905" y="907716"/>
              </a:cxn>
              <a:cxn ang="0">
                <a:pos x="397400" y="84620"/>
              </a:cxn>
              <a:cxn ang="0">
                <a:pos x="1289534" y="242235"/>
              </a:cxn>
              <a:cxn ang="0">
                <a:pos x="1363085" y="1145194"/>
              </a:cxn>
              <a:cxn ang="0">
                <a:pos x="1349991" y="1136690"/>
              </a:cxn>
              <a:cxn ang="0">
                <a:pos x="1277989" y="252748"/>
              </a:cxn>
              <a:cxn ang="0">
                <a:pos x="404645" y="98453"/>
              </a:cxn>
              <a:cxn ang="0">
                <a:pos x="34121" y="904213"/>
              </a:cxn>
              <a:cxn ang="0">
                <a:pos x="719720" y="1466788"/>
              </a:cxn>
              <a:cxn ang="0">
                <a:pos x="719254" y="1482395"/>
              </a:cxn>
            </a:cxnLst>
            <a:rect b="0" l="0" r="0" t="0"/>
            <a:pathLst>
              <a:path h="1482725" w="1482725">
                <a:moveTo>
                  <a:pt x="719254" y="1482395"/>
                </a:moveTo>
                <a:cubicBezTo>
                  <a:pt x="382299" y="1472342"/>
                  <a:pt x="94548" y="1236225"/>
                  <a:pt x="18905" y="907716"/>
                </a:cubicBezTo>
                <a:cubicBezTo>
                  <a:pt x="-56738" y="579208"/>
                  <a:pt x="98774" y="241023"/>
                  <a:pt x="397400" y="84620"/>
                </a:cubicBezTo>
                <a:cubicBezTo>
                  <a:pt x="696026" y="-71783"/>
                  <a:pt x="1062576" y="-7024"/>
                  <a:pt x="1289534" y="242235"/>
                </a:cubicBezTo>
                <a:cubicBezTo>
                  <a:pt x="1516492" y="491494"/>
                  <a:pt x="1546711" y="862491"/>
                  <a:pt x="1363085" y="1145194"/>
                </a:cubicBezTo>
                <a:lnTo>
                  <a:pt x="1349991" y="1136690"/>
                </a:lnTo>
                <a:cubicBezTo>
                  <a:pt x="1529750" y="859941"/>
                  <a:pt x="1500167" y="496757"/>
                  <a:pt x="1277989" y="252748"/>
                </a:cubicBezTo>
                <a:cubicBezTo>
                  <a:pt x="1055811" y="8739"/>
                  <a:pt x="696982" y="-54656"/>
                  <a:pt x="404645" y="98453"/>
                </a:cubicBezTo>
                <a:cubicBezTo>
                  <a:pt x="112308" y="251562"/>
                  <a:pt x="-39929" y="582624"/>
                  <a:pt x="34121" y="904213"/>
                </a:cubicBezTo>
                <a:cubicBezTo>
                  <a:pt x="108171" y="1225803"/>
                  <a:pt x="389862" y="1456947"/>
                  <a:pt x="719720" y="1466788"/>
                </a:cubicBezTo>
                <a:cubicBezTo>
                  <a:pt x="719565" y="1471990"/>
                  <a:pt x="719409" y="1477193"/>
                  <a:pt x="719254" y="1482395"/>
                </a:cubicBezTo>
                <a:close/>
              </a:path>
            </a:pathLst>
          </a:custGeom>
          <a:solidFill>
            <a:schemeClr val="bg1"/>
          </a:solidFill>
          <a:ln cap="flat" cmpd="sng" w="3175">
            <a:solidFill>
              <a:schemeClr val="bg1"/>
            </a:solidFill>
            <a:prstDash val="solid"/>
            <a:round/>
            <a:headEnd len="med" type="none" w="med"/>
            <a:tailEnd len="med" type="none" w="me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9" name="TextBox 8"/>
          <p:cNvSpPr txBox="1"/>
          <p:nvPr/>
        </p:nvSpPr>
        <p:spPr>
          <a:xfrm>
            <a:off x="4360863" y="3773488"/>
            <a:ext cx="2192337" cy="365760"/>
          </a:xfrm>
          <a:prstGeom prst="rect">
            <a:avLst/>
          </a:prstGeom>
          <a:noFill/>
          <a:ln w="9525">
            <a:noFill/>
            <a:miter/>
          </a:ln>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eaLnBrk="1" hangingPunct="1" lvl="0"/>
            <a:r>
              <a:rPr altLang="en-US" lang="zh-CN" sz="1800">
                <a:solidFill>
                  <a:schemeClr val="bg1"/>
                </a:solidFill>
                <a:cs typeface="+mn-ea"/>
                <a:sym typeface="+mn-lt"/>
              </a:rPr>
              <a:t>谢谢聆听</a:t>
            </a:r>
          </a:p>
        </p:txBody>
      </p:sp>
      <p:sp>
        <p:nvSpPr>
          <p:cNvPr id="10" name="TextBox 1"/>
          <p:cNvSpPr txBox="1"/>
          <p:nvPr/>
        </p:nvSpPr>
        <p:spPr>
          <a:xfrm>
            <a:off x="3532480" y="3726731"/>
            <a:ext cx="5127040" cy="457200"/>
          </a:xfrm>
          <a:prstGeom prst="rect">
            <a:avLst/>
          </a:prstGeom>
          <a:noFill/>
          <a:ln w="9525">
            <a:noFill/>
            <a:miter/>
          </a:ln>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eaLnBrk="1" hangingPunct="1" lvl="0"/>
            <a:r>
              <a:rPr altLang="zh-CN" lang="en-US" sz="2400">
                <a:solidFill>
                  <a:schemeClr val="accent2"/>
                </a:solidFill>
                <a:cs typeface="+mn-ea"/>
                <a:sym typeface="+mn-lt"/>
              </a:rPr>
              <a:t>THANKS FOR YOUR WATCHING</a:t>
            </a:r>
          </a:p>
        </p:txBody>
      </p:sp>
      <p:sp>
        <p:nvSpPr>
          <p:cNvPr id="11" name="TextBox 1"/>
          <p:cNvSpPr txBox="1"/>
          <p:nvPr/>
        </p:nvSpPr>
        <p:spPr>
          <a:xfrm>
            <a:off x="3489960" y="2669605"/>
            <a:ext cx="5212080" cy="1097280"/>
          </a:xfrm>
          <a:prstGeom prst="rect">
            <a:avLst/>
          </a:prstGeom>
          <a:noFill/>
          <a:ln w="9525">
            <a:noFill/>
            <a:miter/>
          </a:ln>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1" hangingPunct="1" lvl="0"/>
            <a:r>
              <a:rPr altLang="en-US" lang="zh-CN" sz="6600">
                <a:solidFill>
                  <a:srgbClr val="F23B48"/>
                </a:solidFill>
                <a:cs typeface="+mn-ea"/>
                <a:sym typeface="+mn-lt"/>
              </a:rPr>
              <a:t>谢谢您的观看</a:t>
            </a:r>
          </a:p>
        </p:txBody>
      </p:sp>
    </p:spTree>
    <p:extLst>
      <p:ext uri="{BB962C8B-B14F-4D97-AF65-F5344CB8AC3E}">
        <p14:creationId val="393596592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emph" presetID="8" presetSubtype="0">
                                  <p:stCondLst>
                                    <p:cond delay="0"/>
                                  </p:stCondLst>
                                  <p:childTnLst>
                                    <p:animRot by="10800000">
                                      <p:cBhvr>
                                        <p:cTn dur="2000" fill="hold" id="6"/>
                                        <p:tgtEl>
                                          <p:spTgt spid="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
          <p:cNvSpPr txBox="1"/>
          <p:nvPr/>
        </p:nvSpPr>
        <p:spPr>
          <a:xfrm>
            <a:off x="4585334" y="3424634"/>
            <a:ext cx="4689296" cy="4572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2400" u="none">
                <a:ln>
                  <a:noFill/>
                </a:ln>
                <a:solidFill>
                  <a:schemeClr val="bg1">
                    <a:lumMod val="75000"/>
                  </a:schemeClr>
                </a:solidFill>
                <a:effectLst/>
                <a:uLnTx/>
                <a:uFillTx/>
                <a:cs typeface="+mn-ea"/>
                <a:sym typeface="+mn-lt"/>
              </a:rPr>
              <a:t>Add your big title here</a:t>
            </a:r>
          </a:p>
        </p:txBody>
      </p:sp>
      <p:sp>
        <p:nvSpPr>
          <p:cNvPr id="3" name="文本框 8"/>
          <p:cNvSpPr txBox="1"/>
          <p:nvPr/>
        </p:nvSpPr>
        <p:spPr>
          <a:xfrm>
            <a:off x="4585334" y="2655193"/>
            <a:ext cx="4689296" cy="7620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4400" u="none">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flipH="1">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8000"/>
                <a:t>1</a:t>
              </a:r>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800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Tree>
    <p:extLst>
      <p:ext uri="{BB962C8B-B14F-4D97-AF65-F5344CB8AC3E}">
        <p14:creationId val="296619367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3"/>
          <p:cNvSpPr>
            <a:spLocks noGrp="1"/>
          </p:cNvSpPr>
          <p:nvPr>
            <p:ph idx="12" sz="quarter" type="sldNum"/>
          </p:nvPr>
        </p:nvSpPr>
        <p:spPr/>
        <p:txBody>
          <a:bodyPr/>
          <a:lstStyle/>
          <a:p>
            <a:pPr lvl="0"/>
            <a:fld id="{E16031FD-3F5F-488B-93E7-260415E0C73F}" type="slidenum">
              <a:rPr lang="en-US" noProof="0" smtClean="0">
                <a:latin typeface="+mn-lt"/>
                <a:cs typeface="+mn-ea"/>
                <a:sym typeface="+mn-lt"/>
              </a:rPr>
              <a:pPr lvl="0"/>
              <a:t>4</a:t>
            </a:fld>
          </a:p>
        </p:txBody>
      </p:sp>
      <p:sp>
        <p:nvSpPr>
          <p:cNvPr id="4" name="Slide Number Placeholder 3"/>
          <p:cNvSpPr txBox="1"/>
          <p:nvPr/>
        </p:nvSpPr>
        <p:spPr>
          <a:xfrm>
            <a:off x="11481724" y="436880"/>
            <a:ext cx="431078" cy="188223"/>
          </a:xfrm>
          <a:prstGeom prst="rect">
            <a:avLst/>
          </a:prstGeom>
        </p:spPr>
        <p:txBody>
          <a:bodyPr bIns="0" lIns="0" rIns="0" tIns="0"/>
          <a:lstStyle>
            <a:defPPr>
              <a:defRPr lang="zh-CN"/>
            </a:defPPr>
            <a:lvl1pPr algn="ctr" defTabSz="914400" eaLnBrk="1" hangingPunct="1" latinLnBrk="0" marL="0" rtl="0">
              <a:defRPr kern="1200" sz="1000">
                <a:solidFill>
                  <a:schemeClr val="bg1">
                    <a:lumMod val="50000"/>
                  </a:schemeClr>
                </a:solidFill>
                <a:latin charset="0" panose="020f0502020204030203" pitchFamily="34" typeface="Lato"/>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fld id="{276000CB-43CC-4A57-8AA5-CFA1AE9E6EB1}" type="slidenum">
              <a:rPr lang="en-US" smtClean="0">
                <a:solidFill>
                  <a:schemeClr val="tx1"/>
                </a:solidFill>
                <a:latin typeface="+mn-lt"/>
                <a:cs typeface="+mn-ea"/>
                <a:sym typeface="+mn-lt"/>
              </a:rPr>
              <a:pPr>
                <a:defRPr/>
              </a:pPr>
              <a:t>4</a:t>
            </a:fld>
          </a:p>
        </p:txBody>
      </p:sp>
      <p:sp>
        <p:nvSpPr>
          <p:cNvPr id="5" name="Text Placeholder 32"/>
          <p:cNvSpPr txBox="1"/>
          <p:nvPr/>
        </p:nvSpPr>
        <p:spPr>
          <a:xfrm>
            <a:off x="1298879" y="4125055"/>
            <a:ext cx="2190156"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a:t>
            </a:r>
          </a:p>
        </p:txBody>
      </p:sp>
      <p:sp>
        <p:nvSpPr>
          <p:cNvPr id="6" name="Text Placeholder 33"/>
          <p:cNvSpPr txBox="1"/>
          <p:nvPr/>
        </p:nvSpPr>
        <p:spPr>
          <a:xfrm>
            <a:off x="1396008" y="3872308"/>
            <a:ext cx="1995898"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lvl="0" marL="0">
              <a:buNone/>
            </a:pPr>
            <a:r>
              <a:rPr altLang="en-US" b="1" lang="zh-CN" sz="1600">
                <a:solidFill>
                  <a:schemeClr val="accent2"/>
                </a:solidFill>
                <a:latin typeface="+mn-lt"/>
                <a:cs typeface="+mn-ea"/>
                <a:sym typeface="+mn-lt"/>
              </a:rPr>
              <a:t>商业策略</a:t>
            </a:r>
          </a:p>
        </p:txBody>
      </p:sp>
      <p:sp>
        <p:nvSpPr>
          <p:cNvPr id="7" name="Oval 25"/>
          <p:cNvSpPr/>
          <p:nvPr/>
        </p:nvSpPr>
        <p:spPr>
          <a:xfrm>
            <a:off x="1453008" y="1644650"/>
            <a:ext cx="1881899" cy="188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4800" u="none">
              <a:ln>
                <a:noFill/>
              </a:ln>
              <a:solidFill>
                <a:schemeClr val="tx1"/>
              </a:solidFill>
              <a:effectLst/>
              <a:uLnTx/>
              <a:uFillTx/>
              <a:cs typeface="+mn-ea"/>
              <a:sym typeface="+mn-lt"/>
            </a:endParaRPr>
          </a:p>
        </p:txBody>
      </p:sp>
      <p:sp>
        <p:nvSpPr>
          <p:cNvPr id="8" name="Freeform 224"/>
          <p:cNvSpPr>
            <a:spLocks noChangeArrowheads="1" noEditPoints="1"/>
          </p:cNvSpPr>
          <p:nvPr/>
        </p:nvSpPr>
        <p:spPr bwMode="auto">
          <a:xfrm>
            <a:off x="2043817" y="2269218"/>
            <a:ext cx="700281" cy="700221"/>
          </a:xfrm>
          <a:custGeom>
            <a:gdLst>
              <a:gd fmla="*/ 3 w 47" name="T0"/>
              <a:gd fmla="*/ 0 h 47" name="T1"/>
              <a:gd fmla="*/ 21 w 47" name="T2"/>
              <a:gd fmla="*/ 0 h 47" name="T3"/>
              <a:gd fmla="*/ 21 w 47" name="T4"/>
              <a:gd fmla="*/ 3 h 47" name="T5"/>
              <a:gd fmla="*/ 3 w 47" name="T6"/>
              <a:gd fmla="*/ 3 h 47" name="T7"/>
              <a:gd fmla="*/ 3 w 47" name="T8"/>
              <a:gd fmla="*/ 0 h 47" name="T9"/>
              <a:gd fmla="*/ 26 w 47" name="T10"/>
              <a:gd fmla="*/ 0 h 47" name="T11"/>
              <a:gd fmla="*/ 44 w 47" name="T12"/>
              <a:gd fmla="*/ 0 h 47" name="T13"/>
              <a:gd fmla="*/ 44 w 47" name="T14"/>
              <a:gd fmla="*/ 3 h 47" name="T15"/>
              <a:gd fmla="*/ 26 w 47" name="T16"/>
              <a:gd fmla="*/ 3 h 47" name="T17"/>
              <a:gd fmla="*/ 26 w 47" name="T18"/>
              <a:gd fmla="*/ 0 h 47" name="T19"/>
              <a:gd fmla="*/ 43 w 47" name="T20"/>
              <a:gd fmla="*/ 15 h 47" name="T21"/>
              <a:gd fmla="*/ 41 w 47" name="T22"/>
              <a:gd fmla="*/ 15 h 47" name="T23"/>
              <a:gd fmla="*/ 41 w 47" name="T24"/>
              <a:gd fmla="*/ 3 h 47" name="T25"/>
              <a:gd fmla="*/ 29 w 47" name="T26"/>
              <a:gd fmla="*/ 3 h 47" name="T27"/>
              <a:gd fmla="*/ 29 w 47" name="T28"/>
              <a:gd fmla="*/ 15 h 47" name="T29"/>
              <a:gd fmla="*/ 18 w 47" name="T30"/>
              <a:gd fmla="*/ 15 h 47" name="T31"/>
              <a:gd fmla="*/ 18 w 47" name="T32"/>
              <a:gd fmla="*/ 3 h 47" name="T33"/>
              <a:gd fmla="*/ 6 w 47" name="T34"/>
              <a:gd fmla="*/ 3 h 47" name="T35"/>
              <a:gd fmla="*/ 6 w 47" name="T36"/>
              <a:gd fmla="*/ 15 h 47" name="T37"/>
              <a:gd fmla="*/ 4 w 47" name="T38"/>
              <a:gd fmla="*/ 15 h 47" name="T39"/>
              <a:gd fmla="*/ 0 w 47" name="T40"/>
              <a:gd fmla="*/ 18 h 47" name="T41"/>
              <a:gd fmla="*/ 0 w 47" name="T42"/>
              <a:gd fmla="*/ 44 h 47" name="T43"/>
              <a:gd fmla="*/ 4 w 47" name="T44"/>
              <a:gd fmla="*/ 47 h 47" name="T45"/>
              <a:gd fmla="*/ 17 w 47" name="T46"/>
              <a:gd fmla="*/ 47 h 47" name="T47"/>
              <a:gd fmla="*/ 21 w 47" name="T48"/>
              <a:gd fmla="*/ 44 h 47" name="T49"/>
              <a:gd fmla="*/ 21 w 47" name="T50"/>
              <a:gd fmla="*/ 27 h 47" name="T51"/>
              <a:gd fmla="*/ 26 w 47" name="T52"/>
              <a:gd fmla="*/ 27 h 47" name="T53"/>
              <a:gd fmla="*/ 26 w 47" name="T54"/>
              <a:gd fmla="*/ 44 h 47" name="T55"/>
              <a:gd fmla="*/ 30 w 47" name="T56"/>
              <a:gd fmla="*/ 47 h 47" name="T57"/>
              <a:gd fmla="*/ 43 w 47" name="T58"/>
              <a:gd fmla="*/ 47 h 47" name="T59"/>
              <a:gd fmla="*/ 47 w 47" name="T60"/>
              <a:gd fmla="*/ 44 h 47" name="T61"/>
              <a:gd fmla="*/ 47 w 47" name="T62"/>
              <a:gd fmla="*/ 18 h 47" name="T63"/>
              <a:gd fmla="*/ 43 w 47" name="T64"/>
              <a:gd fmla="*/ 15 h 47" name="T65"/>
              <a:gd fmla="*/ 16 w 47" name="T66"/>
              <a:gd fmla="*/ 44 h 47" name="T67"/>
              <a:gd fmla="*/ 5 w 47" name="T68"/>
              <a:gd fmla="*/ 44 h 47" name="T69"/>
              <a:gd fmla="*/ 3 w 47" name="T70"/>
              <a:gd fmla="*/ 42 h 47" name="T71"/>
              <a:gd fmla="*/ 5 w 47" name="T72"/>
              <a:gd fmla="*/ 41 h 47" name="T73"/>
              <a:gd fmla="*/ 16 w 47" name="T74"/>
              <a:gd fmla="*/ 41 h 47" name="T75"/>
              <a:gd fmla="*/ 18 w 47" name="T76"/>
              <a:gd fmla="*/ 42 h 47" name="T77"/>
              <a:gd fmla="*/ 16 w 47" name="T78"/>
              <a:gd fmla="*/ 44 h 47" name="T79"/>
              <a:gd fmla="*/ 25 w 47" name="T80"/>
              <a:gd fmla="*/ 24 h 47" name="T81"/>
              <a:gd fmla="*/ 22 w 47" name="T82"/>
              <a:gd fmla="*/ 24 h 47" name="T83"/>
              <a:gd fmla="*/ 21 w 47" name="T84"/>
              <a:gd fmla="*/ 22 h 47" name="T85"/>
              <a:gd fmla="*/ 22 w 47" name="T86"/>
              <a:gd fmla="*/ 21 h 47" name="T87"/>
              <a:gd fmla="*/ 25 w 47" name="T88"/>
              <a:gd fmla="*/ 21 h 47" name="T89"/>
              <a:gd fmla="*/ 26 w 47" name="T90"/>
              <a:gd fmla="*/ 22 h 47" name="T91"/>
              <a:gd fmla="*/ 25 w 47" name="T92"/>
              <a:gd fmla="*/ 24 h 47" name="T93"/>
              <a:gd fmla="*/ 42 w 47" name="T94"/>
              <a:gd fmla="*/ 44 h 47" name="T95"/>
              <a:gd fmla="*/ 31 w 47" name="T96"/>
              <a:gd fmla="*/ 44 h 47" name="T97"/>
              <a:gd fmla="*/ 29 w 47" name="T98"/>
              <a:gd fmla="*/ 42 h 47" name="T99"/>
              <a:gd fmla="*/ 31 w 47" name="T100"/>
              <a:gd fmla="*/ 41 h 47" name="T101"/>
              <a:gd fmla="*/ 42 w 47" name="T102"/>
              <a:gd fmla="*/ 41 h 47" name="T103"/>
              <a:gd fmla="*/ 44 w 47" name="T104"/>
              <a:gd fmla="*/ 42 h 47" name="T105"/>
              <a:gd fmla="*/ 42 w 47" name="T106"/>
              <a:gd fmla="*/ 44 h 4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7" name="T162"/>
              <a:gd fmla="*/ 0 h 47" name="T163"/>
              <a:gd fmla="*/ 47 w 47" name="T164"/>
              <a:gd fmla="*/ 47 h 47"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7" w="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altLang="zh-CN" lang="zh-CN">
              <a:cs typeface="+mn-ea"/>
              <a:sym typeface="+mn-lt"/>
            </a:endParaRPr>
          </a:p>
        </p:txBody>
      </p:sp>
      <p:sp>
        <p:nvSpPr>
          <p:cNvPr id="9" name="Oval 21"/>
          <p:cNvSpPr/>
          <p:nvPr/>
        </p:nvSpPr>
        <p:spPr>
          <a:xfrm>
            <a:off x="3921037" y="1702131"/>
            <a:ext cx="1881899" cy="18818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400" u="none">
              <a:ln>
                <a:noFill/>
              </a:ln>
              <a:solidFill>
                <a:schemeClr val="tx1"/>
              </a:solidFill>
              <a:effectLst/>
              <a:uLnTx/>
              <a:uFillTx/>
              <a:cs typeface="+mn-ea"/>
              <a:sym typeface="+mn-lt"/>
            </a:endParaRPr>
          </a:p>
        </p:txBody>
      </p:sp>
      <p:sp>
        <p:nvSpPr>
          <p:cNvPr id="10" name="Text Placeholder 33"/>
          <p:cNvSpPr txBox="1"/>
          <p:nvPr/>
        </p:nvSpPr>
        <p:spPr>
          <a:xfrm>
            <a:off x="3864037" y="3929789"/>
            <a:ext cx="1995898"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lvl="0" marL="0">
              <a:buNone/>
            </a:pPr>
            <a:r>
              <a:rPr altLang="en-US" b="1" lang="zh-CN" sz="1600">
                <a:solidFill>
                  <a:schemeClr val="accent2"/>
                </a:solidFill>
                <a:latin typeface="+mn-lt"/>
                <a:cs typeface="+mn-ea"/>
                <a:sym typeface="+mn-lt"/>
              </a:rPr>
              <a:t>概念想法</a:t>
            </a:r>
          </a:p>
        </p:txBody>
      </p:sp>
      <p:grpSp>
        <p:nvGrpSpPr>
          <p:cNvPr id="11" name="Group 8"/>
          <p:cNvGrpSpPr>
            <a:grpSpLocks noChangeAspect="1"/>
          </p:cNvGrpSpPr>
          <p:nvPr/>
        </p:nvGrpSpPr>
        <p:grpSpPr>
          <a:xfrm>
            <a:off x="3898374" y="1644650"/>
            <a:ext cx="1927225" cy="2284413"/>
            <a:chOff x="2456" y="1036"/>
            <a:chExt cx="1214" cy="1439"/>
          </a:xfrm>
        </p:grpSpPr>
        <p:sp>
          <p:nvSpPr>
            <p:cNvPr id="12" name="AutoShape 7"/>
            <p:cNvSpPr>
              <a:spLocks noChangeArrowheads="1" noChangeAspect="1" noTextEdit="1"/>
            </p:cNvSpPr>
            <p:nvPr/>
          </p:nvSpPr>
          <p:spPr bwMode="auto">
            <a:xfrm>
              <a:off x="2456" y="1036"/>
              <a:ext cx="1214" cy="1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Rectangle 9"/>
            <p:cNvSpPr>
              <a:spLocks noChangeArrowheads="1"/>
            </p:cNvSpPr>
            <p:nvPr/>
          </p:nvSpPr>
          <p:spPr bwMode="auto">
            <a:xfrm flipH="1">
              <a:off x="2871" y="1350"/>
              <a:ext cx="0" cy="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trike="noStrike" sz="1800" u="none">
                <a:ln>
                  <a:noFill/>
                </a:ln>
                <a:effectLst/>
                <a:latin typeface="+mn-lt"/>
                <a:cs typeface="+mn-ea"/>
                <a:sym typeface="+mn-lt"/>
              </a:endParaRPr>
            </a:p>
          </p:txBody>
        </p:sp>
      </p:grpSp>
      <p:grpSp>
        <p:nvGrpSpPr>
          <p:cNvPr id="14" name="Group 8"/>
          <p:cNvGrpSpPr/>
          <p:nvPr/>
        </p:nvGrpSpPr>
        <p:grpSpPr>
          <a:xfrm>
            <a:off x="4553007" y="2206276"/>
            <a:ext cx="617959" cy="841402"/>
            <a:chOff x="2767013" y="609600"/>
            <a:chExt cx="561975" cy="765176"/>
          </a:xfrm>
          <a:solidFill>
            <a:schemeClr val="bg1"/>
          </a:solidFill>
        </p:grpSpPr>
        <p:sp>
          <p:nvSpPr>
            <p:cNvPr id="15" name="Freeform 5"/>
            <p:cNvSpPr>
              <a:spLocks noEditPoints="1"/>
            </p:cNvSpPr>
            <p:nvPr/>
          </p:nvSpPr>
          <p:spPr bwMode="auto">
            <a:xfrm>
              <a:off x="2767013" y="609600"/>
              <a:ext cx="561975" cy="609600"/>
            </a:xfrm>
            <a:custGeom>
              <a:gdLst>
                <a:gd fmla="*/ 100 w 147" name="T0"/>
                <a:gd fmla="*/ 160 h 160" name="T1"/>
                <a:gd fmla="*/ 143 w 147" name="T2"/>
                <a:gd fmla="*/ 59 h 160" name="T3"/>
                <a:gd fmla="*/ 73 w 147" name="T4"/>
                <a:gd fmla="*/ 0 h 160" name="T5"/>
                <a:gd fmla="*/ 3 w 147" name="T6"/>
                <a:gd fmla="*/ 59 h 160" name="T7"/>
                <a:gd fmla="*/ 46 w 147" name="T8"/>
                <a:gd fmla="*/ 160 h 160" name="T9"/>
                <a:gd fmla="*/ 100 w 147" name="T10"/>
                <a:gd fmla="*/ 160 h 160" name="T11"/>
                <a:gd fmla="*/ 19 w 147" name="T12"/>
                <a:gd fmla="*/ 60 h 160" name="T13"/>
                <a:gd fmla="*/ 73 w 147" name="T14"/>
                <a:gd fmla="*/ 16 h 160" name="T15"/>
                <a:gd fmla="*/ 127 w 147" name="T16"/>
                <a:gd fmla="*/ 60 h 160" name="T17"/>
                <a:gd fmla="*/ 110 w 147" name="T18"/>
                <a:gd fmla="*/ 100 h 160" name="T19"/>
                <a:gd fmla="*/ 86 w 147" name="T20"/>
                <a:gd fmla="*/ 144 h 160" name="T21"/>
                <a:gd fmla="*/ 79 w 147" name="T22"/>
                <a:gd fmla="*/ 144 h 160" name="T23"/>
                <a:gd fmla="*/ 79 w 147" name="T24"/>
                <a:gd fmla="*/ 87 h 160" name="T25"/>
                <a:gd fmla="*/ 88 w 147" name="T26"/>
                <a:gd fmla="*/ 87 h 160" name="T27"/>
                <a:gd fmla="*/ 100 w 147" name="T28"/>
                <a:gd fmla="*/ 75 h 160" name="T29"/>
                <a:gd fmla="*/ 88 w 147" name="T30"/>
                <a:gd fmla="*/ 63 h 160" name="T31"/>
                <a:gd fmla="*/ 76 w 147" name="T32"/>
                <a:gd fmla="*/ 75 h 160" name="T33"/>
                <a:gd fmla="*/ 76 w 147" name="T34"/>
                <a:gd fmla="*/ 75 h 160" name="T35"/>
                <a:gd fmla="*/ 71 w 147" name="T36"/>
                <a:gd fmla="*/ 75 h 160" name="T37"/>
                <a:gd fmla="*/ 71 w 147" name="T38"/>
                <a:gd fmla="*/ 75 h 160" name="T39"/>
                <a:gd fmla="*/ 59 w 147" name="T40"/>
                <a:gd fmla="*/ 63 h 160" name="T41"/>
                <a:gd fmla="*/ 47 w 147" name="T42"/>
                <a:gd fmla="*/ 75 h 160" name="T43"/>
                <a:gd fmla="*/ 59 w 147" name="T44"/>
                <a:gd fmla="*/ 87 h 160" name="T45"/>
                <a:gd fmla="*/ 67 w 147" name="T46"/>
                <a:gd fmla="*/ 87 h 160" name="T47"/>
                <a:gd fmla="*/ 67 w 147" name="T48"/>
                <a:gd fmla="*/ 144 h 160" name="T49"/>
                <a:gd fmla="*/ 60 w 147" name="T50"/>
                <a:gd fmla="*/ 144 h 160" name="T51"/>
                <a:gd fmla="*/ 37 w 147" name="T52"/>
                <a:gd fmla="*/ 100 h 160" name="T53"/>
                <a:gd fmla="*/ 19 w 147" name="T54"/>
                <a:gd fmla="*/ 60 h 1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0" w="147">
                  <a:moveTo>
                    <a:pt x="100" y="160"/>
                  </a:moveTo>
                  <a:cubicBezTo>
                    <a:pt x="100" y="116"/>
                    <a:pt x="147" y="102"/>
                    <a:pt x="143" y="59"/>
                  </a:cubicBezTo>
                  <a:cubicBezTo>
                    <a:pt x="141" y="31"/>
                    <a:pt x="122" y="0"/>
                    <a:pt x="73" y="0"/>
                  </a:cubicBezTo>
                  <a:cubicBezTo>
                    <a:pt x="24" y="0"/>
                    <a:pt x="5" y="31"/>
                    <a:pt x="3" y="59"/>
                  </a:cubicBezTo>
                  <a:cubicBezTo>
                    <a:pt x="0" y="102"/>
                    <a:pt x="46" y="116"/>
                    <a:pt x="46" y="160"/>
                  </a:cubicBezTo>
                  <a:lnTo>
                    <a:pt x="100" y="160"/>
                  </a:lnTo>
                  <a:close/>
                  <a:moveTo>
                    <a:pt x="19" y="60"/>
                  </a:moveTo>
                  <a:cubicBezTo>
                    <a:pt x="20" y="47"/>
                    <a:pt x="28" y="16"/>
                    <a:pt x="73" y="16"/>
                  </a:cubicBezTo>
                  <a:cubicBezTo>
                    <a:pt x="119" y="16"/>
                    <a:pt x="126" y="47"/>
                    <a:pt x="127" y="60"/>
                  </a:cubicBezTo>
                  <a:cubicBezTo>
                    <a:pt x="128" y="75"/>
                    <a:pt x="121" y="85"/>
                    <a:pt x="110" y="100"/>
                  </a:cubicBezTo>
                  <a:cubicBezTo>
                    <a:pt x="100" y="112"/>
                    <a:pt x="90" y="126"/>
                    <a:pt x="86" y="144"/>
                  </a:cubicBezTo>
                  <a:cubicBezTo>
                    <a:pt x="79" y="144"/>
                    <a:pt x="79" y="144"/>
                    <a:pt x="79" y="144"/>
                  </a:cubicBezTo>
                  <a:cubicBezTo>
                    <a:pt x="79" y="87"/>
                    <a:pt x="79" y="87"/>
                    <a:pt x="79" y="87"/>
                  </a:cubicBezTo>
                  <a:cubicBezTo>
                    <a:pt x="88" y="87"/>
                    <a:pt x="88" y="87"/>
                    <a:pt x="88" y="87"/>
                  </a:cubicBezTo>
                  <a:cubicBezTo>
                    <a:pt x="94" y="87"/>
                    <a:pt x="100" y="82"/>
                    <a:pt x="100" y="75"/>
                  </a:cubicBezTo>
                  <a:cubicBezTo>
                    <a:pt x="100" y="68"/>
                    <a:pt x="94" y="63"/>
                    <a:pt x="88" y="63"/>
                  </a:cubicBezTo>
                  <a:cubicBezTo>
                    <a:pt x="81" y="63"/>
                    <a:pt x="76" y="68"/>
                    <a:pt x="76" y="75"/>
                  </a:cubicBezTo>
                  <a:cubicBezTo>
                    <a:pt x="76" y="75"/>
                    <a:pt x="76" y="75"/>
                    <a:pt x="76" y="75"/>
                  </a:cubicBezTo>
                  <a:cubicBezTo>
                    <a:pt x="71" y="75"/>
                    <a:pt x="71" y="75"/>
                    <a:pt x="71" y="75"/>
                  </a:cubicBezTo>
                  <a:cubicBezTo>
                    <a:pt x="71" y="75"/>
                    <a:pt x="71" y="75"/>
                    <a:pt x="71" y="75"/>
                  </a:cubicBezTo>
                  <a:cubicBezTo>
                    <a:pt x="71" y="68"/>
                    <a:pt x="65" y="63"/>
                    <a:pt x="59" y="63"/>
                  </a:cubicBezTo>
                  <a:cubicBezTo>
                    <a:pt x="52" y="63"/>
                    <a:pt x="47" y="68"/>
                    <a:pt x="47" y="75"/>
                  </a:cubicBezTo>
                  <a:cubicBezTo>
                    <a:pt x="47" y="82"/>
                    <a:pt x="52" y="87"/>
                    <a:pt x="59" y="87"/>
                  </a:cubicBezTo>
                  <a:cubicBezTo>
                    <a:pt x="67" y="87"/>
                    <a:pt x="67" y="87"/>
                    <a:pt x="67" y="87"/>
                  </a:cubicBezTo>
                  <a:cubicBezTo>
                    <a:pt x="67" y="144"/>
                    <a:pt x="67" y="144"/>
                    <a:pt x="67" y="144"/>
                  </a:cubicBezTo>
                  <a:cubicBezTo>
                    <a:pt x="60" y="144"/>
                    <a:pt x="60" y="144"/>
                    <a:pt x="60" y="144"/>
                  </a:cubicBezTo>
                  <a:cubicBezTo>
                    <a:pt x="56" y="126"/>
                    <a:pt x="46" y="112"/>
                    <a:pt x="37" y="100"/>
                  </a:cubicBezTo>
                  <a:cubicBezTo>
                    <a:pt x="25" y="85"/>
                    <a:pt x="18" y="75"/>
                    <a:pt x="19"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6" name="Freeform 6"/>
            <p:cNvSpPr/>
            <p:nvPr/>
          </p:nvSpPr>
          <p:spPr bwMode="auto">
            <a:xfrm>
              <a:off x="2938463" y="1265238"/>
              <a:ext cx="214313" cy="109538"/>
            </a:xfrm>
            <a:custGeom>
              <a:gdLst>
                <a:gd fmla="*/ 0 w 56" name="T0"/>
                <a:gd fmla="*/ 21 h 29" name="T1"/>
                <a:gd fmla="*/ 28 w 56" name="T2"/>
                <a:gd fmla="*/ 29 h 29" name="T3"/>
                <a:gd fmla="*/ 56 w 56" name="T4"/>
                <a:gd fmla="*/ 21 h 29" name="T5"/>
                <a:gd fmla="*/ 56 w 56" name="T6"/>
                <a:gd fmla="*/ 0 h 29" name="T7"/>
                <a:gd fmla="*/ 0 w 56" name="T8"/>
                <a:gd fmla="*/ 0 h 29" name="T9"/>
                <a:gd fmla="*/ 0 w 56" name="T10"/>
                <a:gd fmla="*/ 21 h 29" name="T11"/>
              </a:gdLst>
              <a:cxnLst>
                <a:cxn ang="0">
                  <a:pos x="T0" y="T1"/>
                </a:cxn>
                <a:cxn ang="0">
                  <a:pos x="T2" y="T3"/>
                </a:cxn>
                <a:cxn ang="0">
                  <a:pos x="T4" y="T5"/>
                </a:cxn>
                <a:cxn ang="0">
                  <a:pos x="T6" y="T7"/>
                </a:cxn>
                <a:cxn ang="0">
                  <a:pos x="T8" y="T9"/>
                </a:cxn>
                <a:cxn ang="0">
                  <a:pos x="T10" y="T11"/>
                </a:cxn>
              </a:cxnLst>
              <a:rect b="b" l="0" r="r" t="0"/>
              <a:pathLst>
                <a:path h="28" w="56">
                  <a:moveTo>
                    <a:pt x="0" y="21"/>
                  </a:moveTo>
                  <a:cubicBezTo>
                    <a:pt x="8" y="26"/>
                    <a:pt x="17" y="29"/>
                    <a:pt x="28" y="29"/>
                  </a:cubicBezTo>
                  <a:cubicBezTo>
                    <a:pt x="39" y="29"/>
                    <a:pt x="48" y="26"/>
                    <a:pt x="56" y="21"/>
                  </a:cubicBezTo>
                  <a:cubicBezTo>
                    <a:pt x="56" y="0"/>
                    <a:pt x="56" y="0"/>
                    <a:pt x="56" y="0"/>
                  </a:cubicBezTo>
                  <a:cubicBezTo>
                    <a:pt x="0" y="0"/>
                    <a:pt x="0" y="0"/>
                    <a:pt x="0" y="0"/>
                  </a:cubicBezTo>
                  <a:lnTo>
                    <a:pt x="0"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sp>
        <p:nvSpPr>
          <p:cNvPr id="17" name="Text Placeholder 32"/>
          <p:cNvSpPr txBox="1"/>
          <p:nvPr/>
        </p:nvSpPr>
        <p:spPr>
          <a:xfrm>
            <a:off x="3766908" y="4182536"/>
            <a:ext cx="2190156"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a:t>
            </a:r>
          </a:p>
        </p:txBody>
      </p:sp>
      <p:sp>
        <p:nvSpPr>
          <p:cNvPr id="18" name="Text Placeholder 33"/>
          <p:cNvSpPr txBox="1"/>
          <p:nvPr/>
        </p:nvSpPr>
        <p:spPr>
          <a:xfrm>
            <a:off x="6332066" y="3872308"/>
            <a:ext cx="1995898"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lvl="0" marL="0">
              <a:buNone/>
            </a:pPr>
            <a:r>
              <a:rPr altLang="en-US" b="1" lang="zh-CN" sz="1600">
                <a:solidFill>
                  <a:schemeClr val="accent2"/>
                </a:solidFill>
                <a:latin typeface="+mn-lt"/>
                <a:cs typeface="+mn-ea"/>
                <a:sym typeface="+mn-lt"/>
              </a:rPr>
              <a:t>用户体验</a:t>
            </a:r>
          </a:p>
        </p:txBody>
      </p:sp>
      <p:sp>
        <p:nvSpPr>
          <p:cNvPr id="19" name="Oval 25"/>
          <p:cNvSpPr/>
          <p:nvPr/>
        </p:nvSpPr>
        <p:spPr>
          <a:xfrm>
            <a:off x="6389066" y="1644650"/>
            <a:ext cx="1881899" cy="188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4800" u="none">
              <a:ln>
                <a:noFill/>
              </a:ln>
              <a:solidFill>
                <a:schemeClr val="tx1"/>
              </a:solidFill>
              <a:effectLst/>
              <a:uLnTx/>
              <a:uFillTx/>
              <a:cs typeface="+mn-ea"/>
              <a:sym typeface="+mn-lt"/>
            </a:endParaRPr>
          </a:p>
        </p:txBody>
      </p:sp>
      <p:sp>
        <p:nvSpPr>
          <p:cNvPr id="20" name="Freeform 201"/>
          <p:cNvSpPr>
            <a:spLocks noChangeArrowheads="1"/>
          </p:cNvSpPr>
          <p:nvPr/>
        </p:nvSpPr>
        <p:spPr bwMode="auto">
          <a:xfrm>
            <a:off x="6870740" y="2173733"/>
            <a:ext cx="918550" cy="891189"/>
          </a:xfrm>
          <a:custGeom>
            <a:gdLst>
              <a:gd fmla="*/ 39 w 62" name="T0"/>
              <a:gd fmla="*/ 42 h 60" name="T1"/>
              <a:gd fmla="*/ 37 w 62" name="T2"/>
              <a:gd fmla="*/ 38 h 60" name="T3"/>
              <a:gd fmla="*/ 43 w 62" name="T4"/>
              <a:gd fmla="*/ 27 h 60" name="T5"/>
              <a:gd fmla="*/ 44 w 62" name="T6"/>
              <a:gd fmla="*/ 19 h 60" name="T7"/>
              <a:gd fmla="*/ 31 w 62" name="T8"/>
              <a:gd fmla="*/ 0 h 60" name="T9"/>
              <a:gd fmla="*/ 18 w 62" name="T10"/>
              <a:gd fmla="*/ 19 h 60" name="T11"/>
              <a:gd fmla="*/ 20 w 62" name="T12"/>
              <a:gd fmla="*/ 27 h 60" name="T13"/>
              <a:gd fmla="*/ 25 w 62" name="T14"/>
              <a:gd fmla="*/ 38 h 60" name="T15"/>
              <a:gd fmla="*/ 23 w 62" name="T16"/>
              <a:gd fmla="*/ 42 h 60" name="T17"/>
              <a:gd fmla="*/ 0 w 62" name="T18"/>
              <a:gd fmla="*/ 60 h 60" name="T19"/>
              <a:gd fmla="*/ 31 w 62" name="T20"/>
              <a:gd fmla="*/ 60 h 60" name="T21"/>
              <a:gd fmla="*/ 62 w 62" name="T22"/>
              <a:gd fmla="*/ 60 h 60" name="T23"/>
              <a:gd fmla="*/ 39 w 62" name="T24"/>
              <a:gd fmla="*/ 42 h 6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2" name="T39"/>
              <a:gd fmla="*/ 0 h 60" name="T40"/>
              <a:gd fmla="*/ 62 w 62" name="T41"/>
              <a:gd fmla="*/ 60 h 6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60" w="62">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solidFill>
            <a:srgbClr val="FFFFFF"/>
          </a:solidFill>
          <a:ln>
            <a:noFill/>
          </a:ln>
        </p:spPr>
        <p:txBody>
          <a:bodyPr/>
          <a:lstStyle/>
          <a:p>
            <a:endParaRPr altLang="zh-CN" lang="zh-CN">
              <a:cs typeface="+mn-ea"/>
              <a:sym typeface="+mn-lt"/>
            </a:endParaRPr>
          </a:p>
        </p:txBody>
      </p:sp>
      <p:sp>
        <p:nvSpPr>
          <p:cNvPr id="21" name="Text Placeholder 32"/>
          <p:cNvSpPr txBox="1"/>
          <p:nvPr/>
        </p:nvSpPr>
        <p:spPr>
          <a:xfrm>
            <a:off x="6234937" y="4125055"/>
            <a:ext cx="2190156"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a:t>
            </a:r>
          </a:p>
        </p:txBody>
      </p:sp>
      <p:sp>
        <p:nvSpPr>
          <p:cNvPr id="22" name="Oval 25"/>
          <p:cNvSpPr/>
          <p:nvPr/>
        </p:nvSpPr>
        <p:spPr>
          <a:xfrm>
            <a:off x="8857095" y="1644650"/>
            <a:ext cx="1881899" cy="18818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4800" u="none">
              <a:ln>
                <a:noFill/>
              </a:ln>
              <a:solidFill>
                <a:schemeClr val="tx1"/>
              </a:solidFill>
              <a:effectLst/>
              <a:uLnTx/>
              <a:uFillTx/>
              <a:cs typeface="+mn-ea"/>
              <a:sym typeface="+mn-lt"/>
            </a:endParaRPr>
          </a:p>
        </p:txBody>
      </p:sp>
      <p:sp>
        <p:nvSpPr>
          <p:cNvPr id="23" name="Text Placeholder 33"/>
          <p:cNvSpPr txBox="1"/>
          <p:nvPr/>
        </p:nvSpPr>
        <p:spPr>
          <a:xfrm>
            <a:off x="8800095" y="3872308"/>
            <a:ext cx="1995898" cy="28017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lvl="0" marL="0">
              <a:buNone/>
            </a:pPr>
            <a:r>
              <a:rPr altLang="en-US" b="1" lang="zh-CN" sz="1600">
                <a:solidFill>
                  <a:schemeClr val="accent2"/>
                </a:solidFill>
                <a:latin typeface="+mn-lt"/>
                <a:cs typeface="+mn-ea"/>
                <a:sym typeface="+mn-lt"/>
              </a:rPr>
              <a:t>解决方案</a:t>
            </a:r>
          </a:p>
        </p:txBody>
      </p:sp>
      <p:sp>
        <p:nvSpPr>
          <p:cNvPr id="24" name="任意多边形 33"/>
          <p:cNvSpPr/>
          <p:nvPr/>
        </p:nvSpPr>
        <p:spPr>
          <a:xfrm>
            <a:off x="9382217" y="2201758"/>
            <a:ext cx="831655" cy="767681"/>
          </a:xfrm>
          <a:custGeom>
            <a:rect b="b" l="l" r="r" t="t"/>
            <a:pathLst>
              <a:path h="522514" w="566057">
                <a:moveTo>
                  <a:pt x="435429" y="130628"/>
                </a:moveTo>
                <a:cubicBezTo>
                  <a:pt x="435429" y="178026"/>
                  <a:pt x="427038" y="220095"/>
                  <a:pt x="410255" y="256835"/>
                </a:cubicBezTo>
                <a:cubicBezTo>
                  <a:pt x="442232" y="250258"/>
                  <a:pt x="468936" y="237444"/>
                  <a:pt x="490367" y="218394"/>
                </a:cubicBezTo>
                <a:cubicBezTo>
                  <a:pt x="511799" y="199344"/>
                  <a:pt x="522514" y="180975"/>
                  <a:pt x="522514" y="163285"/>
                </a:cubicBezTo>
                <a:lnTo>
                  <a:pt x="522514" y="130628"/>
                </a:lnTo>
                <a:close/>
                <a:moveTo>
                  <a:pt x="43543" y="130628"/>
                </a:moveTo>
                <a:lnTo>
                  <a:pt x="43543" y="163285"/>
                </a:lnTo>
                <a:cubicBezTo>
                  <a:pt x="43543" y="180975"/>
                  <a:pt x="54258" y="199344"/>
                  <a:pt x="75690" y="218394"/>
                </a:cubicBezTo>
                <a:cubicBezTo>
                  <a:pt x="97121" y="237444"/>
                  <a:pt x="123825" y="250258"/>
                  <a:pt x="155802" y="256835"/>
                </a:cubicBezTo>
                <a:cubicBezTo>
                  <a:pt x="139020" y="220095"/>
                  <a:pt x="130629" y="178026"/>
                  <a:pt x="130629" y="130628"/>
                </a:cubicBezTo>
                <a:close/>
                <a:moveTo>
                  <a:pt x="185057" y="0"/>
                </a:moveTo>
                <a:lnTo>
                  <a:pt x="381000" y="0"/>
                </a:lnTo>
                <a:cubicBezTo>
                  <a:pt x="395968" y="0"/>
                  <a:pt x="408781" y="5329"/>
                  <a:pt x="419440" y="15988"/>
                </a:cubicBezTo>
                <a:cubicBezTo>
                  <a:pt x="430099" y="26647"/>
                  <a:pt x="435429" y="39460"/>
                  <a:pt x="435429" y="54428"/>
                </a:cubicBezTo>
                <a:lnTo>
                  <a:pt x="435429" y="87085"/>
                </a:lnTo>
                <a:lnTo>
                  <a:pt x="533400" y="87085"/>
                </a:lnTo>
                <a:cubicBezTo>
                  <a:pt x="542471" y="87085"/>
                  <a:pt x="550182" y="90260"/>
                  <a:pt x="556532" y="96610"/>
                </a:cubicBezTo>
                <a:cubicBezTo>
                  <a:pt x="562882" y="102960"/>
                  <a:pt x="566057" y="110671"/>
                  <a:pt x="566057" y="119743"/>
                </a:cubicBezTo>
                <a:lnTo>
                  <a:pt x="566057" y="163285"/>
                </a:lnTo>
                <a:cubicBezTo>
                  <a:pt x="566057" y="179387"/>
                  <a:pt x="561351" y="195602"/>
                  <a:pt x="551940" y="211931"/>
                </a:cubicBezTo>
                <a:cubicBezTo>
                  <a:pt x="542528" y="228260"/>
                  <a:pt x="529828" y="243001"/>
                  <a:pt x="513840" y="256154"/>
                </a:cubicBezTo>
                <a:cubicBezTo>
                  <a:pt x="497851" y="269308"/>
                  <a:pt x="478234" y="280364"/>
                  <a:pt x="454989" y="289322"/>
                </a:cubicBezTo>
                <a:cubicBezTo>
                  <a:pt x="431743" y="298280"/>
                  <a:pt x="407307" y="303326"/>
                  <a:pt x="381680" y="304460"/>
                </a:cubicBezTo>
                <a:cubicBezTo>
                  <a:pt x="372155" y="316706"/>
                  <a:pt x="361383" y="327478"/>
                  <a:pt x="349363" y="336777"/>
                </a:cubicBezTo>
                <a:cubicBezTo>
                  <a:pt x="340746" y="344487"/>
                  <a:pt x="334792" y="352708"/>
                  <a:pt x="331504" y="361439"/>
                </a:cubicBezTo>
                <a:cubicBezTo>
                  <a:pt x="328216" y="370171"/>
                  <a:pt x="326571" y="380319"/>
                  <a:pt x="326571" y="391885"/>
                </a:cubicBezTo>
                <a:cubicBezTo>
                  <a:pt x="326571" y="404132"/>
                  <a:pt x="330030" y="414451"/>
                  <a:pt x="336947" y="422842"/>
                </a:cubicBezTo>
                <a:cubicBezTo>
                  <a:pt x="343864" y="431233"/>
                  <a:pt x="354920" y="435428"/>
                  <a:pt x="370114" y="435428"/>
                </a:cubicBezTo>
                <a:cubicBezTo>
                  <a:pt x="387123" y="435428"/>
                  <a:pt x="402261" y="440588"/>
                  <a:pt x="415528" y="450906"/>
                </a:cubicBezTo>
                <a:cubicBezTo>
                  <a:pt x="428795" y="461225"/>
                  <a:pt x="435429" y="474209"/>
                  <a:pt x="435429" y="489857"/>
                </a:cubicBezTo>
                <a:lnTo>
                  <a:pt x="435429" y="511628"/>
                </a:lnTo>
                <a:cubicBezTo>
                  <a:pt x="435429" y="514803"/>
                  <a:pt x="434408" y="517411"/>
                  <a:pt x="432367" y="519452"/>
                </a:cubicBezTo>
                <a:cubicBezTo>
                  <a:pt x="430326" y="521494"/>
                  <a:pt x="427718" y="522514"/>
                  <a:pt x="424543" y="522514"/>
                </a:cubicBezTo>
                <a:lnTo>
                  <a:pt x="141514" y="522514"/>
                </a:lnTo>
                <a:cubicBezTo>
                  <a:pt x="138339" y="522514"/>
                  <a:pt x="135731" y="521494"/>
                  <a:pt x="133690" y="519452"/>
                </a:cubicBezTo>
                <a:cubicBezTo>
                  <a:pt x="131649" y="517411"/>
                  <a:pt x="130629" y="514803"/>
                  <a:pt x="130629" y="511628"/>
                </a:cubicBezTo>
                <a:lnTo>
                  <a:pt x="130629" y="489857"/>
                </a:lnTo>
                <a:cubicBezTo>
                  <a:pt x="130629" y="474209"/>
                  <a:pt x="137262" y="461225"/>
                  <a:pt x="150529" y="450906"/>
                </a:cubicBezTo>
                <a:cubicBezTo>
                  <a:pt x="163796" y="440588"/>
                  <a:pt x="178934" y="435428"/>
                  <a:pt x="195943" y="435428"/>
                </a:cubicBezTo>
                <a:cubicBezTo>
                  <a:pt x="211138" y="435428"/>
                  <a:pt x="222193" y="431233"/>
                  <a:pt x="229110" y="422842"/>
                </a:cubicBezTo>
                <a:cubicBezTo>
                  <a:pt x="236027" y="414451"/>
                  <a:pt x="239486" y="404132"/>
                  <a:pt x="239486" y="391885"/>
                </a:cubicBezTo>
                <a:cubicBezTo>
                  <a:pt x="239486" y="380319"/>
                  <a:pt x="237842" y="370171"/>
                  <a:pt x="234553" y="361439"/>
                </a:cubicBezTo>
                <a:cubicBezTo>
                  <a:pt x="231265" y="352708"/>
                  <a:pt x="225312" y="344487"/>
                  <a:pt x="216694" y="336777"/>
                </a:cubicBezTo>
                <a:cubicBezTo>
                  <a:pt x="204674" y="327478"/>
                  <a:pt x="193902" y="316706"/>
                  <a:pt x="184377" y="304460"/>
                </a:cubicBezTo>
                <a:cubicBezTo>
                  <a:pt x="158750" y="303326"/>
                  <a:pt x="134314" y="298280"/>
                  <a:pt x="111068" y="289322"/>
                </a:cubicBezTo>
                <a:cubicBezTo>
                  <a:pt x="87823" y="280364"/>
                  <a:pt x="68206" y="269308"/>
                  <a:pt x="52217" y="256154"/>
                </a:cubicBezTo>
                <a:cubicBezTo>
                  <a:pt x="36229" y="243001"/>
                  <a:pt x="23529" y="228260"/>
                  <a:pt x="14117" y="211931"/>
                </a:cubicBezTo>
                <a:cubicBezTo>
                  <a:pt x="4706" y="195602"/>
                  <a:pt x="0" y="179387"/>
                  <a:pt x="0" y="163285"/>
                </a:cubicBezTo>
                <a:lnTo>
                  <a:pt x="0" y="119743"/>
                </a:lnTo>
                <a:cubicBezTo>
                  <a:pt x="0" y="110671"/>
                  <a:pt x="3175" y="102960"/>
                  <a:pt x="9525" y="96610"/>
                </a:cubicBezTo>
                <a:cubicBezTo>
                  <a:pt x="15875" y="90260"/>
                  <a:pt x="23586" y="87085"/>
                  <a:pt x="32657" y="87085"/>
                </a:cubicBezTo>
                <a:lnTo>
                  <a:pt x="130629" y="87085"/>
                </a:lnTo>
                <a:lnTo>
                  <a:pt x="130629" y="54428"/>
                </a:lnTo>
                <a:cubicBezTo>
                  <a:pt x="130629" y="39460"/>
                  <a:pt x="135958" y="26647"/>
                  <a:pt x="146617" y="15988"/>
                </a:cubicBezTo>
                <a:cubicBezTo>
                  <a:pt x="157276" y="5329"/>
                  <a:pt x="170089" y="0"/>
                  <a:pt x="185057" y="0"/>
                </a:cubicBezTo>
                <a:close/>
              </a:path>
            </a:pathLst>
          </a:custGeom>
          <a:solidFill>
            <a:srgbClr val="FFFFFF"/>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sz="4800">
              <a:cs typeface="+mn-ea"/>
              <a:sym typeface="+mn-lt"/>
            </a:endParaRPr>
          </a:p>
        </p:txBody>
      </p:sp>
      <p:sp>
        <p:nvSpPr>
          <p:cNvPr id="25" name="Text Placeholder 32"/>
          <p:cNvSpPr txBox="1"/>
          <p:nvPr/>
        </p:nvSpPr>
        <p:spPr>
          <a:xfrm>
            <a:off x="8702966" y="4125055"/>
            <a:ext cx="2190156" cy="190002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defTabSz="685800" eaLnBrk="1" fontAlgn="auto" hangingPunct="1" indent="0" latinLnBrk="0" lvl="0" marL="0" marR="0" rtl="0">
              <a:lnSpc>
                <a:spcPct val="150000"/>
              </a:lnSpc>
              <a:spcBef>
                <a:spcPts val="750"/>
              </a:spcBef>
              <a:spcAft>
                <a:spcPct val="0"/>
              </a:spcAft>
              <a:buClrTx/>
              <a:buSzTx/>
              <a:buFont charset="0" panose="020b0604020202020204" pitchFamily="34" typeface="Arial"/>
              <a:buNone/>
              <a:defRPr/>
            </a:pPr>
            <a:r>
              <a:rPr b="0" baseline="0" cap="none" i="0" kern="1200" kumimoji="0" lang="en-US" noProof="0" normalizeH="0" spc="0" strike="noStrike" sz="1000" u="none">
                <a:ln>
                  <a:noFill/>
                </a:ln>
                <a:solidFill>
                  <a:schemeClr val="accent2"/>
                </a:solidFill>
                <a:effectLst/>
                <a:uLnTx/>
                <a:uFillTx/>
                <a:latin typeface="+mn-lt"/>
                <a:cs typeface="+mn-ea"/>
                <a:sym typeface="+mn-lt"/>
              </a:rPr>
              <a:t>Liquorice chupa chups applicake apple pie cupcake brownie bear claw  cake gingerbread cotton candy. Bear claw croissant apple pie. Croissant cake tart liquorice tart pastry. Gingerbread jelly soufflé bonbon sesame snaps. Tiramisu pie sesame snaps sweet roll</a:t>
            </a:r>
          </a:p>
        </p:txBody>
      </p:sp>
      <p:sp>
        <p:nvSpPr>
          <p:cNvPr id="27"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207404574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占位符 20"/>
          <p:cNvSpPr>
            <a:spLocks noGrp="1"/>
          </p:cNvSpPr>
          <p:nvPr>
            <p:ph idx="13" sz="quarter" type="body"/>
          </p:nvPr>
        </p:nvSpPr>
        <p:spPr/>
        <p:txBody>
          <a:bodyPr/>
          <a:lstStyle/>
          <a:p>
            <a:endParaRPr altLang="en-US" lang="zh-CN"/>
          </a:p>
        </p:txBody>
      </p:sp>
      <p:sp>
        <p:nvSpPr>
          <p:cNvPr id="2" name="Slide Number Placeholder 3"/>
          <p:cNvSpPr>
            <a:spLocks noGrp="1"/>
          </p:cNvSpPr>
          <p:nvPr>
            <p:ph idx="12" sz="quarter" type="sldNum"/>
          </p:nvPr>
        </p:nvSpPr>
        <p:spPr/>
        <p:txBody>
          <a:bodyPr/>
          <a:lstStyle/>
          <a:p>
            <a:fld id="{0C366CFC-BC45-40F3-9343-4E7891CEC95F}" type="slidenum">
              <a:rPr lang="en-US" smtClean="0">
                <a:latin typeface="+mn-lt"/>
                <a:cs typeface="+mn-ea"/>
                <a:sym typeface="+mn-lt"/>
              </a:rPr>
              <a:t>5</a:t>
            </a:fld>
          </a:p>
        </p:txBody>
      </p:sp>
      <p:sp>
        <p:nvSpPr>
          <p:cNvPr id="3" name="Rectangle 37"/>
          <p:cNvSpPr/>
          <p:nvPr/>
        </p:nvSpPr>
        <p:spPr>
          <a:xfrm>
            <a:off x="6529572" y="1449363"/>
            <a:ext cx="4713393" cy="731520"/>
          </a:xfrm>
          <a:prstGeom prst="rect">
            <a:avLst/>
          </a:prstGeom>
        </p:spPr>
        <p:txBody>
          <a:bodyPr wrap="square">
            <a:spAutoFit/>
          </a:bodyPr>
          <a:lstStyle/>
          <a:p>
            <a:r>
              <a:rPr lang="en-US" sz="1400">
                <a:solidFill>
                  <a:schemeClr val="tx1">
                    <a:lumMod val="65000"/>
                    <a:lumOff val="35000"/>
                  </a:schemeClr>
                </a:solidFill>
                <a:cs typeface="+mn-ea"/>
                <a:sym typeface="+mn-lt"/>
              </a:rPr>
              <a:t>Toffee caramels candy canes bonbon bonbon soufflé bonbon wafer. Topping I love halvah I love. Cake ice cream I love cake.</a:t>
            </a:r>
          </a:p>
        </p:txBody>
      </p:sp>
      <p:sp>
        <p:nvSpPr>
          <p:cNvPr id="4" name="Rectangle 48"/>
          <p:cNvSpPr/>
          <p:nvPr/>
        </p:nvSpPr>
        <p:spPr>
          <a:xfrm>
            <a:off x="6529572" y="1009694"/>
            <a:ext cx="4713393" cy="396240"/>
          </a:xfrm>
          <a:prstGeom prst="rect">
            <a:avLst/>
          </a:prstGeom>
        </p:spPr>
        <p:txBody>
          <a:bodyPr wrap="square">
            <a:spAutoFit/>
          </a:bodyPr>
          <a:lstStyle/>
          <a:p>
            <a:r>
              <a:rPr altLang="en-US" b="1" lang="zh-CN" sz="2000">
                <a:solidFill>
                  <a:schemeClr val="tx1">
                    <a:lumMod val="65000"/>
                    <a:lumOff val="35000"/>
                  </a:schemeClr>
                </a:solidFill>
                <a:cs typeface="+mn-ea"/>
                <a:sym typeface="+mn-lt"/>
              </a:rPr>
              <a:t>项目的细节</a:t>
            </a:r>
          </a:p>
        </p:txBody>
      </p:sp>
      <p:sp>
        <p:nvSpPr>
          <p:cNvPr id="5" name="Text Placeholder 32"/>
          <p:cNvSpPr txBox="1"/>
          <p:nvPr/>
        </p:nvSpPr>
        <p:spPr>
          <a:xfrm>
            <a:off x="7266884" y="2803509"/>
            <a:ext cx="3895156" cy="73602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20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6" name="Text Placeholder 33"/>
          <p:cNvSpPr txBox="1"/>
          <p:nvPr/>
        </p:nvSpPr>
        <p:spPr>
          <a:xfrm>
            <a:off x="7266886" y="2556793"/>
            <a:ext cx="3895154" cy="18675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400">
                <a:solidFill>
                  <a:schemeClr val="accent2"/>
                </a:solidFill>
                <a:latin typeface="+mn-lt"/>
                <a:cs typeface="+mn-ea"/>
                <a:sym typeface="+mn-lt"/>
              </a:rPr>
              <a:t>商务策略</a:t>
            </a:r>
          </a:p>
        </p:txBody>
      </p:sp>
      <p:sp>
        <p:nvSpPr>
          <p:cNvPr id="7" name="Text Placeholder 32"/>
          <p:cNvSpPr txBox="1"/>
          <p:nvPr/>
        </p:nvSpPr>
        <p:spPr>
          <a:xfrm>
            <a:off x="7266884" y="3998978"/>
            <a:ext cx="3895156" cy="73602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20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8" name="Text Placeholder 33"/>
          <p:cNvSpPr txBox="1"/>
          <p:nvPr/>
        </p:nvSpPr>
        <p:spPr>
          <a:xfrm>
            <a:off x="7266886" y="3752262"/>
            <a:ext cx="3895154" cy="18675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400">
                <a:solidFill>
                  <a:schemeClr val="accent2"/>
                </a:solidFill>
                <a:latin typeface="+mn-lt"/>
                <a:cs typeface="+mn-ea"/>
                <a:sym typeface="+mn-lt"/>
              </a:rPr>
              <a:t>创意策略</a:t>
            </a:r>
          </a:p>
        </p:txBody>
      </p:sp>
      <p:sp>
        <p:nvSpPr>
          <p:cNvPr id="9" name="Text Placeholder 32"/>
          <p:cNvSpPr txBox="1"/>
          <p:nvPr/>
        </p:nvSpPr>
        <p:spPr>
          <a:xfrm>
            <a:off x="7266884" y="5208510"/>
            <a:ext cx="3895156" cy="73602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200">
                <a:solidFill>
                  <a:schemeClr val="tx1">
                    <a:lumMod val="65000"/>
                    <a:lumOff val="35000"/>
                  </a:schemeClr>
                </a:solidFill>
                <a:latin typeface="+mn-lt"/>
                <a:cs typeface="+mn-ea"/>
                <a:sym typeface="+mn-lt"/>
              </a:rPr>
              <a:t>Lemon drops oat cake oat cake sugar plum sweet gingerbread chocolate cake gingerbread. Lemon drops oat cake oat cake sugar plum sweet</a:t>
            </a:r>
          </a:p>
        </p:txBody>
      </p:sp>
      <p:sp>
        <p:nvSpPr>
          <p:cNvPr id="10" name="Text Placeholder 33"/>
          <p:cNvSpPr txBox="1"/>
          <p:nvPr/>
        </p:nvSpPr>
        <p:spPr>
          <a:xfrm>
            <a:off x="7266886" y="4961794"/>
            <a:ext cx="3895154" cy="18675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b="1" lang="zh-CN" sz="1400">
                <a:solidFill>
                  <a:schemeClr val="accent2"/>
                </a:solidFill>
                <a:latin typeface="+mn-lt"/>
                <a:cs typeface="+mn-ea"/>
                <a:sym typeface="+mn-lt"/>
              </a:rPr>
              <a:t>项目进展</a:t>
            </a:r>
          </a:p>
        </p:txBody>
      </p:sp>
      <p:pic>
        <p:nvPicPr>
          <p:cNvPr id="11" name="图片 10"/>
          <p:cNvPicPr>
            <a:picLocks noChangeAspect="1"/>
          </p:cNvPicPr>
          <p:nvPr/>
        </p:nvPicPr>
        <p:blipFill>
          <a:blip r:embed="rId2">
            <a:extLst>
              <a:ext uri="{28A0092B-C50C-407E-A947-70E740481C1C}">
                <a14:useLocalDpi val="0"/>
              </a:ext>
            </a:extLst>
          </a:blip>
          <a:srcRect b="-10" l="22117" r="22456"/>
          <a:stretch>
            <a:fillRect/>
          </a:stretch>
        </p:blipFill>
        <p:spPr>
          <a:xfrm>
            <a:off x="0" y="0"/>
            <a:ext cx="5700713" cy="6857999"/>
          </a:xfrm>
          <a:prstGeom prst="rect">
            <a:avLst/>
          </a:prstGeom>
        </p:spPr>
      </p:pic>
      <p:grpSp>
        <p:nvGrpSpPr>
          <p:cNvPr id="12" name="组合 11"/>
          <p:cNvGrpSpPr/>
          <p:nvPr/>
        </p:nvGrpSpPr>
        <p:grpSpPr>
          <a:xfrm>
            <a:off x="6529571" y="2556793"/>
            <a:ext cx="551992" cy="551992"/>
            <a:chOff x="6636986" y="2554201"/>
            <a:chExt cx="551992" cy="551992"/>
          </a:xfrm>
        </p:grpSpPr>
        <p:sp>
          <p:nvSpPr>
            <p:cNvPr id="13" name="Oval 53"/>
            <p:cNvSpPr>
              <a:spLocks noChangeAspect="1"/>
            </p:cNvSpPr>
            <p:nvPr/>
          </p:nvSpPr>
          <p:spPr>
            <a:xfrm>
              <a:off x="6636986" y="2554201"/>
              <a:ext cx="551992" cy="551992"/>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chemeClr val="bg1"/>
                </a:solidFill>
                <a:cs typeface="+mn-ea"/>
                <a:sym typeface="+mn-lt"/>
              </a:endParaRPr>
            </a:p>
          </p:txBody>
        </p:sp>
        <p:sp>
          <p:nvSpPr>
            <p:cNvPr id="14" name="Freeform 224"/>
            <p:cNvSpPr>
              <a:spLocks noChangeArrowheads="1" noEditPoints="1"/>
            </p:cNvSpPr>
            <p:nvPr/>
          </p:nvSpPr>
          <p:spPr bwMode="auto">
            <a:xfrm>
              <a:off x="6764434" y="2681662"/>
              <a:ext cx="297096" cy="297071"/>
            </a:xfrm>
            <a:custGeom>
              <a:gdLst>
                <a:gd fmla="*/ 3 w 47" name="T0"/>
                <a:gd fmla="*/ 0 h 47" name="T1"/>
                <a:gd fmla="*/ 21 w 47" name="T2"/>
                <a:gd fmla="*/ 0 h 47" name="T3"/>
                <a:gd fmla="*/ 21 w 47" name="T4"/>
                <a:gd fmla="*/ 3 h 47" name="T5"/>
                <a:gd fmla="*/ 3 w 47" name="T6"/>
                <a:gd fmla="*/ 3 h 47" name="T7"/>
                <a:gd fmla="*/ 3 w 47" name="T8"/>
                <a:gd fmla="*/ 0 h 47" name="T9"/>
                <a:gd fmla="*/ 26 w 47" name="T10"/>
                <a:gd fmla="*/ 0 h 47" name="T11"/>
                <a:gd fmla="*/ 44 w 47" name="T12"/>
                <a:gd fmla="*/ 0 h 47" name="T13"/>
                <a:gd fmla="*/ 44 w 47" name="T14"/>
                <a:gd fmla="*/ 3 h 47" name="T15"/>
                <a:gd fmla="*/ 26 w 47" name="T16"/>
                <a:gd fmla="*/ 3 h 47" name="T17"/>
                <a:gd fmla="*/ 26 w 47" name="T18"/>
                <a:gd fmla="*/ 0 h 47" name="T19"/>
                <a:gd fmla="*/ 43 w 47" name="T20"/>
                <a:gd fmla="*/ 15 h 47" name="T21"/>
                <a:gd fmla="*/ 41 w 47" name="T22"/>
                <a:gd fmla="*/ 15 h 47" name="T23"/>
                <a:gd fmla="*/ 41 w 47" name="T24"/>
                <a:gd fmla="*/ 3 h 47" name="T25"/>
                <a:gd fmla="*/ 29 w 47" name="T26"/>
                <a:gd fmla="*/ 3 h 47" name="T27"/>
                <a:gd fmla="*/ 29 w 47" name="T28"/>
                <a:gd fmla="*/ 15 h 47" name="T29"/>
                <a:gd fmla="*/ 18 w 47" name="T30"/>
                <a:gd fmla="*/ 15 h 47" name="T31"/>
                <a:gd fmla="*/ 18 w 47" name="T32"/>
                <a:gd fmla="*/ 3 h 47" name="T33"/>
                <a:gd fmla="*/ 6 w 47" name="T34"/>
                <a:gd fmla="*/ 3 h 47" name="T35"/>
                <a:gd fmla="*/ 6 w 47" name="T36"/>
                <a:gd fmla="*/ 15 h 47" name="T37"/>
                <a:gd fmla="*/ 4 w 47" name="T38"/>
                <a:gd fmla="*/ 15 h 47" name="T39"/>
                <a:gd fmla="*/ 0 w 47" name="T40"/>
                <a:gd fmla="*/ 18 h 47" name="T41"/>
                <a:gd fmla="*/ 0 w 47" name="T42"/>
                <a:gd fmla="*/ 44 h 47" name="T43"/>
                <a:gd fmla="*/ 4 w 47" name="T44"/>
                <a:gd fmla="*/ 47 h 47" name="T45"/>
                <a:gd fmla="*/ 17 w 47" name="T46"/>
                <a:gd fmla="*/ 47 h 47" name="T47"/>
                <a:gd fmla="*/ 21 w 47" name="T48"/>
                <a:gd fmla="*/ 44 h 47" name="T49"/>
                <a:gd fmla="*/ 21 w 47" name="T50"/>
                <a:gd fmla="*/ 27 h 47" name="T51"/>
                <a:gd fmla="*/ 26 w 47" name="T52"/>
                <a:gd fmla="*/ 27 h 47" name="T53"/>
                <a:gd fmla="*/ 26 w 47" name="T54"/>
                <a:gd fmla="*/ 44 h 47" name="T55"/>
                <a:gd fmla="*/ 30 w 47" name="T56"/>
                <a:gd fmla="*/ 47 h 47" name="T57"/>
                <a:gd fmla="*/ 43 w 47" name="T58"/>
                <a:gd fmla="*/ 47 h 47" name="T59"/>
                <a:gd fmla="*/ 47 w 47" name="T60"/>
                <a:gd fmla="*/ 44 h 47" name="T61"/>
                <a:gd fmla="*/ 47 w 47" name="T62"/>
                <a:gd fmla="*/ 18 h 47" name="T63"/>
                <a:gd fmla="*/ 43 w 47" name="T64"/>
                <a:gd fmla="*/ 15 h 47" name="T65"/>
                <a:gd fmla="*/ 16 w 47" name="T66"/>
                <a:gd fmla="*/ 44 h 47" name="T67"/>
                <a:gd fmla="*/ 5 w 47" name="T68"/>
                <a:gd fmla="*/ 44 h 47" name="T69"/>
                <a:gd fmla="*/ 3 w 47" name="T70"/>
                <a:gd fmla="*/ 42 h 47" name="T71"/>
                <a:gd fmla="*/ 5 w 47" name="T72"/>
                <a:gd fmla="*/ 41 h 47" name="T73"/>
                <a:gd fmla="*/ 16 w 47" name="T74"/>
                <a:gd fmla="*/ 41 h 47" name="T75"/>
                <a:gd fmla="*/ 18 w 47" name="T76"/>
                <a:gd fmla="*/ 42 h 47" name="T77"/>
                <a:gd fmla="*/ 16 w 47" name="T78"/>
                <a:gd fmla="*/ 44 h 47" name="T79"/>
                <a:gd fmla="*/ 25 w 47" name="T80"/>
                <a:gd fmla="*/ 24 h 47" name="T81"/>
                <a:gd fmla="*/ 22 w 47" name="T82"/>
                <a:gd fmla="*/ 24 h 47" name="T83"/>
                <a:gd fmla="*/ 21 w 47" name="T84"/>
                <a:gd fmla="*/ 22 h 47" name="T85"/>
                <a:gd fmla="*/ 22 w 47" name="T86"/>
                <a:gd fmla="*/ 21 h 47" name="T87"/>
                <a:gd fmla="*/ 25 w 47" name="T88"/>
                <a:gd fmla="*/ 21 h 47" name="T89"/>
                <a:gd fmla="*/ 26 w 47" name="T90"/>
                <a:gd fmla="*/ 22 h 47" name="T91"/>
                <a:gd fmla="*/ 25 w 47" name="T92"/>
                <a:gd fmla="*/ 24 h 47" name="T93"/>
                <a:gd fmla="*/ 42 w 47" name="T94"/>
                <a:gd fmla="*/ 44 h 47" name="T95"/>
                <a:gd fmla="*/ 31 w 47" name="T96"/>
                <a:gd fmla="*/ 44 h 47" name="T97"/>
                <a:gd fmla="*/ 29 w 47" name="T98"/>
                <a:gd fmla="*/ 42 h 47" name="T99"/>
                <a:gd fmla="*/ 31 w 47" name="T100"/>
                <a:gd fmla="*/ 41 h 47" name="T101"/>
                <a:gd fmla="*/ 42 w 47" name="T102"/>
                <a:gd fmla="*/ 41 h 47" name="T103"/>
                <a:gd fmla="*/ 44 w 47" name="T104"/>
                <a:gd fmla="*/ 42 h 47" name="T105"/>
                <a:gd fmla="*/ 42 w 47" name="T106"/>
                <a:gd fmla="*/ 44 h 4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7" name="T162"/>
                <a:gd fmla="*/ 0 h 47" name="T163"/>
                <a:gd fmla="*/ 47 w 47" name="T164"/>
                <a:gd fmla="*/ 47 h 47"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7" w="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altLang="zh-CN" lang="zh-CN">
                <a:solidFill>
                  <a:srgbClr val="000000"/>
                </a:solidFill>
                <a:cs typeface="+mn-ea"/>
                <a:sym typeface="+mn-lt"/>
              </a:endParaRPr>
            </a:p>
          </p:txBody>
        </p:sp>
      </p:grpSp>
      <p:grpSp>
        <p:nvGrpSpPr>
          <p:cNvPr id="15" name="组合 14"/>
          <p:cNvGrpSpPr/>
          <p:nvPr/>
        </p:nvGrpSpPr>
        <p:grpSpPr>
          <a:xfrm>
            <a:off x="6529571" y="3739165"/>
            <a:ext cx="551992" cy="551992"/>
            <a:chOff x="6636986" y="3739165"/>
            <a:chExt cx="551992" cy="551992"/>
          </a:xfrm>
        </p:grpSpPr>
        <p:sp>
          <p:nvSpPr>
            <p:cNvPr id="16" name="Oval 54"/>
            <p:cNvSpPr>
              <a:spLocks noChangeAspect="1"/>
            </p:cNvSpPr>
            <p:nvPr/>
          </p:nvSpPr>
          <p:spPr>
            <a:xfrm>
              <a:off x="6636986" y="3739165"/>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chemeClr val="bg1"/>
                </a:solidFill>
                <a:cs typeface="+mn-ea"/>
                <a:sym typeface="+mn-lt"/>
              </a:endParaRPr>
            </a:p>
          </p:txBody>
        </p:sp>
        <p:sp>
          <p:nvSpPr>
            <p:cNvPr id="17" name="Freeform 205"/>
            <p:cNvSpPr>
              <a:spLocks noChangeArrowheads="1" noEditPoints="1"/>
            </p:cNvSpPr>
            <p:nvPr/>
          </p:nvSpPr>
          <p:spPr bwMode="auto">
            <a:xfrm>
              <a:off x="6748948" y="3832395"/>
              <a:ext cx="328069" cy="365533"/>
            </a:xfrm>
            <a:custGeom>
              <a:gdLst>
                <a:gd fmla="*/ 34 w 43" name="T0"/>
                <a:gd fmla="*/ 15 h 48" name="T1"/>
                <a:gd fmla="*/ 36 w 43" name="T2"/>
                <a:gd fmla="*/ 12 h 48" name="T3"/>
                <a:gd fmla="*/ 39 w 43" name="T4"/>
                <a:gd fmla="*/ 7 h 48" name="T5"/>
                <a:gd fmla="*/ 38 w 43" name="T6"/>
                <a:gd fmla="*/ 1 h 48" name="T7"/>
                <a:gd fmla="*/ 34 w 43" name="T8"/>
                <a:gd fmla="*/ 0 h 48" name="T9"/>
                <a:gd fmla="*/ 27 w 43" name="T10"/>
                <a:gd fmla="*/ 3 h 48" name="T11"/>
                <a:gd fmla="*/ 21 w 43" name="T12"/>
                <a:gd fmla="*/ 14 h 48" name="T13"/>
                <a:gd fmla="*/ 16 w 43" name="T14"/>
                <a:gd fmla="*/ 3 h 48" name="T15"/>
                <a:gd fmla="*/ 10 w 43" name="T16"/>
                <a:gd fmla="*/ 1 h 48" name="T17"/>
                <a:gd fmla="*/ 6 w 43" name="T18"/>
                <a:gd fmla="*/ 3 h 48" name="T19"/>
                <a:gd fmla="*/ 7 w 43" name="T20"/>
                <a:gd fmla="*/ 12 h 48" name="T21"/>
                <a:gd fmla="*/ 10 w 43" name="T22"/>
                <a:gd fmla="*/ 15 h 48" name="T23"/>
                <a:gd fmla="*/ 0 w 43" name="T24"/>
                <a:gd fmla="*/ 15 h 48" name="T25"/>
                <a:gd fmla="*/ 0 w 43" name="T26"/>
                <a:gd fmla="*/ 27 h 48" name="T27"/>
                <a:gd fmla="*/ 3 w 43" name="T28"/>
                <a:gd fmla="*/ 27 h 48" name="T29"/>
                <a:gd fmla="*/ 3 w 43" name="T30"/>
                <a:gd fmla="*/ 48 h 48" name="T31"/>
                <a:gd fmla="*/ 40 w 43" name="T32"/>
                <a:gd fmla="*/ 48 h 48" name="T33"/>
                <a:gd fmla="*/ 40 w 43" name="T34"/>
                <a:gd fmla="*/ 27 h 48" name="T35"/>
                <a:gd fmla="*/ 43 w 43" name="T36"/>
                <a:gd fmla="*/ 27 h 48" name="T37"/>
                <a:gd fmla="*/ 43 w 43" name="T38"/>
                <a:gd fmla="*/ 15 h 48" name="T39"/>
                <a:gd fmla="*/ 34 w 43" name="T40"/>
                <a:gd fmla="*/ 15 h 48" name="T41"/>
                <a:gd fmla="*/ 29 w 43" name="T42"/>
                <a:gd fmla="*/ 5 h 48" name="T43"/>
                <a:gd fmla="*/ 34 w 43" name="T44"/>
                <a:gd fmla="*/ 3 h 48" name="T45"/>
                <a:gd fmla="*/ 35 w 43" name="T46"/>
                <a:gd fmla="*/ 4 h 48" name="T47"/>
                <a:gd fmla="*/ 34 w 43" name="T48"/>
                <a:gd fmla="*/ 10 h 48" name="T49"/>
                <a:gd fmla="*/ 27 w 43" name="T50"/>
                <a:gd fmla="*/ 15 h 48" name="T51"/>
                <a:gd fmla="*/ 24 w 43" name="T52"/>
                <a:gd fmla="*/ 15 h 48" name="T53"/>
                <a:gd fmla="*/ 29 w 43" name="T54"/>
                <a:gd fmla="*/ 5 h 48" name="T55"/>
                <a:gd fmla="*/ 8 w 43" name="T56"/>
                <a:gd fmla="*/ 7 h 48" name="T57"/>
                <a:gd fmla="*/ 9 w 43" name="T58"/>
                <a:gd fmla="*/ 5 h 48" name="T59"/>
                <a:gd fmla="*/ 10 w 43" name="T60"/>
                <a:gd fmla="*/ 4 h 48" name="T61"/>
                <a:gd fmla="*/ 10 w 43" name="T62"/>
                <a:gd fmla="*/ 4 h 48" name="T63"/>
                <a:gd fmla="*/ 13 w 43" name="T64"/>
                <a:gd fmla="*/ 6 h 48" name="T65"/>
                <a:gd fmla="*/ 17 w 43" name="T66"/>
                <a:gd fmla="*/ 13 h 48" name="T67"/>
                <a:gd fmla="*/ 17 w 43" name="T68"/>
                <a:gd fmla="*/ 13 h 48" name="T69"/>
                <a:gd fmla="*/ 17 w 43" name="T70"/>
                <a:gd fmla="*/ 13 h 48" name="T71"/>
                <a:gd fmla="*/ 9 w 43" name="T72"/>
                <a:gd fmla="*/ 10 h 48" name="T73"/>
                <a:gd fmla="*/ 8 w 43" name="T74"/>
                <a:gd fmla="*/ 7 h 48" name="T75"/>
                <a:gd fmla="*/ 18 w 43" name="T76"/>
                <a:gd fmla="*/ 45 h 48" name="T77"/>
                <a:gd fmla="*/ 6 w 43" name="T78"/>
                <a:gd fmla="*/ 45 h 48" name="T79"/>
                <a:gd fmla="*/ 6 w 43" name="T80"/>
                <a:gd fmla="*/ 25 h 48" name="T81"/>
                <a:gd fmla="*/ 18 w 43" name="T82"/>
                <a:gd fmla="*/ 25 h 48" name="T83"/>
                <a:gd fmla="*/ 18 w 43" name="T84"/>
                <a:gd fmla="*/ 45 h 48" name="T85"/>
                <a:gd fmla="*/ 18 w 43" name="T86"/>
                <a:gd fmla="*/ 24 h 48" name="T87"/>
                <a:gd fmla="*/ 3 w 43" name="T88"/>
                <a:gd fmla="*/ 24 h 48" name="T89"/>
                <a:gd fmla="*/ 3 w 43" name="T90"/>
                <a:gd fmla="*/ 18 h 48" name="T91"/>
                <a:gd fmla="*/ 18 w 43" name="T92"/>
                <a:gd fmla="*/ 18 h 48" name="T93"/>
                <a:gd fmla="*/ 18 w 43" name="T94"/>
                <a:gd fmla="*/ 24 h 48" name="T95"/>
                <a:gd fmla="*/ 37 w 43" name="T96"/>
                <a:gd fmla="*/ 45 h 48" name="T97"/>
                <a:gd fmla="*/ 25 w 43" name="T98"/>
                <a:gd fmla="*/ 45 h 48" name="T99"/>
                <a:gd fmla="*/ 25 w 43" name="T100"/>
                <a:gd fmla="*/ 25 h 48" name="T101"/>
                <a:gd fmla="*/ 37 w 43" name="T102"/>
                <a:gd fmla="*/ 25 h 48" name="T103"/>
                <a:gd fmla="*/ 37 w 43" name="T104"/>
                <a:gd fmla="*/ 45 h 48" name="T105"/>
                <a:gd fmla="*/ 40 w 43" name="T106"/>
                <a:gd fmla="*/ 24 h 48" name="T107"/>
                <a:gd fmla="*/ 25 w 43" name="T108"/>
                <a:gd fmla="*/ 24 h 48" name="T109"/>
                <a:gd fmla="*/ 25 w 43" name="T110"/>
                <a:gd fmla="*/ 18 h 48" name="T111"/>
                <a:gd fmla="*/ 40 w 43" name="T112"/>
                <a:gd fmla="*/ 18 h 48" name="T113"/>
                <a:gd fmla="*/ 40 w 43" name="T114"/>
                <a:gd fmla="*/ 24 h 4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3" name="T174"/>
                <a:gd fmla="*/ 0 h 48" name="T175"/>
                <a:gd fmla="*/ 43 w 43" name="T176"/>
                <a:gd fmla="*/ 48 h 4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8" w="43">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solidFill>
              <a:schemeClr val="bg1"/>
            </a:solidFill>
            <a:ln>
              <a:noFill/>
            </a:ln>
          </p:spPr>
          <p:txBody>
            <a:bodyPr/>
            <a:lstStyle/>
            <a:p>
              <a:endParaRPr altLang="zh-CN" lang="zh-CN">
                <a:solidFill>
                  <a:srgbClr val="000000"/>
                </a:solidFill>
                <a:cs typeface="+mn-ea"/>
                <a:sym typeface="+mn-lt"/>
              </a:endParaRPr>
            </a:p>
          </p:txBody>
        </p:sp>
      </p:grpSp>
      <p:grpSp>
        <p:nvGrpSpPr>
          <p:cNvPr id="18" name="组合 17"/>
          <p:cNvGrpSpPr/>
          <p:nvPr/>
        </p:nvGrpSpPr>
        <p:grpSpPr>
          <a:xfrm>
            <a:off x="6529571" y="4948697"/>
            <a:ext cx="551992" cy="551992"/>
            <a:chOff x="6636986" y="4948697"/>
            <a:chExt cx="551992" cy="551992"/>
          </a:xfrm>
        </p:grpSpPr>
        <p:sp>
          <p:nvSpPr>
            <p:cNvPr id="19" name="Oval 57"/>
            <p:cNvSpPr>
              <a:spLocks noChangeAspect="1"/>
            </p:cNvSpPr>
            <p:nvPr/>
          </p:nvSpPr>
          <p:spPr>
            <a:xfrm>
              <a:off x="6636986" y="4948697"/>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solidFill>
                  <a:srgbClr val="F33745"/>
                </a:solidFill>
                <a:cs typeface="+mn-ea"/>
                <a:sym typeface="+mn-lt"/>
              </a:endParaRPr>
            </a:p>
          </p:txBody>
        </p:sp>
        <p:sp>
          <p:nvSpPr>
            <p:cNvPr id="20" name="Freeform 129"/>
            <p:cNvSpPr>
              <a:spLocks noChangeArrowheads="1" noEditPoints="1"/>
            </p:cNvSpPr>
            <p:nvPr/>
          </p:nvSpPr>
          <p:spPr bwMode="auto">
            <a:xfrm>
              <a:off x="6694764" y="5130119"/>
              <a:ext cx="436437" cy="189148"/>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16" name="T114"/>
                <a:gd fmla="*/ 0 h 94" name="T115"/>
                <a:gd fmla="*/ 216 w 216" name="T116"/>
                <a:gd fmla="*/ 94 h 9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altLang="zh-CN" lang="zh-CN">
                <a:solidFill>
                  <a:srgbClr val="000000"/>
                </a:solidFill>
                <a:cs typeface="+mn-ea"/>
                <a:sym typeface="+mn-lt"/>
              </a:endParaRPr>
            </a:p>
          </p:txBody>
        </p:sp>
      </p:grpSp>
    </p:spTree>
    <p:extLst>
      <p:ext uri="{BB962C8B-B14F-4D97-AF65-F5344CB8AC3E}">
        <p14:creationId val="934479994"/>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3"/>
          <p:cNvSpPr>
            <a:spLocks noGrp="1"/>
          </p:cNvSpPr>
          <p:nvPr>
            <p:ph idx="12" sz="quarter" type="sldNum"/>
          </p:nvPr>
        </p:nvSpPr>
        <p:spPr/>
        <p:txBody>
          <a:bodyPr/>
          <a:lstStyle/>
          <a:p>
            <a:fld id="{710855B3-8962-4670-BF50-34FBEA2CF674}" type="slidenum">
              <a:rPr lang="en-US" smtClean="0">
                <a:latin typeface="+mn-lt"/>
                <a:cs typeface="+mn-ea"/>
                <a:sym typeface="+mn-lt"/>
              </a:rPr>
              <a:t>6</a:t>
            </a:fld>
          </a:p>
        </p:txBody>
      </p:sp>
      <p:sp>
        <p:nvSpPr>
          <p:cNvPr id="4" name="Text Placeholder 32"/>
          <p:cNvSpPr txBox="1"/>
          <p:nvPr/>
        </p:nvSpPr>
        <p:spPr>
          <a:xfrm>
            <a:off x="2448221" y="2394085"/>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5" name="Text Placeholder 33"/>
          <p:cNvSpPr txBox="1"/>
          <p:nvPr/>
        </p:nvSpPr>
        <p:spPr>
          <a:xfrm>
            <a:off x="2433936" y="2099335"/>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6" name="Text Placeholder 33"/>
          <p:cNvSpPr txBox="1"/>
          <p:nvPr/>
        </p:nvSpPr>
        <p:spPr>
          <a:xfrm>
            <a:off x="2433936" y="1758024"/>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商业策略</a:t>
            </a:r>
          </a:p>
        </p:txBody>
      </p:sp>
      <p:sp>
        <p:nvSpPr>
          <p:cNvPr id="7" name="Text Placeholder 32"/>
          <p:cNvSpPr txBox="1"/>
          <p:nvPr/>
        </p:nvSpPr>
        <p:spPr>
          <a:xfrm>
            <a:off x="2448221" y="3958887"/>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8" name="Text Placeholder 33"/>
          <p:cNvSpPr txBox="1"/>
          <p:nvPr/>
        </p:nvSpPr>
        <p:spPr>
          <a:xfrm>
            <a:off x="2433936" y="3664137"/>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9" name="Text Placeholder 33"/>
          <p:cNvSpPr txBox="1"/>
          <p:nvPr/>
        </p:nvSpPr>
        <p:spPr>
          <a:xfrm>
            <a:off x="2433936" y="3322826"/>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销售收入</a:t>
            </a:r>
          </a:p>
        </p:txBody>
      </p:sp>
      <p:sp>
        <p:nvSpPr>
          <p:cNvPr id="10" name="Text Placeholder 32"/>
          <p:cNvSpPr txBox="1"/>
          <p:nvPr/>
        </p:nvSpPr>
        <p:spPr>
          <a:xfrm>
            <a:off x="7197643" y="2394085"/>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1" name="Text Placeholder 33"/>
          <p:cNvSpPr txBox="1"/>
          <p:nvPr/>
        </p:nvSpPr>
        <p:spPr>
          <a:xfrm>
            <a:off x="7183358" y="2099335"/>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12" name="Text Placeholder 33"/>
          <p:cNvSpPr txBox="1"/>
          <p:nvPr/>
        </p:nvSpPr>
        <p:spPr>
          <a:xfrm>
            <a:off x="7183358" y="1758024"/>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创造性的解决方案</a:t>
            </a:r>
          </a:p>
        </p:txBody>
      </p:sp>
      <p:sp>
        <p:nvSpPr>
          <p:cNvPr id="13" name="Text Placeholder 32"/>
          <p:cNvSpPr txBox="1"/>
          <p:nvPr/>
        </p:nvSpPr>
        <p:spPr>
          <a:xfrm>
            <a:off x="7197643" y="3958887"/>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4" name="Text Placeholder 33"/>
          <p:cNvSpPr txBox="1"/>
          <p:nvPr/>
        </p:nvSpPr>
        <p:spPr>
          <a:xfrm>
            <a:off x="7183358" y="3664137"/>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15" name="Text Placeholder 33"/>
          <p:cNvSpPr txBox="1"/>
          <p:nvPr/>
        </p:nvSpPr>
        <p:spPr>
          <a:xfrm>
            <a:off x="7183358" y="3322826"/>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商业计划</a:t>
            </a:r>
          </a:p>
        </p:txBody>
      </p:sp>
      <p:sp>
        <p:nvSpPr>
          <p:cNvPr id="16" name="Text Placeholder 32"/>
          <p:cNvSpPr txBox="1"/>
          <p:nvPr/>
        </p:nvSpPr>
        <p:spPr>
          <a:xfrm>
            <a:off x="2448221" y="5523689"/>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17" name="Text Placeholder 33"/>
          <p:cNvSpPr txBox="1"/>
          <p:nvPr/>
        </p:nvSpPr>
        <p:spPr>
          <a:xfrm>
            <a:off x="2433936" y="5228939"/>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18" name="Text Placeholder 33"/>
          <p:cNvSpPr txBox="1"/>
          <p:nvPr/>
        </p:nvSpPr>
        <p:spPr>
          <a:xfrm>
            <a:off x="2433936" y="4887628"/>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数据分析</a:t>
            </a:r>
          </a:p>
        </p:txBody>
      </p:sp>
      <p:sp>
        <p:nvSpPr>
          <p:cNvPr id="19" name="Text Placeholder 32"/>
          <p:cNvSpPr txBox="1"/>
          <p:nvPr/>
        </p:nvSpPr>
        <p:spPr>
          <a:xfrm>
            <a:off x="7197643" y="5523689"/>
            <a:ext cx="3393019" cy="48559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US" sz="1000">
                <a:solidFill>
                  <a:schemeClr val="tx1">
                    <a:lumMod val="65000"/>
                    <a:lumOff val="35000"/>
                  </a:schemeClr>
                </a:solidFill>
                <a:latin typeface="+mn-lt"/>
                <a:cs typeface="+mn-ea"/>
                <a:sym typeface="+mn-lt"/>
              </a:rPr>
              <a:t>Cotton candy tiramisu sweet. Sesame snaps macaroon pastry powder topping cupcake tiramisu muffin cake</a:t>
            </a:r>
          </a:p>
        </p:txBody>
      </p:sp>
      <p:sp>
        <p:nvSpPr>
          <p:cNvPr id="20" name="Text Placeholder 33"/>
          <p:cNvSpPr txBox="1"/>
          <p:nvPr/>
        </p:nvSpPr>
        <p:spPr>
          <a:xfrm>
            <a:off x="7183358" y="5228939"/>
            <a:ext cx="3406753" cy="31632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cake</a:t>
            </a:r>
          </a:p>
        </p:txBody>
      </p:sp>
      <p:sp>
        <p:nvSpPr>
          <p:cNvPr id="21" name="Text Placeholder 33"/>
          <p:cNvSpPr txBox="1"/>
          <p:nvPr/>
        </p:nvSpPr>
        <p:spPr>
          <a:xfrm>
            <a:off x="7183358" y="4887628"/>
            <a:ext cx="3406753" cy="425502"/>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altLang="en-US" lang="zh-CN" sz="1600">
                <a:solidFill>
                  <a:schemeClr val="tx1">
                    <a:lumMod val="65000"/>
                    <a:lumOff val="35000"/>
                  </a:schemeClr>
                </a:solidFill>
                <a:latin typeface="+mn-lt"/>
                <a:cs typeface="+mn-ea"/>
                <a:sym typeface="+mn-lt"/>
              </a:rPr>
              <a:t>内容策略</a:t>
            </a:r>
          </a:p>
        </p:txBody>
      </p:sp>
      <p:grpSp>
        <p:nvGrpSpPr>
          <p:cNvPr id="22" name="组合 21"/>
          <p:cNvGrpSpPr/>
          <p:nvPr/>
        </p:nvGrpSpPr>
        <p:grpSpPr>
          <a:xfrm>
            <a:off x="6206326" y="3363271"/>
            <a:ext cx="699076" cy="699074"/>
            <a:chOff x="6206326" y="3363271"/>
            <a:chExt cx="699076" cy="699074"/>
          </a:xfrm>
        </p:grpSpPr>
        <p:sp>
          <p:nvSpPr>
            <p:cNvPr id="23" name="Oval 102"/>
            <p:cNvSpPr/>
            <p:nvPr/>
          </p:nvSpPr>
          <p:spPr>
            <a:xfrm>
              <a:off x="6206326" y="3363271"/>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24" name="任意多边形 23"/>
            <p:cNvSpPr/>
            <p:nvPr/>
          </p:nvSpPr>
          <p:spPr>
            <a:xfrm>
              <a:off x="6379448" y="3549963"/>
              <a:ext cx="352832" cy="325691"/>
            </a:xfrm>
            <a:custGeom>
              <a:rect b="b" l="l" r="r" t="t"/>
              <a:pathLst>
                <a:path h="522514" w="566057">
                  <a:moveTo>
                    <a:pt x="435429" y="130628"/>
                  </a:moveTo>
                  <a:cubicBezTo>
                    <a:pt x="435429" y="178026"/>
                    <a:pt x="427038" y="220095"/>
                    <a:pt x="410255" y="256835"/>
                  </a:cubicBezTo>
                  <a:cubicBezTo>
                    <a:pt x="442232" y="250258"/>
                    <a:pt x="468936" y="237444"/>
                    <a:pt x="490367" y="218394"/>
                  </a:cubicBezTo>
                  <a:cubicBezTo>
                    <a:pt x="511799" y="199344"/>
                    <a:pt x="522514" y="180975"/>
                    <a:pt x="522514" y="163285"/>
                  </a:cubicBezTo>
                  <a:lnTo>
                    <a:pt x="522514" y="130628"/>
                  </a:lnTo>
                  <a:close/>
                  <a:moveTo>
                    <a:pt x="43543" y="130628"/>
                  </a:moveTo>
                  <a:lnTo>
                    <a:pt x="43543" y="163285"/>
                  </a:lnTo>
                  <a:cubicBezTo>
                    <a:pt x="43543" y="180975"/>
                    <a:pt x="54258" y="199344"/>
                    <a:pt x="75690" y="218394"/>
                  </a:cubicBezTo>
                  <a:cubicBezTo>
                    <a:pt x="97121" y="237444"/>
                    <a:pt x="123825" y="250258"/>
                    <a:pt x="155802" y="256835"/>
                  </a:cubicBezTo>
                  <a:cubicBezTo>
                    <a:pt x="139020" y="220095"/>
                    <a:pt x="130629" y="178026"/>
                    <a:pt x="130629" y="130628"/>
                  </a:cubicBezTo>
                  <a:close/>
                  <a:moveTo>
                    <a:pt x="185057" y="0"/>
                  </a:moveTo>
                  <a:lnTo>
                    <a:pt x="381000" y="0"/>
                  </a:lnTo>
                  <a:cubicBezTo>
                    <a:pt x="395968" y="0"/>
                    <a:pt x="408781" y="5329"/>
                    <a:pt x="419440" y="15988"/>
                  </a:cubicBezTo>
                  <a:cubicBezTo>
                    <a:pt x="430099" y="26647"/>
                    <a:pt x="435429" y="39460"/>
                    <a:pt x="435429" y="54428"/>
                  </a:cubicBezTo>
                  <a:lnTo>
                    <a:pt x="435429" y="87085"/>
                  </a:lnTo>
                  <a:lnTo>
                    <a:pt x="533400" y="87085"/>
                  </a:lnTo>
                  <a:cubicBezTo>
                    <a:pt x="542471" y="87085"/>
                    <a:pt x="550182" y="90260"/>
                    <a:pt x="556532" y="96610"/>
                  </a:cubicBezTo>
                  <a:cubicBezTo>
                    <a:pt x="562882" y="102960"/>
                    <a:pt x="566057" y="110671"/>
                    <a:pt x="566057" y="119743"/>
                  </a:cubicBezTo>
                  <a:lnTo>
                    <a:pt x="566057" y="163285"/>
                  </a:lnTo>
                  <a:cubicBezTo>
                    <a:pt x="566057" y="179387"/>
                    <a:pt x="561351" y="195602"/>
                    <a:pt x="551940" y="211931"/>
                  </a:cubicBezTo>
                  <a:cubicBezTo>
                    <a:pt x="542528" y="228260"/>
                    <a:pt x="529828" y="243001"/>
                    <a:pt x="513840" y="256154"/>
                  </a:cubicBezTo>
                  <a:cubicBezTo>
                    <a:pt x="497851" y="269308"/>
                    <a:pt x="478234" y="280364"/>
                    <a:pt x="454989" y="289322"/>
                  </a:cubicBezTo>
                  <a:cubicBezTo>
                    <a:pt x="431743" y="298280"/>
                    <a:pt x="407307" y="303326"/>
                    <a:pt x="381680" y="304460"/>
                  </a:cubicBezTo>
                  <a:cubicBezTo>
                    <a:pt x="372155" y="316706"/>
                    <a:pt x="361383" y="327478"/>
                    <a:pt x="349363" y="336777"/>
                  </a:cubicBezTo>
                  <a:cubicBezTo>
                    <a:pt x="340746" y="344487"/>
                    <a:pt x="334792" y="352708"/>
                    <a:pt x="331504" y="361439"/>
                  </a:cubicBezTo>
                  <a:cubicBezTo>
                    <a:pt x="328216" y="370171"/>
                    <a:pt x="326571" y="380319"/>
                    <a:pt x="326571" y="391885"/>
                  </a:cubicBezTo>
                  <a:cubicBezTo>
                    <a:pt x="326571" y="404132"/>
                    <a:pt x="330030" y="414451"/>
                    <a:pt x="336947" y="422842"/>
                  </a:cubicBezTo>
                  <a:cubicBezTo>
                    <a:pt x="343864" y="431233"/>
                    <a:pt x="354920" y="435428"/>
                    <a:pt x="370114" y="435428"/>
                  </a:cubicBezTo>
                  <a:cubicBezTo>
                    <a:pt x="387123" y="435428"/>
                    <a:pt x="402261" y="440588"/>
                    <a:pt x="415528" y="450906"/>
                  </a:cubicBezTo>
                  <a:cubicBezTo>
                    <a:pt x="428795" y="461225"/>
                    <a:pt x="435429" y="474209"/>
                    <a:pt x="435429" y="489857"/>
                  </a:cubicBezTo>
                  <a:lnTo>
                    <a:pt x="435429" y="511628"/>
                  </a:lnTo>
                  <a:cubicBezTo>
                    <a:pt x="435429" y="514803"/>
                    <a:pt x="434408" y="517411"/>
                    <a:pt x="432367" y="519452"/>
                  </a:cubicBezTo>
                  <a:cubicBezTo>
                    <a:pt x="430326" y="521494"/>
                    <a:pt x="427718" y="522514"/>
                    <a:pt x="424543" y="522514"/>
                  </a:cubicBezTo>
                  <a:lnTo>
                    <a:pt x="141514" y="522514"/>
                  </a:lnTo>
                  <a:cubicBezTo>
                    <a:pt x="138339" y="522514"/>
                    <a:pt x="135731" y="521494"/>
                    <a:pt x="133690" y="519452"/>
                  </a:cubicBezTo>
                  <a:cubicBezTo>
                    <a:pt x="131649" y="517411"/>
                    <a:pt x="130629" y="514803"/>
                    <a:pt x="130629" y="511628"/>
                  </a:cubicBezTo>
                  <a:lnTo>
                    <a:pt x="130629" y="489857"/>
                  </a:lnTo>
                  <a:cubicBezTo>
                    <a:pt x="130629" y="474209"/>
                    <a:pt x="137262" y="461225"/>
                    <a:pt x="150529" y="450906"/>
                  </a:cubicBezTo>
                  <a:cubicBezTo>
                    <a:pt x="163796" y="440588"/>
                    <a:pt x="178934" y="435428"/>
                    <a:pt x="195943" y="435428"/>
                  </a:cubicBezTo>
                  <a:cubicBezTo>
                    <a:pt x="211138" y="435428"/>
                    <a:pt x="222193" y="431233"/>
                    <a:pt x="229110" y="422842"/>
                  </a:cubicBezTo>
                  <a:cubicBezTo>
                    <a:pt x="236027" y="414451"/>
                    <a:pt x="239486" y="404132"/>
                    <a:pt x="239486" y="391885"/>
                  </a:cubicBezTo>
                  <a:cubicBezTo>
                    <a:pt x="239486" y="380319"/>
                    <a:pt x="237842" y="370171"/>
                    <a:pt x="234553" y="361439"/>
                  </a:cubicBezTo>
                  <a:cubicBezTo>
                    <a:pt x="231265" y="352708"/>
                    <a:pt x="225312" y="344487"/>
                    <a:pt x="216694" y="336777"/>
                  </a:cubicBezTo>
                  <a:cubicBezTo>
                    <a:pt x="204674" y="327478"/>
                    <a:pt x="193902" y="316706"/>
                    <a:pt x="184377" y="304460"/>
                  </a:cubicBezTo>
                  <a:cubicBezTo>
                    <a:pt x="158750" y="303326"/>
                    <a:pt x="134314" y="298280"/>
                    <a:pt x="111068" y="289322"/>
                  </a:cubicBezTo>
                  <a:cubicBezTo>
                    <a:pt x="87823" y="280364"/>
                    <a:pt x="68206" y="269308"/>
                    <a:pt x="52217" y="256154"/>
                  </a:cubicBezTo>
                  <a:cubicBezTo>
                    <a:pt x="36229" y="243001"/>
                    <a:pt x="23529" y="228260"/>
                    <a:pt x="14117" y="211931"/>
                  </a:cubicBezTo>
                  <a:cubicBezTo>
                    <a:pt x="4706" y="195602"/>
                    <a:pt x="0" y="179387"/>
                    <a:pt x="0" y="163285"/>
                  </a:cubicBezTo>
                  <a:lnTo>
                    <a:pt x="0" y="119743"/>
                  </a:lnTo>
                  <a:cubicBezTo>
                    <a:pt x="0" y="110671"/>
                    <a:pt x="3175" y="102960"/>
                    <a:pt x="9525" y="96610"/>
                  </a:cubicBezTo>
                  <a:cubicBezTo>
                    <a:pt x="15875" y="90260"/>
                    <a:pt x="23586" y="87085"/>
                    <a:pt x="32657" y="87085"/>
                  </a:cubicBezTo>
                  <a:lnTo>
                    <a:pt x="130629" y="87085"/>
                  </a:lnTo>
                  <a:lnTo>
                    <a:pt x="130629" y="54428"/>
                  </a:lnTo>
                  <a:cubicBezTo>
                    <a:pt x="130629" y="39460"/>
                    <a:pt x="135958" y="26647"/>
                    <a:pt x="146617" y="15988"/>
                  </a:cubicBezTo>
                  <a:cubicBezTo>
                    <a:pt x="157276" y="5329"/>
                    <a:pt x="170089" y="0"/>
                    <a:pt x="185057" y="0"/>
                  </a:cubicBezTo>
                  <a:close/>
                </a:path>
              </a:pathLst>
            </a:custGeom>
            <a:solidFill>
              <a:srgbClr val="FFFFFF"/>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sz="4800">
                <a:solidFill>
                  <a:schemeClr val="tx1">
                    <a:lumMod val="85000"/>
                    <a:lumOff val="15000"/>
                  </a:schemeClr>
                </a:solidFill>
                <a:cs typeface="+mn-ea"/>
                <a:sym typeface="+mn-lt"/>
              </a:endParaRPr>
            </a:p>
          </p:txBody>
        </p:sp>
      </p:grpSp>
      <p:grpSp>
        <p:nvGrpSpPr>
          <p:cNvPr id="25" name="组合 24"/>
          <p:cNvGrpSpPr/>
          <p:nvPr/>
        </p:nvGrpSpPr>
        <p:grpSpPr>
          <a:xfrm>
            <a:off x="1456904" y="1798469"/>
            <a:ext cx="699076" cy="699074"/>
            <a:chOff x="1456904" y="1798469"/>
            <a:chExt cx="699076" cy="699074"/>
          </a:xfrm>
        </p:grpSpPr>
        <p:sp>
          <p:nvSpPr>
            <p:cNvPr id="26" name="Oval 80"/>
            <p:cNvSpPr/>
            <p:nvPr/>
          </p:nvSpPr>
          <p:spPr>
            <a:xfrm>
              <a:off x="1456904" y="1798469"/>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27" name="Freeform 224"/>
            <p:cNvSpPr>
              <a:spLocks noChangeArrowheads="1" noEditPoints="1"/>
            </p:cNvSpPr>
            <p:nvPr/>
          </p:nvSpPr>
          <p:spPr bwMode="auto">
            <a:xfrm>
              <a:off x="1657894" y="1999471"/>
              <a:ext cx="297096" cy="297071"/>
            </a:xfrm>
            <a:custGeom>
              <a:gdLst>
                <a:gd fmla="*/ 3 w 47" name="T0"/>
                <a:gd fmla="*/ 0 h 47" name="T1"/>
                <a:gd fmla="*/ 21 w 47" name="T2"/>
                <a:gd fmla="*/ 0 h 47" name="T3"/>
                <a:gd fmla="*/ 21 w 47" name="T4"/>
                <a:gd fmla="*/ 3 h 47" name="T5"/>
                <a:gd fmla="*/ 3 w 47" name="T6"/>
                <a:gd fmla="*/ 3 h 47" name="T7"/>
                <a:gd fmla="*/ 3 w 47" name="T8"/>
                <a:gd fmla="*/ 0 h 47" name="T9"/>
                <a:gd fmla="*/ 26 w 47" name="T10"/>
                <a:gd fmla="*/ 0 h 47" name="T11"/>
                <a:gd fmla="*/ 44 w 47" name="T12"/>
                <a:gd fmla="*/ 0 h 47" name="T13"/>
                <a:gd fmla="*/ 44 w 47" name="T14"/>
                <a:gd fmla="*/ 3 h 47" name="T15"/>
                <a:gd fmla="*/ 26 w 47" name="T16"/>
                <a:gd fmla="*/ 3 h 47" name="T17"/>
                <a:gd fmla="*/ 26 w 47" name="T18"/>
                <a:gd fmla="*/ 0 h 47" name="T19"/>
                <a:gd fmla="*/ 43 w 47" name="T20"/>
                <a:gd fmla="*/ 15 h 47" name="T21"/>
                <a:gd fmla="*/ 41 w 47" name="T22"/>
                <a:gd fmla="*/ 15 h 47" name="T23"/>
                <a:gd fmla="*/ 41 w 47" name="T24"/>
                <a:gd fmla="*/ 3 h 47" name="T25"/>
                <a:gd fmla="*/ 29 w 47" name="T26"/>
                <a:gd fmla="*/ 3 h 47" name="T27"/>
                <a:gd fmla="*/ 29 w 47" name="T28"/>
                <a:gd fmla="*/ 15 h 47" name="T29"/>
                <a:gd fmla="*/ 18 w 47" name="T30"/>
                <a:gd fmla="*/ 15 h 47" name="T31"/>
                <a:gd fmla="*/ 18 w 47" name="T32"/>
                <a:gd fmla="*/ 3 h 47" name="T33"/>
                <a:gd fmla="*/ 6 w 47" name="T34"/>
                <a:gd fmla="*/ 3 h 47" name="T35"/>
                <a:gd fmla="*/ 6 w 47" name="T36"/>
                <a:gd fmla="*/ 15 h 47" name="T37"/>
                <a:gd fmla="*/ 4 w 47" name="T38"/>
                <a:gd fmla="*/ 15 h 47" name="T39"/>
                <a:gd fmla="*/ 0 w 47" name="T40"/>
                <a:gd fmla="*/ 18 h 47" name="T41"/>
                <a:gd fmla="*/ 0 w 47" name="T42"/>
                <a:gd fmla="*/ 44 h 47" name="T43"/>
                <a:gd fmla="*/ 4 w 47" name="T44"/>
                <a:gd fmla="*/ 47 h 47" name="T45"/>
                <a:gd fmla="*/ 17 w 47" name="T46"/>
                <a:gd fmla="*/ 47 h 47" name="T47"/>
                <a:gd fmla="*/ 21 w 47" name="T48"/>
                <a:gd fmla="*/ 44 h 47" name="T49"/>
                <a:gd fmla="*/ 21 w 47" name="T50"/>
                <a:gd fmla="*/ 27 h 47" name="T51"/>
                <a:gd fmla="*/ 26 w 47" name="T52"/>
                <a:gd fmla="*/ 27 h 47" name="T53"/>
                <a:gd fmla="*/ 26 w 47" name="T54"/>
                <a:gd fmla="*/ 44 h 47" name="T55"/>
                <a:gd fmla="*/ 30 w 47" name="T56"/>
                <a:gd fmla="*/ 47 h 47" name="T57"/>
                <a:gd fmla="*/ 43 w 47" name="T58"/>
                <a:gd fmla="*/ 47 h 47" name="T59"/>
                <a:gd fmla="*/ 47 w 47" name="T60"/>
                <a:gd fmla="*/ 44 h 47" name="T61"/>
                <a:gd fmla="*/ 47 w 47" name="T62"/>
                <a:gd fmla="*/ 18 h 47" name="T63"/>
                <a:gd fmla="*/ 43 w 47" name="T64"/>
                <a:gd fmla="*/ 15 h 47" name="T65"/>
                <a:gd fmla="*/ 16 w 47" name="T66"/>
                <a:gd fmla="*/ 44 h 47" name="T67"/>
                <a:gd fmla="*/ 5 w 47" name="T68"/>
                <a:gd fmla="*/ 44 h 47" name="T69"/>
                <a:gd fmla="*/ 3 w 47" name="T70"/>
                <a:gd fmla="*/ 42 h 47" name="T71"/>
                <a:gd fmla="*/ 5 w 47" name="T72"/>
                <a:gd fmla="*/ 41 h 47" name="T73"/>
                <a:gd fmla="*/ 16 w 47" name="T74"/>
                <a:gd fmla="*/ 41 h 47" name="T75"/>
                <a:gd fmla="*/ 18 w 47" name="T76"/>
                <a:gd fmla="*/ 42 h 47" name="T77"/>
                <a:gd fmla="*/ 16 w 47" name="T78"/>
                <a:gd fmla="*/ 44 h 47" name="T79"/>
                <a:gd fmla="*/ 25 w 47" name="T80"/>
                <a:gd fmla="*/ 24 h 47" name="T81"/>
                <a:gd fmla="*/ 22 w 47" name="T82"/>
                <a:gd fmla="*/ 24 h 47" name="T83"/>
                <a:gd fmla="*/ 21 w 47" name="T84"/>
                <a:gd fmla="*/ 22 h 47" name="T85"/>
                <a:gd fmla="*/ 22 w 47" name="T86"/>
                <a:gd fmla="*/ 21 h 47" name="T87"/>
                <a:gd fmla="*/ 25 w 47" name="T88"/>
                <a:gd fmla="*/ 21 h 47" name="T89"/>
                <a:gd fmla="*/ 26 w 47" name="T90"/>
                <a:gd fmla="*/ 22 h 47" name="T91"/>
                <a:gd fmla="*/ 25 w 47" name="T92"/>
                <a:gd fmla="*/ 24 h 47" name="T93"/>
                <a:gd fmla="*/ 42 w 47" name="T94"/>
                <a:gd fmla="*/ 44 h 47" name="T95"/>
                <a:gd fmla="*/ 31 w 47" name="T96"/>
                <a:gd fmla="*/ 44 h 47" name="T97"/>
                <a:gd fmla="*/ 29 w 47" name="T98"/>
                <a:gd fmla="*/ 42 h 47" name="T99"/>
                <a:gd fmla="*/ 31 w 47" name="T100"/>
                <a:gd fmla="*/ 41 h 47" name="T101"/>
                <a:gd fmla="*/ 42 w 47" name="T102"/>
                <a:gd fmla="*/ 41 h 47" name="T103"/>
                <a:gd fmla="*/ 44 w 47" name="T104"/>
                <a:gd fmla="*/ 42 h 47" name="T105"/>
                <a:gd fmla="*/ 42 w 47" name="T106"/>
                <a:gd fmla="*/ 44 h 4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7" name="T162"/>
                <a:gd fmla="*/ 0 h 47" name="T163"/>
                <a:gd fmla="*/ 47 w 47" name="T164"/>
                <a:gd fmla="*/ 47 h 47"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7" w="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FFFFF"/>
            </a:solidFill>
            <a:ln>
              <a:noFill/>
            </a:ln>
          </p:spPr>
          <p:txBody>
            <a:bodyPr/>
            <a:lstStyle/>
            <a:p>
              <a:endParaRPr altLang="zh-CN" lang="zh-CN">
                <a:solidFill>
                  <a:srgbClr val="000000"/>
                </a:solidFill>
                <a:cs typeface="+mn-ea"/>
                <a:sym typeface="+mn-lt"/>
              </a:endParaRPr>
            </a:p>
          </p:txBody>
        </p:sp>
      </p:grpSp>
      <p:grpSp>
        <p:nvGrpSpPr>
          <p:cNvPr id="28" name="组合 27"/>
          <p:cNvGrpSpPr/>
          <p:nvPr/>
        </p:nvGrpSpPr>
        <p:grpSpPr>
          <a:xfrm>
            <a:off x="6206326" y="4928073"/>
            <a:ext cx="699076" cy="699074"/>
            <a:chOff x="6206326" y="4928073"/>
            <a:chExt cx="699076" cy="699074"/>
          </a:xfrm>
        </p:grpSpPr>
        <p:sp>
          <p:nvSpPr>
            <p:cNvPr id="29" name="Oval 110"/>
            <p:cNvSpPr/>
            <p:nvPr/>
          </p:nvSpPr>
          <p:spPr>
            <a:xfrm>
              <a:off x="6206326" y="4928073"/>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30" name="Freeform 123"/>
            <p:cNvSpPr>
              <a:spLocks noChangeArrowheads="1" noEditPoints="1"/>
            </p:cNvSpPr>
            <p:nvPr/>
          </p:nvSpPr>
          <p:spPr bwMode="auto">
            <a:xfrm>
              <a:off x="6391800" y="5105201"/>
              <a:ext cx="328128" cy="344819"/>
            </a:xfrm>
            <a:custGeom>
              <a:gdLst>
                <a:gd fmla="*/ 41 w 96" name="T0"/>
                <a:gd fmla="*/ 6 h 101" name="T1"/>
                <a:gd fmla="*/ 42 w 96" name="T2"/>
                <a:gd fmla="*/ 2 h 101" name="T3"/>
                <a:gd fmla="*/ 36 w 96" name="T4"/>
                <a:gd fmla="*/ 0 h 101" name="T5"/>
                <a:gd fmla="*/ 35 w 96" name="T6"/>
                <a:gd fmla="*/ 7 h 101" name="T7"/>
                <a:gd fmla="*/ 0 w 96" name="T8"/>
                <a:gd fmla="*/ 54 h 101" name="T9"/>
                <a:gd fmla="*/ 96 w 96" name="T10"/>
                <a:gd fmla="*/ 54 h 101" name="T11"/>
                <a:gd fmla="*/ 33 w 96" name="T12"/>
                <a:gd fmla="*/ 4 h 101" name="T13"/>
                <a:gd fmla="*/ 38 w 96" name="T14"/>
                <a:gd fmla="*/ 1 h 101" name="T15"/>
                <a:gd fmla="*/ 40 w 96" name="T16"/>
                <a:gd fmla="*/ 5 h 101" name="T17"/>
                <a:gd fmla="*/ 35 w 96" name="T18"/>
                <a:gd fmla="*/ 6 h 101" name="T19"/>
                <a:gd fmla="*/ 73 w 96" name="T20"/>
                <a:gd fmla="*/ 79 h 101" name="T21"/>
                <a:gd fmla="*/ 54 w 96" name="T22"/>
                <a:gd fmla="*/ 81 h 101" name="T23"/>
                <a:gd fmla="*/ 48 w 96" name="T24"/>
                <a:gd fmla="*/ 90 h 101" name="T25"/>
                <a:gd fmla="*/ 13 w 96" name="T26"/>
                <a:gd fmla="*/ 64 h 101" name="T27"/>
                <a:gd fmla="*/ 12 w 96" name="T28"/>
                <a:gd fmla="*/ 58 h 101" name="T29"/>
                <a:gd fmla="*/ 22 w 96" name="T30"/>
                <a:gd fmla="*/ 28 h 101" name="T31"/>
                <a:gd fmla="*/ 42 w 96" name="T32"/>
                <a:gd fmla="*/ 26 h 101" name="T33"/>
                <a:gd fmla="*/ 48 w 96" name="T34"/>
                <a:gd fmla="*/ 17 h 101" name="T35"/>
                <a:gd fmla="*/ 83 w 96" name="T36"/>
                <a:gd fmla="*/ 43 h 101" name="T37"/>
                <a:gd fmla="*/ 84 w 96" name="T38"/>
                <a:gd fmla="*/ 49 h 101" name="T39"/>
                <a:gd fmla="*/ 73 w 96" name="T40"/>
                <a:gd fmla="*/ 79 h 101" name="T41"/>
                <a:gd fmla="*/ 53 w 96" name="T42"/>
                <a:gd fmla="*/ 44 h 101" name="T43"/>
                <a:gd fmla="*/ 43 w 96" name="T44"/>
                <a:gd fmla="*/ 32 h 101" name="T45"/>
                <a:gd fmla="*/ 40 w 96" name="T46"/>
                <a:gd fmla="*/ 46 h 101" name="T47"/>
                <a:gd fmla="*/ 38 w 96" name="T48"/>
                <a:gd fmla="*/ 49 h 101" name="T49"/>
                <a:gd fmla="*/ 26 w 96" name="T50"/>
                <a:gd fmla="*/ 58 h 101" name="T51"/>
                <a:gd fmla="*/ 38 w 96" name="T52"/>
                <a:gd fmla="*/ 59 h 101" name="T53"/>
                <a:gd fmla="*/ 43 w 96" name="T54"/>
                <a:gd fmla="*/ 63 h 101" name="T55"/>
                <a:gd fmla="*/ 53 w 96" name="T56"/>
                <a:gd fmla="*/ 75 h 101" name="T57"/>
                <a:gd fmla="*/ 56 w 96" name="T58"/>
                <a:gd fmla="*/ 61 h 101" name="T59"/>
                <a:gd fmla="*/ 58 w 96" name="T60"/>
                <a:gd fmla="*/ 58 h 101" name="T61"/>
                <a:gd fmla="*/ 70 w 96" name="T62"/>
                <a:gd fmla="*/ 49 h 101" name="T63"/>
                <a:gd fmla="*/ 58 w 96" name="T64"/>
                <a:gd fmla="*/ 48 h 101" name="T65"/>
                <a:gd fmla="*/ 48 w 96" name="T66"/>
                <a:gd fmla="*/ 44 h 101" name="T67"/>
                <a:gd fmla="*/ 48 w 96" name="T68"/>
                <a:gd fmla="*/ 44 h 101" name="T69"/>
                <a:gd fmla="*/ 48 w 96" name="T70"/>
                <a:gd fmla="*/ 44 h 101" name="T71"/>
                <a:gd fmla="*/ 49 w 96" name="T72"/>
                <a:gd fmla="*/ 44 h 101" name="T73"/>
                <a:gd fmla="*/ 52 w 96" name="T74"/>
                <a:gd fmla="*/ 45 h 101" name="T75"/>
                <a:gd fmla="*/ 39 w 96" name="T76"/>
                <a:gd fmla="*/ 57 h 101" name="T77"/>
                <a:gd fmla="*/ 46 w 96" name="T78"/>
                <a:gd fmla="*/ 44 h 101" name="T79"/>
                <a:gd fmla="*/ 53 w 96" name="T80"/>
                <a:gd fmla="*/ 62 h 101" name="T81"/>
                <a:gd fmla="*/ 50 w 96" name="T82"/>
                <a:gd fmla="*/ 63 h 101" name="T83"/>
                <a:gd fmla="*/ 47 w 96" name="T84"/>
                <a:gd fmla="*/ 63 h 101" name="T85"/>
                <a:gd fmla="*/ 47 w 96" name="T86"/>
                <a:gd fmla="*/ 63 h 101" name="T87"/>
                <a:gd fmla="*/ 51 w 96" name="T88"/>
                <a:gd fmla="*/ 57 h 101" name="T89"/>
                <a:gd fmla="*/ 57 w 96" name="T90"/>
                <a:gd fmla="*/ 52 h 10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6" name="T138"/>
                <a:gd fmla="*/ 0 h 101" name="T139"/>
                <a:gd fmla="*/ 96 w 96" name="T140"/>
                <a:gd fmla="*/ 101 h 101"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00" w="96">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bg1"/>
            </a:solidFill>
            <a:ln>
              <a:noFill/>
            </a:ln>
          </p:spPr>
          <p:txBody>
            <a:bodyPr/>
            <a:lstStyle/>
            <a:p>
              <a:endParaRPr altLang="zh-CN" lang="zh-CN">
                <a:solidFill>
                  <a:srgbClr val="000000"/>
                </a:solidFill>
                <a:cs typeface="+mn-ea"/>
                <a:sym typeface="+mn-lt"/>
              </a:endParaRPr>
            </a:p>
          </p:txBody>
        </p:sp>
      </p:grpSp>
      <p:grpSp>
        <p:nvGrpSpPr>
          <p:cNvPr id="31" name="组合 30"/>
          <p:cNvGrpSpPr/>
          <p:nvPr/>
        </p:nvGrpSpPr>
        <p:grpSpPr>
          <a:xfrm>
            <a:off x="1456904" y="3363271"/>
            <a:ext cx="699076" cy="699074"/>
            <a:chOff x="1456904" y="3363271"/>
            <a:chExt cx="699076" cy="699074"/>
          </a:xfrm>
        </p:grpSpPr>
        <p:sp>
          <p:nvSpPr>
            <p:cNvPr id="32" name="Oval 92"/>
            <p:cNvSpPr/>
            <p:nvPr/>
          </p:nvSpPr>
          <p:spPr>
            <a:xfrm>
              <a:off x="1456904" y="3363271"/>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33" name="Freeform 205"/>
            <p:cNvSpPr>
              <a:spLocks noChangeArrowheads="1" noEditPoints="1"/>
            </p:cNvSpPr>
            <p:nvPr/>
          </p:nvSpPr>
          <p:spPr bwMode="auto">
            <a:xfrm>
              <a:off x="1642408" y="3530042"/>
              <a:ext cx="328069" cy="365533"/>
            </a:xfrm>
            <a:custGeom>
              <a:gdLst>
                <a:gd fmla="*/ 34 w 43" name="T0"/>
                <a:gd fmla="*/ 15 h 48" name="T1"/>
                <a:gd fmla="*/ 36 w 43" name="T2"/>
                <a:gd fmla="*/ 12 h 48" name="T3"/>
                <a:gd fmla="*/ 39 w 43" name="T4"/>
                <a:gd fmla="*/ 7 h 48" name="T5"/>
                <a:gd fmla="*/ 38 w 43" name="T6"/>
                <a:gd fmla="*/ 1 h 48" name="T7"/>
                <a:gd fmla="*/ 34 w 43" name="T8"/>
                <a:gd fmla="*/ 0 h 48" name="T9"/>
                <a:gd fmla="*/ 27 w 43" name="T10"/>
                <a:gd fmla="*/ 3 h 48" name="T11"/>
                <a:gd fmla="*/ 21 w 43" name="T12"/>
                <a:gd fmla="*/ 14 h 48" name="T13"/>
                <a:gd fmla="*/ 16 w 43" name="T14"/>
                <a:gd fmla="*/ 3 h 48" name="T15"/>
                <a:gd fmla="*/ 10 w 43" name="T16"/>
                <a:gd fmla="*/ 1 h 48" name="T17"/>
                <a:gd fmla="*/ 6 w 43" name="T18"/>
                <a:gd fmla="*/ 3 h 48" name="T19"/>
                <a:gd fmla="*/ 7 w 43" name="T20"/>
                <a:gd fmla="*/ 12 h 48" name="T21"/>
                <a:gd fmla="*/ 10 w 43" name="T22"/>
                <a:gd fmla="*/ 15 h 48" name="T23"/>
                <a:gd fmla="*/ 0 w 43" name="T24"/>
                <a:gd fmla="*/ 15 h 48" name="T25"/>
                <a:gd fmla="*/ 0 w 43" name="T26"/>
                <a:gd fmla="*/ 27 h 48" name="T27"/>
                <a:gd fmla="*/ 3 w 43" name="T28"/>
                <a:gd fmla="*/ 27 h 48" name="T29"/>
                <a:gd fmla="*/ 3 w 43" name="T30"/>
                <a:gd fmla="*/ 48 h 48" name="T31"/>
                <a:gd fmla="*/ 40 w 43" name="T32"/>
                <a:gd fmla="*/ 48 h 48" name="T33"/>
                <a:gd fmla="*/ 40 w 43" name="T34"/>
                <a:gd fmla="*/ 27 h 48" name="T35"/>
                <a:gd fmla="*/ 43 w 43" name="T36"/>
                <a:gd fmla="*/ 27 h 48" name="T37"/>
                <a:gd fmla="*/ 43 w 43" name="T38"/>
                <a:gd fmla="*/ 15 h 48" name="T39"/>
                <a:gd fmla="*/ 34 w 43" name="T40"/>
                <a:gd fmla="*/ 15 h 48" name="T41"/>
                <a:gd fmla="*/ 29 w 43" name="T42"/>
                <a:gd fmla="*/ 5 h 48" name="T43"/>
                <a:gd fmla="*/ 34 w 43" name="T44"/>
                <a:gd fmla="*/ 3 h 48" name="T45"/>
                <a:gd fmla="*/ 35 w 43" name="T46"/>
                <a:gd fmla="*/ 4 h 48" name="T47"/>
                <a:gd fmla="*/ 34 w 43" name="T48"/>
                <a:gd fmla="*/ 10 h 48" name="T49"/>
                <a:gd fmla="*/ 27 w 43" name="T50"/>
                <a:gd fmla="*/ 15 h 48" name="T51"/>
                <a:gd fmla="*/ 24 w 43" name="T52"/>
                <a:gd fmla="*/ 15 h 48" name="T53"/>
                <a:gd fmla="*/ 29 w 43" name="T54"/>
                <a:gd fmla="*/ 5 h 48" name="T55"/>
                <a:gd fmla="*/ 8 w 43" name="T56"/>
                <a:gd fmla="*/ 7 h 48" name="T57"/>
                <a:gd fmla="*/ 9 w 43" name="T58"/>
                <a:gd fmla="*/ 5 h 48" name="T59"/>
                <a:gd fmla="*/ 10 w 43" name="T60"/>
                <a:gd fmla="*/ 4 h 48" name="T61"/>
                <a:gd fmla="*/ 10 w 43" name="T62"/>
                <a:gd fmla="*/ 4 h 48" name="T63"/>
                <a:gd fmla="*/ 13 w 43" name="T64"/>
                <a:gd fmla="*/ 6 h 48" name="T65"/>
                <a:gd fmla="*/ 17 w 43" name="T66"/>
                <a:gd fmla="*/ 13 h 48" name="T67"/>
                <a:gd fmla="*/ 17 w 43" name="T68"/>
                <a:gd fmla="*/ 13 h 48" name="T69"/>
                <a:gd fmla="*/ 17 w 43" name="T70"/>
                <a:gd fmla="*/ 13 h 48" name="T71"/>
                <a:gd fmla="*/ 9 w 43" name="T72"/>
                <a:gd fmla="*/ 10 h 48" name="T73"/>
                <a:gd fmla="*/ 8 w 43" name="T74"/>
                <a:gd fmla="*/ 7 h 48" name="T75"/>
                <a:gd fmla="*/ 18 w 43" name="T76"/>
                <a:gd fmla="*/ 45 h 48" name="T77"/>
                <a:gd fmla="*/ 6 w 43" name="T78"/>
                <a:gd fmla="*/ 45 h 48" name="T79"/>
                <a:gd fmla="*/ 6 w 43" name="T80"/>
                <a:gd fmla="*/ 25 h 48" name="T81"/>
                <a:gd fmla="*/ 18 w 43" name="T82"/>
                <a:gd fmla="*/ 25 h 48" name="T83"/>
                <a:gd fmla="*/ 18 w 43" name="T84"/>
                <a:gd fmla="*/ 45 h 48" name="T85"/>
                <a:gd fmla="*/ 18 w 43" name="T86"/>
                <a:gd fmla="*/ 24 h 48" name="T87"/>
                <a:gd fmla="*/ 3 w 43" name="T88"/>
                <a:gd fmla="*/ 24 h 48" name="T89"/>
                <a:gd fmla="*/ 3 w 43" name="T90"/>
                <a:gd fmla="*/ 18 h 48" name="T91"/>
                <a:gd fmla="*/ 18 w 43" name="T92"/>
                <a:gd fmla="*/ 18 h 48" name="T93"/>
                <a:gd fmla="*/ 18 w 43" name="T94"/>
                <a:gd fmla="*/ 24 h 48" name="T95"/>
                <a:gd fmla="*/ 37 w 43" name="T96"/>
                <a:gd fmla="*/ 45 h 48" name="T97"/>
                <a:gd fmla="*/ 25 w 43" name="T98"/>
                <a:gd fmla="*/ 45 h 48" name="T99"/>
                <a:gd fmla="*/ 25 w 43" name="T100"/>
                <a:gd fmla="*/ 25 h 48" name="T101"/>
                <a:gd fmla="*/ 37 w 43" name="T102"/>
                <a:gd fmla="*/ 25 h 48" name="T103"/>
                <a:gd fmla="*/ 37 w 43" name="T104"/>
                <a:gd fmla="*/ 45 h 48" name="T105"/>
                <a:gd fmla="*/ 40 w 43" name="T106"/>
                <a:gd fmla="*/ 24 h 48" name="T107"/>
                <a:gd fmla="*/ 25 w 43" name="T108"/>
                <a:gd fmla="*/ 24 h 48" name="T109"/>
                <a:gd fmla="*/ 25 w 43" name="T110"/>
                <a:gd fmla="*/ 18 h 48" name="T111"/>
                <a:gd fmla="*/ 40 w 43" name="T112"/>
                <a:gd fmla="*/ 18 h 48" name="T113"/>
                <a:gd fmla="*/ 40 w 43" name="T114"/>
                <a:gd fmla="*/ 24 h 4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3" name="T174"/>
                <a:gd fmla="*/ 0 h 48" name="T175"/>
                <a:gd fmla="*/ 43 w 43" name="T176"/>
                <a:gd fmla="*/ 48 h 4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8" w="43">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solidFill>
              <a:schemeClr val="bg1"/>
            </a:solidFill>
            <a:ln>
              <a:noFill/>
            </a:ln>
          </p:spPr>
          <p:txBody>
            <a:bodyPr/>
            <a:lstStyle/>
            <a:p>
              <a:endParaRPr altLang="zh-CN" lang="zh-CN">
                <a:solidFill>
                  <a:srgbClr val="000000"/>
                </a:solidFill>
                <a:cs typeface="+mn-ea"/>
                <a:sym typeface="+mn-lt"/>
              </a:endParaRPr>
            </a:p>
          </p:txBody>
        </p:sp>
      </p:grpSp>
      <p:grpSp>
        <p:nvGrpSpPr>
          <p:cNvPr id="34" name="组合 33"/>
          <p:cNvGrpSpPr/>
          <p:nvPr/>
        </p:nvGrpSpPr>
        <p:grpSpPr>
          <a:xfrm>
            <a:off x="1456904" y="4928073"/>
            <a:ext cx="699076" cy="699074"/>
            <a:chOff x="1456904" y="4928073"/>
            <a:chExt cx="699076" cy="699074"/>
          </a:xfrm>
        </p:grpSpPr>
        <p:sp>
          <p:nvSpPr>
            <p:cNvPr id="35" name="Oval 106"/>
            <p:cNvSpPr/>
            <p:nvPr/>
          </p:nvSpPr>
          <p:spPr>
            <a:xfrm>
              <a:off x="1456904" y="4928073"/>
              <a:ext cx="699076" cy="699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36" name="Freeform 129"/>
            <p:cNvSpPr>
              <a:spLocks noChangeArrowheads="1" noEditPoints="1"/>
            </p:cNvSpPr>
            <p:nvPr/>
          </p:nvSpPr>
          <p:spPr bwMode="auto">
            <a:xfrm>
              <a:off x="1588224" y="5183036"/>
              <a:ext cx="436437" cy="189148"/>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16" name="T114"/>
                <a:gd fmla="*/ 0 h 94" name="T115"/>
                <a:gd fmla="*/ 216 w 216" name="T116"/>
                <a:gd fmla="*/ 94 h 9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altLang="zh-CN" lang="zh-CN">
                <a:solidFill>
                  <a:srgbClr val="000000"/>
                </a:solidFill>
                <a:cs typeface="+mn-ea"/>
                <a:sym typeface="+mn-lt"/>
              </a:endParaRPr>
            </a:p>
          </p:txBody>
        </p:sp>
      </p:grpSp>
      <p:grpSp>
        <p:nvGrpSpPr>
          <p:cNvPr id="37" name="组合 36"/>
          <p:cNvGrpSpPr/>
          <p:nvPr/>
        </p:nvGrpSpPr>
        <p:grpSpPr>
          <a:xfrm>
            <a:off x="6206326" y="1798469"/>
            <a:ext cx="699076" cy="699074"/>
            <a:chOff x="6206326" y="1798469"/>
            <a:chExt cx="699076" cy="699074"/>
          </a:xfrm>
        </p:grpSpPr>
        <p:sp>
          <p:nvSpPr>
            <p:cNvPr id="38" name="Oval 97"/>
            <p:cNvSpPr/>
            <p:nvPr/>
          </p:nvSpPr>
          <p:spPr>
            <a:xfrm>
              <a:off x="6206326" y="1798469"/>
              <a:ext cx="699076" cy="6990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AU" sz="2400">
                <a:solidFill>
                  <a:schemeClr val="bg1"/>
                </a:solidFill>
                <a:cs typeface="+mn-ea"/>
                <a:sym typeface="+mn-lt"/>
              </a:endParaRPr>
            </a:p>
          </p:txBody>
        </p:sp>
        <p:sp>
          <p:nvSpPr>
            <p:cNvPr id="39" name="任意多边形 38"/>
            <p:cNvSpPr/>
            <p:nvPr/>
          </p:nvSpPr>
          <p:spPr>
            <a:xfrm>
              <a:off x="6423677" y="2022967"/>
              <a:ext cx="264374" cy="250079"/>
            </a:xfrm>
            <a:custGeom>
              <a:rect b="b" l="l" r="r" t="t"/>
              <a:pathLst>
                <a:path h="203086" w="214695">
                  <a:moveTo>
                    <a:pt x="81643" y="24493"/>
                  </a:moveTo>
                  <a:cubicBezTo>
                    <a:pt x="74839" y="24493"/>
                    <a:pt x="69056" y="26874"/>
                    <a:pt x="64294" y="31636"/>
                  </a:cubicBezTo>
                  <a:cubicBezTo>
                    <a:pt x="59531" y="36399"/>
                    <a:pt x="57150" y="42182"/>
                    <a:pt x="57150" y="48986"/>
                  </a:cubicBezTo>
                  <a:cubicBezTo>
                    <a:pt x="57150" y="52557"/>
                    <a:pt x="57958" y="56087"/>
                    <a:pt x="59574" y="59574"/>
                  </a:cubicBezTo>
                  <a:cubicBezTo>
                    <a:pt x="56087" y="57958"/>
                    <a:pt x="52558" y="57150"/>
                    <a:pt x="48986" y="57150"/>
                  </a:cubicBezTo>
                  <a:cubicBezTo>
                    <a:pt x="42182" y="57150"/>
                    <a:pt x="36399" y="59531"/>
                    <a:pt x="31637" y="64294"/>
                  </a:cubicBezTo>
                  <a:cubicBezTo>
                    <a:pt x="26874" y="69056"/>
                    <a:pt x="24493" y="74839"/>
                    <a:pt x="24493" y="81643"/>
                  </a:cubicBezTo>
                  <a:cubicBezTo>
                    <a:pt x="24493" y="88446"/>
                    <a:pt x="26874" y="94229"/>
                    <a:pt x="31637" y="98992"/>
                  </a:cubicBezTo>
                  <a:cubicBezTo>
                    <a:pt x="36399" y="103754"/>
                    <a:pt x="42182" y="106136"/>
                    <a:pt x="48986" y="106136"/>
                  </a:cubicBezTo>
                  <a:cubicBezTo>
                    <a:pt x="55789" y="106136"/>
                    <a:pt x="61572" y="103754"/>
                    <a:pt x="66335" y="98992"/>
                  </a:cubicBezTo>
                  <a:cubicBezTo>
                    <a:pt x="71097" y="94229"/>
                    <a:pt x="73479" y="88446"/>
                    <a:pt x="73479" y="81643"/>
                  </a:cubicBezTo>
                  <a:cubicBezTo>
                    <a:pt x="73479" y="78071"/>
                    <a:pt x="72671" y="74541"/>
                    <a:pt x="71055" y="71055"/>
                  </a:cubicBezTo>
                  <a:cubicBezTo>
                    <a:pt x="74542" y="72670"/>
                    <a:pt x="78071" y="73478"/>
                    <a:pt x="81643" y="73478"/>
                  </a:cubicBezTo>
                  <a:cubicBezTo>
                    <a:pt x="88446" y="73478"/>
                    <a:pt x="94229" y="71097"/>
                    <a:pt x="98992" y="66335"/>
                  </a:cubicBezTo>
                  <a:cubicBezTo>
                    <a:pt x="103754" y="61572"/>
                    <a:pt x="106136" y="55789"/>
                    <a:pt x="106136" y="48986"/>
                  </a:cubicBezTo>
                  <a:cubicBezTo>
                    <a:pt x="106136" y="42182"/>
                    <a:pt x="103754" y="36399"/>
                    <a:pt x="98992" y="31636"/>
                  </a:cubicBezTo>
                  <a:cubicBezTo>
                    <a:pt x="94229" y="26874"/>
                    <a:pt x="88446" y="24493"/>
                    <a:pt x="81643" y="24493"/>
                  </a:cubicBezTo>
                  <a:close/>
                  <a:moveTo>
                    <a:pt x="83684" y="0"/>
                  </a:moveTo>
                  <a:cubicBezTo>
                    <a:pt x="97546" y="0"/>
                    <a:pt x="108836" y="4358"/>
                    <a:pt x="117553" y="13075"/>
                  </a:cubicBezTo>
                  <a:cubicBezTo>
                    <a:pt x="126270" y="21793"/>
                    <a:pt x="130629" y="33082"/>
                    <a:pt x="130629" y="46944"/>
                  </a:cubicBezTo>
                  <a:cubicBezTo>
                    <a:pt x="130629" y="63018"/>
                    <a:pt x="125058" y="78539"/>
                    <a:pt x="113917" y="93506"/>
                  </a:cubicBezTo>
                  <a:lnTo>
                    <a:pt x="159204" y="138793"/>
                  </a:lnTo>
                  <a:lnTo>
                    <a:pt x="171450" y="126546"/>
                  </a:lnTo>
                  <a:cubicBezTo>
                    <a:pt x="171195" y="126291"/>
                    <a:pt x="170089" y="125249"/>
                    <a:pt x="168133" y="123421"/>
                  </a:cubicBezTo>
                  <a:cubicBezTo>
                    <a:pt x="166177" y="121592"/>
                    <a:pt x="164476" y="119955"/>
                    <a:pt x="163031" y="118510"/>
                  </a:cubicBezTo>
                  <a:cubicBezTo>
                    <a:pt x="161585" y="117064"/>
                    <a:pt x="160182" y="115512"/>
                    <a:pt x="158821" y="113853"/>
                  </a:cubicBezTo>
                  <a:cubicBezTo>
                    <a:pt x="157460" y="112195"/>
                    <a:pt x="156780" y="110983"/>
                    <a:pt x="156780" y="110218"/>
                  </a:cubicBezTo>
                  <a:cubicBezTo>
                    <a:pt x="156780" y="108772"/>
                    <a:pt x="158863" y="105965"/>
                    <a:pt x="163031" y="101798"/>
                  </a:cubicBezTo>
                  <a:cubicBezTo>
                    <a:pt x="167198" y="97631"/>
                    <a:pt x="170004" y="95548"/>
                    <a:pt x="171450" y="95548"/>
                  </a:cubicBezTo>
                  <a:cubicBezTo>
                    <a:pt x="172556" y="95548"/>
                    <a:pt x="173534" y="95973"/>
                    <a:pt x="174384" y="96823"/>
                  </a:cubicBezTo>
                  <a:cubicBezTo>
                    <a:pt x="174894" y="97333"/>
                    <a:pt x="176850" y="99226"/>
                    <a:pt x="180252" y="102500"/>
                  </a:cubicBezTo>
                  <a:cubicBezTo>
                    <a:pt x="183654" y="105774"/>
                    <a:pt x="187141" y="109155"/>
                    <a:pt x="190713" y="112641"/>
                  </a:cubicBezTo>
                  <a:cubicBezTo>
                    <a:pt x="194285" y="116128"/>
                    <a:pt x="197963" y="119785"/>
                    <a:pt x="201747" y="123612"/>
                  </a:cubicBezTo>
                  <a:cubicBezTo>
                    <a:pt x="205532" y="127439"/>
                    <a:pt x="208636" y="130756"/>
                    <a:pt x="211060" y="133562"/>
                  </a:cubicBezTo>
                  <a:cubicBezTo>
                    <a:pt x="213483" y="136369"/>
                    <a:pt x="214695" y="138112"/>
                    <a:pt x="214695" y="138793"/>
                  </a:cubicBezTo>
                  <a:cubicBezTo>
                    <a:pt x="214695" y="140238"/>
                    <a:pt x="212612" y="143045"/>
                    <a:pt x="208444" y="147212"/>
                  </a:cubicBezTo>
                  <a:cubicBezTo>
                    <a:pt x="204277" y="151379"/>
                    <a:pt x="201471" y="153463"/>
                    <a:pt x="200025" y="153463"/>
                  </a:cubicBezTo>
                  <a:cubicBezTo>
                    <a:pt x="199260" y="153463"/>
                    <a:pt x="198048" y="152783"/>
                    <a:pt x="196389" y="151422"/>
                  </a:cubicBezTo>
                  <a:cubicBezTo>
                    <a:pt x="194731" y="150061"/>
                    <a:pt x="193179" y="148658"/>
                    <a:pt x="191733" y="147212"/>
                  </a:cubicBezTo>
                  <a:cubicBezTo>
                    <a:pt x="190287" y="145766"/>
                    <a:pt x="188650" y="144065"/>
                    <a:pt x="186822" y="142109"/>
                  </a:cubicBezTo>
                  <a:cubicBezTo>
                    <a:pt x="184993" y="140153"/>
                    <a:pt x="183952" y="139048"/>
                    <a:pt x="183696" y="138793"/>
                  </a:cubicBezTo>
                  <a:lnTo>
                    <a:pt x="171450" y="151039"/>
                  </a:lnTo>
                  <a:lnTo>
                    <a:pt x="199515" y="179104"/>
                  </a:lnTo>
                  <a:cubicBezTo>
                    <a:pt x="201896" y="181485"/>
                    <a:pt x="203087" y="184377"/>
                    <a:pt x="203087" y="187778"/>
                  </a:cubicBezTo>
                  <a:cubicBezTo>
                    <a:pt x="203087" y="191350"/>
                    <a:pt x="201428" y="194795"/>
                    <a:pt x="198111" y="198111"/>
                  </a:cubicBezTo>
                  <a:cubicBezTo>
                    <a:pt x="194795" y="201428"/>
                    <a:pt x="191350" y="203086"/>
                    <a:pt x="187779" y="203086"/>
                  </a:cubicBezTo>
                  <a:cubicBezTo>
                    <a:pt x="184377" y="203086"/>
                    <a:pt x="181485" y="201896"/>
                    <a:pt x="179104" y="199515"/>
                  </a:cubicBezTo>
                  <a:lnTo>
                    <a:pt x="93507" y="113917"/>
                  </a:lnTo>
                  <a:cubicBezTo>
                    <a:pt x="78539" y="125058"/>
                    <a:pt x="63018" y="130628"/>
                    <a:pt x="46945" y="130628"/>
                  </a:cubicBezTo>
                  <a:cubicBezTo>
                    <a:pt x="33082" y="130628"/>
                    <a:pt x="21793" y="126270"/>
                    <a:pt x="13076" y="117553"/>
                  </a:cubicBezTo>
                  <a:cubicBezTo>
                    <a:pt x="4359" y="108836"/>
                    <a:pt x="0" y="97546"/>
                    <a:pt x="0" y="83684"/>
                  </a:cubicBezTo>
                  <a:cubicBezTo>
                    <a:pt x="0" y="70077"/>
                    <a:pt x="4040" y="56767"/>
                    <a:pt x="12119" y="43755"/>
                  </a:cubicBezTo>
                  <a:cubicBezTo>
                    <a:pt x="20198" y="30743"/>
                    <a:pt x="30744" y="20198"/>
                    <a:pt x="43755" y="12119"/>
                  </a:cubicBezTo>
                  <a:cubicBezTo>
                    <a:pt x="56767" y="4039"/>
                    <a:pt x="70077" y="0"/>
                    <a:pt x="83684" y="0"/>
                  </a:cubicBezTo>
                  <a:close/>
                </a:path>
              </a:pathLst>
            </a:custGeom>
            <a:solidFill>
              <a:schemeClr val="bg1"/>
            </a:solid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AU">
                <a:solidFill>
                  <a:schemeClr val="bg1"/>
                </a:solidFill>
                <a:cs typeface="+mn-ea"/>
                <a:sym typeface="+mn-lt"/>
              </a:endParaRPr>
            </a:p>
          </p:txBody>
        </p:sp>
      </p:grpSp>
      <p:sp>
        <p:nvSpPr>
          <p:cNvPr id="41"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247534691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灯片编号占位符 1"/>
          <p:cNvSpPr>
            <a:spLocks noGrp="1"/>
          </p:cNvSpPr>
          <p:nvPr>
            <p:ph idx="12" sz="quarter" type="sldNum"/>
          </p:nvPr>
        </p:nvSpPr>
        <p:spPr/>
        <p:txBody>
          <a:bodyPr/>
          <a:lstStyle/>
          <a:p>
            <a:pPr algn="ctr" defTabSz="914400" eaLnBrk="1" fontAlgn="auto" hangingPunct="1" indent="0" latinLnBrk="0" lvl="0" marL="0" marR="0" rtl="0">
              <a:lnSpc>
                <a:spcPct val="100000"/>
              </a:lnSpc>
              <a:spcBef>
                <a:spcPct val="0"/>
              </a:spcBef>
              <a:spcAft>
                <a:spcPct val="0"/>
              </a:spcAft>
              <a:buClrTx/>
              <a:buSzTx/>
              <a:buFontTx/>
              <a:buNone/>
              <a:defRPr/>
            </a:pPr>
            <a:fld id="{943925CC-FD63-4567-9EF1-0AEF05DE7764}" type="slidenum">
              <a:rPr b="0" baseline="0" cap="none" i="0" kern="1200" kumimoji="0" lang="en-US" noProof="0" normalizeH="0" smtClean="0" spc="0" strike="noStrike" sz="1000" u="none">
                <a:ln>
                  <a:noFill/>
                </a:ln>
                <a:solidFill>
                  <a:prstClr val="white">
                    <a:lumMod val="50000"/>
                  </a:prstClr>
                </a:solidFill>
                <a:effectLst/>
                <a:uLnTx/>
                <a:uFillTx/>
                <a:latin charset="0" panose="020f0502020204030203" pitchFamily="34" typeface="Lato"/>
                <a:ea typeface="微软雅黑"/>
                <a:cs typeface="+mn-cs"/>
              </a:rPr>
              <a:pPr algn="ctr" defTabSz="914400" eaLnBrk="1" fontAlgn="auto" hangingPunct="1" indent="0" latinLnBrk="0" lvl="0" marL="0" marR="0" rtl="0">
                <a:lnSpc>
                  <a:spcPct val="100000"/>
                </a:lnSpc>
                <a:spcBef>
                  <a:spcPct val="0"/>
                </a:spcBef>
                <a:spcAft>
                  <a:spcPct val="0"/>
                </a:spcAft>
                <a:buClrTx/>
                <a:buSzTx/>
                <a:buFontTx/>
                <a:buNone/>
                <a:defRPr/>
              </a:pPr>
              <a:t>7</a:t>
            </a:fld>
          </a:p>
        </p:txBody>
      </p:sp>
      <p:grpSp>
        <p:nvGrpSpPr>
          <p:cNvPr id="4" name="Group 1"/>
          <p:cNvGrpSpPr/>
          <p:nvPr/>
        </p:nvGrpSpPr>
        <p:grpSpPr>
          <a:xfrm>
            <a:off x="776532" y="1842672"/>
            <a:ext cx="5289514" cy="4057079"/>
            <a:chOff x="3127375" y="1144587"/>
            <a:chExt cx="6581775" cy="5048251"/>
          </a:xfrm>
          <a:solidFill>
            <a:schemeClr val="accent2"/>
          </a:solidFill>
        </p:grpSpPr>
        <p:sp>
          <p:nvSpPr>
            <p:cNvPr id="5" name="Freeform 2"/>
            <p:cNvSpPr/>
            <p:nvPr/>
          </p:nvSpPr>
          <p:spPr bwMode="auto">
            <a:xfrm>
              <a:off x="7824788" y="3460750"/>
              <a:ext cx="868363" cy="554037"/>
            </a:xfrm>
            <a:custGeom>
              <a:gdLst>
                <a:gd fmla="*/ 43 w 350" name="T0"/>
                <a:gd fmla="*/ 154 h 223" name="T1"/>
                <a:gd fmla="*/ 39 w 350" name="T2"/>
                <a:gd fmla="*/ 156 h 223" name="T3"/>
                <a:gd fmla="*/ 20 w 350" name="T4"/>
                <a:gd fmla="*/ 172 h 223" name="T5"/>
                <a:gd fmla="*/ 0 w 350" name="T6"/>
                <a:gd fmla="*/ 184 h 223" name="T7"/>
                <a:gd fmla="*/ 1 w 350" name="T8"/>
                <a:gd fmla="*/ 185 h 223" name="T9"/>
                <a:gd fmla="*/ 13 w 350" name="T10"/>
                <a:gd fmla="*/ 190 h 223" name="T11"/>
                <a:gd fmla="*/ 30 w 350" name="T12"/>
                <a:gd fmla="*/ 202 h 223" name="T13"/>
                <a:gd fmla="*/ 57 w 350" name="T14"/>
                <a:gd fmla="*/ 220 h 223" name="T15"/>
                <a:gd fmla="*/ 79 w 350" name="T16"/>
                <a:gd fmla="*/ 197 h 223" name="T17"/>
                <a:gd fmla="*/ 106 w 350" name="T18"/>
                <a:gd fmla="*/ 204 h 223" name="T19"/>
                <a:gd fmla="*/ 115 w 350" name="T20"/>
                <a:gd fmla="*/ 208 h 223" name="T21"/>
                <a:gd fmla="*/ 124 w 350" name="T22"/>
                <a:gd fmla="*/ 218 h 223" name="T23"/>
                <a:gd fmla="*/ 127 w 350" name="T24"/>
                <a:gd fmla="*/ 223 h 223" name="T25"/>
                <a:gd fmla="*/ 129 w 350" name="T26"/>
                <a:gd fmla="*/ 222 h 223" name="T27"/>
                <a:gd fmla="*/ 158 w 350" name="T28"/>
                <a:gd fmla="*/ 205 h 223" name="T29"/>
                <a:gd fmla="*/ 165 w 350" name="T30"/>
                <a:gd fmla="*/ 210 h 223" name="T31"/>
                <a:gd fmla="*/ 172 w 350" name="T32"/>
                <a:gd fmla="*/ 219 h 223" name="T33"/>
                <a:gd fmla="*/ 185 w 350" name="T34"/>
                <a:gd fmla="*/ 200 h 223" name="T35"/>
                <a:gd fmla="*/ 201 w 350" name="T36"/>
                <a:gd fmla="*/ 188 h 223" name="T37"/>
                <a:gd fmla="*/ 204 w 350" name="T38"/>
                <a:gd fmla="*/ 191 h 223" name="T39"/>
                <a:gd fmla="*/ 207 w 350" name="T40"/>
                <a:gd fmla="*/ 170 h 223" name="T41"/>
                <a:gd fmla="*/ 233 w 350" name="T42"/>
                <a:gd fmla="*/ 141 h 223" name="T43"/>
                <a:gd fmla="*/ 258 w 350" name="T44"/>
                <a:gd fmla="*/ 116 h 223" name="T45"/>
                <a:gd fmla="*/ 271 w 350" name="T46"/>
                <a:gd fmla="*/ 100 h 223" name="T47"/>
                <a:gd fmla="*/ 296 w 350" name="T48"/>
                <a:gd fmla="*/ 77 h 223" name="T49"/>
                <a:gd fmla="*/ 319 w 350" name="T50"/>
                <a:gd fmla="*/ 63 h 223" name="T51"/>
                <a:gd fmla="*/ 342 w 350" name="T52"/>
                <a:gd fmla="*/ 56 h 223" name="T53"/>
                <a:gd fmla="*/ 350 w 350" name="T54"/>
                <a:gd fmla="*/ 26 h 223" name="T55"/>
                <a:gd fmla="*/ 326 w 350" name="T56"/>
                <a:gd fmla="*/ 26 h 223" name="T57"/>
                <a:gd fmla="*/ 308 w 350" name="T58"/>
                <a:gd fmla="*/ 26 h 223" name="T59"/>
                <a:gd fmla="*/ 279 w 350" name="T60"/>
                <a:gd fmla="*/ 26 h 223" name="T61"/>
                <a:gd fmla="*/ 253 w 350" name="T62"/>
                <a:gd fmla="*/ 8 h 223" name="T63"/>
                <a:gd fmla="*/ 226 w 350" name="T64"/>
                <a:gd fmla="*/ 32 h 223" name="T65"/>
                <a:gd fmla="*/ 201 w 350" name="T66"/>
                <a:gd fmla="*/ 54 h 223" name="T67"/>
                <a:gd fmla="*/ 174 w 350" name="T68"/>
                <a:gd fmla="*/ 40 h 223" name="T69"/>
                <a:gd fmla="*/ 181 w 350" name="T70"/>
                <a:gd fmla="*/ 25 h 223" name="T71"/>
                <a:gd fmla="*/ 174 w 350" name="T72"/>
                <a:gd fmla="*/ 17 h 223" name="T73"/>
                <a:gd fmla="*/ 172 w 350" name="T74"/>
                <a:gd fmla="*/ 8 h 223" name="T75"/>
                <a:gd fmla="*/ 147 w 350" name="T76"/>
                <a:gd fmla="*/ 8 h 223" name="T77"/>
                <a:gd fmla="*/ 128 w 350" name="T78"/>
                <a:gd fmla="*/ 13 h 223" name="T79"/>
                <a:gd fmla="*/ 120 w 350" name="T80"/>
                <a:gd fmla="*/ 22 h 223" name="T81"/>
                <a:gd fmla="*/ 119 w 350" name="T82"/>
                <a:gd fmla="*/ 22 h 223" name="T83"/>
                <a:gd fmla="*/ 99 w 350" name="T84"/>
                <a:gd fmla="*/ 33 h 223" name="T85"/>
                <a:gd fmla="*/ 50 w 350" name="T86"/>
                <a:gd fmla="*/ 57 h 223" name="T87"/>
                <a:gd fmla="*/ 26 w 350" name="T88"/>
                <a:gd fmla="*/ 118 h 223" name="T89"/>
                <a:gd fmla="*/ 25 w 350" name="T90"/>
                <a:gd fmla="*/ 118 h 223" name="T91"/>
                <a:gd fmla="*/ 22 w 350" name="T92"/>
                <a:gd fmla="*/ 122 h 223" name="T93"/>
                <a:gd fmla="*/ 24 w 350" name="T94"/>
                <a:gd fmla="*/ 125 h 223" name="T95"/>
                <a:gd fmla="*/ 46 w 350" name="T96"/>
                <a:gd fmla="*/ 139 h 223" name="T97"/>
                <a:gd fmla="*/ 49 w 350" name="T98"/>
                <a:gd fmla="*/ 147 h 223" name="T99"/>
                <a:gd fmla="*/ 43 w 350" name="T100"/>
                <a:gd fmla="*/ 154 h 2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23" w="350">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6" name="Freeform 3"/>
            <p:cNvSpPr/>
            <p:nvPr/>
          </p:nvSpPr>
          <p:spPr bwMode="auto">
            <a:xfrm>
              <a:off x="5265739" y="2733674"/>
              <a:ext cx="2114550" cy="1671637"/>
            </a:xfrm>
            <a:custGeom>
              <a:gdLst>
                <a:gd fmla="*/ 798 w 851" name="T0"/>
                <a:gd fmla="*/ 525 h 673" name="T1"/>
                <a:gd fmla="*/ 812 w 851" name="T2"/>
                <a:gd fmla="*/ 415 h 673" name="T3"/>
                <a:gd fmla="*/ 820 w 851" name="T4"/>
                <a:gd fmla="*/ 321 h 673" name="T5"/>
                <a:gd fmla="*/ 843 w 851" name="T6"/>
                <a:gd fmla="*/ 244 h 673" name="T7"/>
                <a:gd fmla="*/ 743 w 851" name="T8"/>
                <a:gd fmla="*/ 310 h 673" name="T9"/>
                <a:gd fmla="*/ 683 w 851" name="T10"/>
                <a:gd fmla="*/ 341 h 673" name="T11"/>
                <a:gd fmla="*/ 711 w 851" name="T12"/>
                <a:gd fmla="*/ 396 h 673" name="T13"/>
                <a:gd fmla="*/ 729 w 851" name="T14"/>
                <a:gd fmla="*/ 471 h 673" name="T15"/>
                <a:gd fmla="*/ 685 w 851" name="T16"/>
                <a:gd fmla="*/ 487 h 673" name="T17"/>
                <a:gd fmla="*/ 671 w 851" name="T18"/>
                <a:gd fmla="*/ 509 h 673" name="T19"/>
                <a:gd fmla="*/ 618 w 851" name="T20"/>
                <a:gd fmla="*/ 517 h 673" name="T21"/>
                <a:gd fmla="*/ 631 w 851" name="T22"/>
                <a:gd fmla="*/ 544 h 673" name="T23"/>
                <a:gd fmla="*/ 623 w 851" name="T24"/>
                <a:gd fmla="*/ 590 h 673" name="T25"/>
                <a:gd fmla="*/ 587 w 851" name="T26"/>
                <a:gd fmla="*/ 614 h 673" name="T27"/>
                <a:gd fmla="*/ 625 w 851" name="T28"/>
                <a:gd fmla="*/ 557 h 673" name="T29"/>
                <a:gd fmla="*/ 623 w 851" name="T30"/>
                <a:gd fmla="*/ 542 h 673" name="T31"/>
                <a:gd fmla="*/ 622 w 851" name="T32"/>
                <a:gd fmla="*/ 487 h 673" name="T33"/>
                <a:gd fmla="*/ 569 w 851" name="T34"/>
                <a:gd fmla="*/ 409 h 673" name="T35"/>
                <a:gd fmla="*/ 513 w 851" name="T36"/>
                <a:gd fmla="*/ 344 h 673" name="T37"/>
                <a:gd fmla="*/ 480 w 851" name="T38"/>
                <a:gd fmla="*/ 311 h 673" name="T39"/>
                <a:gd fmla="*/ 503 w 851" name="T40"/>
                <a:gd fmla="*/ 227 h 673" name="T41"/>
                <a:gd fmla="*/ 427 w 851" name="T42"/>
                <a:gd fmla="*/ 237 h 673" name="T43"/>
                <a:gd fmla="*/ 356 w 851" name="T44"/>
                <a:gd fmla="*/ 216 h 673" name="T45"/>
                <a:gd fmla="*/ 338 w 851" name="T46"/>
                <a:gd fmla="*/ 137 h 673" name="T47"/>
                <a:gd fmla="*/ 267 w 851" name="T48"/>
                <a:gd fmla="*/ 138 h 673" name="T49"/>
                <a:gd fmla="*/ 246 w 851" name="T50"/>
                <a:gd fmla="*/ 64 h 673" name="T51"/>
                <a:gd fmla="*/ 184 w 851" name="T52"/>
                <a:gd fmla="*/ 0 h 673" name="T53"/>
                <a:gd fmla="*/ 159 w 851" name="T54"/>
                <a:gd fmla="*/ 57 h 673" name="T55"/>
                <a:gd fmla="*/ 26 w 851" name="T56"/>
                <a:gd fmla="*/ 128 h 673" name="T57"/>
                <a:gd fmla="*/ 45 w 851" name="T58"/>
                <a:gd fmla="*/ 218 h 673" name="T59"/>
                <a:gd fmla="*/ 92 w 851" name="T60"/>
                <a:gd fmla="*/ 239 h 673" name="T61"/>
                <a:gd fmla="*/ 170 w 851" name="T62"/>
                <a:gd fmla="*/ 244 h 673" name="T63"/>
                <a:gd fmla="*/ 228 w 851" name="T64"/>
                <a:gd fmla="*/ 225 h 673" name="T65"/>
                <a:gd fmla="*/ 332 w 851" name="T66"/>
                <a:gd fmla="*/ 262 h 673" name="T67"/>
                <a:gd fmla="*/ 421 w 851" name="T68"/>
                <a:gd fmla="*/ 329 h 673" name="T69"/>
                <a:gd fmla="*/ 443 w 851" name="T70"/>
                <a:gd fmla="*/ 433 h 673" name="T71"/>
                <a:gd fmla="*/ 404 w 851" name="T72"/>
                <a:gd fmla="*/ 500 h 673" name="T73"/>
                <a:gd fmla="*/ 344 w 851" name="T74"/>
                <a:gd fmla="*/ 525 h 673" name="T75"/>
                <a:gd fmla="*/ 388 w 851" name="T76"/>
                <a:gd fmla="*/ 577 h 673" name="T77"/>
                <a:gd fmla="*/ 405 w 851" name="T78"/>
                <a:gd fmla="*/ 553 h 673" name="T79"/>
                <a:gd fmla="*/ 446 w 851" name="T80"/>
                <a:gd fmla="*/ 518 h 673" name="T81"/>
                <a:gd fmla="*/ 519 w 851" name="T82"/>
                <a:gd fmla="*/ 585 h 673" name="T83"/>
                <a:gd fmla="*/ 536 w 851" name="T84"/>
                <a:gd fmla="*/ 622 h 673" name="T85"/>
                <a:gd fmla="*/ 618 w 851" name="T86"/>
                <a:gd fmla="*/ 625 h 673" name="T87"/>
                <a:gd fmla="*/ 720 w 851" name="T88"/>
                <a:gd fmla="*/ 656 h 673" name="T89"/>
                <a:gd fmla="*/ 768 w 851" name="T90"/>
                <a:gd fmla="*/ 644 h 673" name="T91"/>
                <a:gd fmla="*/ 760 w 851" name="T92"/>
                <a:gd fmla="*/ 598 h 673" name="T93"/>
                <a:gd fmla="*/ 818 w 851" name="T94"/>
                <a:gd fmla="*/ 597 h 6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73" w="851">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7" name="Freeform 4"/>
            <p:cNvSpPr/>
            <p:nvPr/>
          </p:nvSpPr>
          <p:spPr bwMode="auto">
            <a:xfrm>
              <a:off x="6375401" y="4840287"/>
              <a:ext cx="790574" cy="641350"/>
            </a:xfrm>
            <a:custGeom>
              <a:gdLst>
                <a:gd fmla="*/ 174 w 318" name="T0"/>
                <a:gd fmla="*/ 209 h 258" name="T1"/>
                <a:gd fmla="*/ 208 w 318" name="T2"/>
                <a:gd fmla="*/ 233 h 258" name="T3"/>
                <a:gd fmla="*/ 216 w 318" name="T4"/>
                <a:gd fmla="*/ 233 h 258" name="T5"/>
                <a:gd fmla="*/ 221 w 318" name="T6"/>
                <a:gd fmla="*/ 226 h 258" name="T7"/>
                <a:gd fmla="*/ 248 w 318" name="T8"/>
                <a:gd fmla="*/ 208 h 258" name="T9"/>
                <a:gd fmla="*/ 274 w 318" name="T10"/>
                <a:gd fmla="*/ 207 h 258" name="T11"/>
                <a:gd fmla="*/ 307 w 318" name="T12"/>
                <a:gd fmla="*/ 194 h 258" name="T13"/>
                <a:gd fmla="*/ 307 w 318" name="T14"/>
                <a:gd fmla="*/ 194 h 258" name="T15"/>
                <a:gd fmla="*/ 313 w 318" name="T16"/>
                <a:gd fmla="*/ 194 h 258" name="T17"/>
                <a:gd fmla="*/ 310 w 318" name="T18"/>
                <a:gd fmla="*/ 153 h 258" name="T19"/>
                <a:gd fmla="*/ 318 w 318" name="T20"/>
                <a:gd fmla="*/ 132 h 258" name="T21"/>
                <a:gd fmla="*/ 310 w 318" name="T22"/>
                <a:gd fmla="*/ 125 h 258" name="T23"/>
                <a:gd fmla="*/ 287 w 318" name="T24"/>
                <a:gd fmla="*/ 123 h 258" name="T25"/>
                <a:gd fmla="*/ 287 w 318" name="T26"/>
                <a:gd fmla="*/ 110 h 258" name="T27"/>
                <a:gd fmla="*/ 311 w 318" name="T28"/>
                <a:gd fmla="*/ 94 h 258" name="T29"/>
                <a:gd fmla="*/ 312 w 318" name="T30"/>
                <a:gd fmla="*/ 67 h 258" name="T31"/>
                <a:gd fmla="*/ 313 w 318" name="T32"/>
                <a:gd fmla="*/ 55 h 258" name="T33"/>
                <a:gd fmla="*/ 290 w 318" name="T34"/>
                <a:gd fmla="*/ 55 h 258" name="T35"/>
                <a:gd fmla="*/ 255 w 318" name="T36"/>
                <a:gd fmla="*/ 30 h 258" name="T37"/>
                <a:gd fmla="*/ 256 w 318" name="T38"/>
                <a:gd fmla="*/ 27 h 258" name="T39"/>
                <a:gd fmla="*/ 261 w 318" name="T40"/>
                <a:gd fmla="*/ 7 h 258" name="T41"/>
                <a:gd fmla="*/ 260 w 318" name="T42"/>
                <a:gd fmla="*/ 7 h 258" name="T43"/>
                <a:gd fmla="*/ 232 w 318" name="T44"/>
                <a:gd fmla="*/ 7 h 258" name="T45"/>
                <a:gd fmla="*/ 231 w 318" name="T46"/>
                <a:gd fmla="*/ 5 h 258" name="T47"/>
                <a:gd fmla="*/ 223 w 318" name="T48"/>
                <a:gd fmla="*/ 1 h 258" name="T49"/>
                <a:gd fmla="*/ 219 w 318" name="T50"/>
                <a:gd fmla="*/ 5 h 258" name="T51"/>
                <a:gd fmla="*/ 199 w 318" name="T52"/>
                <a:gd fmla="*/ 20 h 258" name="T53"/>
                <a:gd fmla="*/ 186 w 318" name="T54"/>
                <a:gd fmla="*/ 26 h 258" name="T55"/>
                <a:gd fmla="*/ 186 w 318" name="T56"/>
                <a:gd fmla="*/ 40 h 258" name="T57"/>
                <a:gd fmla="*/ 160 w 318" name="T58"/>
                <a:gd fmla="*/ 38 h 258" name="T59"/>
                <a:gd fmla="*/ 134 w 318" name="T60"/>
                <a:gd fmla="*/ 28 h 258" name="T61"/>
                <a:gd fmla="*/ 130 w 318" name="T62"/>
                <a:gd fmla="*/ 38 h 258" name="T63"/>
                <a:gd fmla="*/ 145 w 318" name="T64"/>
                <a:gd fmla="*/ 61 h 258" name="T65"/>
                <a:gd fmla="*/ 147 w 318" name="T66"/>
                <a:gd fmla="*/ 63 h 258" name="T67"/>
                <a:gd fmla="*/ 138 w 318" name="T68"/>
                <a:gd fmla="*/ 83 h 258" name="T69"/>
                <a:gd fmla="*/ 99 w 318" name="T70"/>
                <a:gd fmla="*/ 83 h 258" name="T71"/>
                <a:gd fmla="*/ 82 w 318" name="T72"/>
                <a:gd fmla="*/ 97 h 258" name="T73"/>
                <a:gd fmla="*/ 48 w 318" name="T74"/>
                <a:gd fmla="*/ 107 h 258" name="T75"/>
                <a:gd fmla="*/ 16 w 318" name="T76"/>
                <a:gd fmla="*/ 101 h 258" name="T77"/>
                <a:gd fmla="*/ 0 w 318" name="T78"/>
                <a:gd fmla="*/ 111 h 258" name="T79"/>
                <a:gd fmla="*/ 9 w 318" name="T80"/>
                <a:gd fmla="*/ 127 h 258" name="T81"/>
                <a:gd fmla="*/ 5 w 318" name="T82"/>
                <a:gd fmla="*/ 133 h 258" name="T83"/>
                <a:gd fmla="*/ 4 w 318" name="T84"/>
                <a:gd fmla="*/ 133 h 258" name="T85"/>
                <a:gd fmla="*/ 6 w 318" name="T86"/>
                <a:gd fmla="*/ 135 h 258" name="T87"/>
                <a:gd fmla="*/ 14 w 318" name="T88"/>
                <a:gd fmla="*/ 140 h 258" name="T89"/>
                <a:gd fmla="*/ 22 w 318" name="T90"/>
                <a:gd fmla="*/ 136 h 258" name="T91"/>
                <a:gd fmla="*/ 34 w 318" name="T92"/>
                <a:gd fmla="*/ 131 h 258" name="T93"/>
                <a:gd fmla="*/ 42 w 318" name="T94"/>
                <a:gd fmla="*/ 138 h 258" name="T95"/>
                <a:gd fmla="*/ 40 w 318" name="T96"/>
                <a:gd fmla="*/ 173 h 258" name="T97"/>
                <a:gd fmla="*/ 39 w 318" name="T98"/>
                <a:gd fmla="*/ 179 h 258" name="T99"/>
                <a:gd fmla="*/ 44 w 318" name="T100"/>
                <a:gd fmla="*/ 214 h 258" name="T101"/>
                <a:gd fmla="*/ 44 w 318" name="T102"/>
                <a:gd fmla="*/ 215 h 258" name="T103"/>
                <a:gd fmla="*/ 44 w 318" name="T104"/>
                <a:gd fmla="*/ 215 h 258" name="T105"/>
                <a:gd fmla="*/ 41 w 318" name="T106"/>
                <a:gd fmla="*/ 252 h 258" name="T107"/>
                <a:gd fmla="*/ 41 w 318" name="T108"/>
                <a:gd fmla="*/ 255 h 258" name="T109"/>
                <a:gd fmla="*/ 85 w 318" name="T110"/>
                <a:gd fmla="*/ 238 h 258" name="T111"/>
                <a:gd fmla="*/ 87 w 318" name="T112"/>
                <a:gd fmla="*/ 239 h 258" name="T113"/>
                <a:gd fmla="*/ 118 w 318" name="T114"/>
                <a:gd fmla="*/ 256 h 258" name="T115"/>
                <a:gd fmla="*/ 130 w 318" name="T116"/>
                <a:gd fmla="*/ 251 h 258" name="T117"/>
                <a:gd fmla="*/ 135 w 318" name="T118"/>
                <a:gd fmla="*/ 248 h 258" name="T119"/>
                <a:gd fmla="*/ 158 w 318" name="T120"/>
                <a:gd fmla="*/ 231 h 258" name="T121"/>
                <a:gd fmla="*/ 161 w 318" name="T122"/>
                <a:gd fmla="*/ 209 h 258" name="T123"/>
                <a:gd fmla="*/ 174 w 318" name="T124"/>
                <a:gd fmla="*/ 209 h 25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8" w="31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8" name="Freeform 5"/>
            <p:cNvSpPr/>
            <p:nvPr/>
          </p:nvSpPr>
          <p:spPr bwMode="auto">
            <a:xfrm>
              <a:off x="7108826" y="4684712"/>
              <a:ext cx="682624" cy="823913"/>
            </a:xfrm>
            <a:custGeom>
              <a:gdLst>
                <a:gd fmla="*/ 215 w 275" name="T0"/>
                <a:gd fmla="*/ 281 h 332" name="T1"/>
                <a:gd fmla="*/ 255 w 275" name="T2"/>
                <a:gd fmla="*/ 281 h 332" name="T3"/>
                <a:gd fmla="*/ 264 w 275" name="T4"/>
                <a:gd fmla="*/ 283 h 332" name="T5"/>
                <a:gd fmla="*/ 268 w 275" name="T6"/>
                <a:gd fmla="*/ 283 h 332" name="T7"/>
                <a:gd fmla="*/ 275 w 275" name="T8"/>
                <a:gd fmla="*/ 240 h 332" name="T9"/>
                <a:gd fmla="*/ 275 w 275" name="T10"/>
                <a:gd fmla="*/ 211 h 332" name="T11"/>
                <a:gd fmla="*/ 271 w 275" name="T12"/>
                <a:gd fmla="*/ 202 h 332" name="T13"/>
                <a:gd fmla="*/ 268 w 275" name="T14"/>
                <a:gd fmla="*/ 174 h 332" name="T15"/>
                <a:gd fmla="*/ 243 w 275" name="T16"/>
                <a:gd fmla="*/ 145 h 332" name="T17"/>
                <a:gd fmla="*/ 260 w 275" name="T18"/>
                <a:gd fmla="*/ 114 h 332" name="T19"/>
                <a:gd fmla="*/ 275 w 275" name="T20"/>
                <a:gd fmla="*/ 79 h 332" name="T21"/>
                <a:gd fmla="*/ 263 w 275" name="T22"/>
                <a:gd fmla="*/ 66 h 332" name="T23"/>
                <a:gd fmla="*/ 245 w 275" name="T24"/>
                <a:gd fmla="*/ 66 h 332" name="T25"/>
                <a:gd fmla="*/ 243 w 275" name="T26"/>
                <a:gd fmla="*/ 31 h 332" name="T27"/>
                <a:gd fmla="*/ 230 w 275" name="T28"/>
                <a:gd fmla="*/ 31 h 332" name="T29"/>
                <a:gd fmla="*/ 208 w 275" name="T30"/>
                <a:gd fmla="*/ 54 h 332" name="T31"/>
                <a:gd fmla="*/ 208 w 275" name="T32"/>
                <a:gd fmla="*/ 25 h 332" name="T33"/>
                <a:gd fmla="*/ 182 w 275" name="T34"/>
                <a:gd fmla="*/ 25 h 332" name="T35"/>
                <a:gd fmla="*/ 125 w 275" name="T36"/>
                <a:gd fmla="*/ 12 h 332" name="T37"/>
                <a:gd fmla="*/ 78 w 275" name="T38"/>
                <a:gd fmla="*/ 3 h 332" name="T39"/>
                <a:gd fmla="*/ 78 w 275" name="T40"/>
                <a:gd fmla="*/ 7 h 332" name="T41"/>
                <a:gd fmla="*/ 77 w 275" name="T42"/>
                <a:gd fmla="*/ 34 h 332" name="T43"/>
                <a:gd fmla="*/ 74 w 275" name="T44"/>
                <a:gd fmla="*/ 39 h 332" name="T45"/>
                <a:gd fmla="*/ 71 w 275" name="T46"/>
                <a:gd fmla="*/ 35 h 332" name="T47"/>
                <a:gd fmla="*/ 52 w 275" name="T48"/>
                <a:gd fmla="*/ 31 h 332" name="T49"/>
                <a:gd fmla="*/ 24 w 275" name="T50"/>
                <a:gd fmla="*/ 62 h 332" name="T51"/>
                <a:gd fmla="*/ 25 w 275" name="T52"/>
                <a:gd fmla="*/ 96 h 332" name="T53"/>
                <a:gd fmla="*/ 24 w 275" name="T54"/>
                <a:gd fmla="*/ 132 h 332" name="T55"/>
                <a:gd fmla="*/ 24 w 275" name="T56"/>
                <a:gd fmla="*/ 158 h 332" name="T57"/>
                <a:gd fmla="*/ 25 w 275" name="T58"/>
                <a:gd fmla="*/ 160 h 332" name="T59"/>
                <a:gd fmla="*/ 0 w 275" name="T60"/>
                <a:gd fmla="*/ 177 h 332" name="T61"/>
                <a:gd fmla="*/ 0 w 275" name="T62"/>
                <a:gd fmla="*/ 179 h 332" name="T63"/>
                <a:gd fmla="*/ 18 w 275" name="T64"/>
                <a:gd fmla="*/ 181 h 332" name="T65"/>
                <a:gd fmla="*/ 33 w 275" name="T66"/>
                <a:gd fmla="*/ 193 h 332" name="T67"/>
                <a:gd fmla="*/ 23 w 275" name="T68"/>
                <a:gd fmla="*/ 217 h 332" name="T69"/>
                <a:gd fmla="*/ 26 w 275" name="T70"/>
                <a:gd fmla="*/ 257 h 332" name="T71"/>
                <a:gd fmla="*/ 32 w 275" name="T72"/>
                <a:gd fmla="*/ 257 h 332" name="T73"/>
                <a:gd fmla="*/ 40 w 275" name="T74"/>
                <a:gd fmla="*/ 224 h 332" name="T75"/>
                <a:gd fmla="*/ 46 w 275" name="T76"/>
                <a:gd fmla="*/ 229 h 332" name="T77"/>
                <a:gd fmla="*/ 61 w 275" name="T78"/>
                <a:gd fmla="*/ 240 h 332" name="T79"/>
                <a:gd fmla="*/ 75 w 275" name="T80"/>
                <a:gd fmla="*/ 226 h 332" name="T81"/>
                <a:gd fmla="*/ 81 w 275" name="T82"/>
                <a:gd fmla="*/ 228 h 332" name="T83"/>
                <a:gd fmla="*/ 105 w 275" name="T84"/>
                <a:gd fmla="*/ 227 h 332" name="T85"/>
                <a:gd fmla="*/ 108 w 275" name="T86"/>
                <a:gd fmla="*/ 226 h 332" name="T87"/>
                <a:gd fmla="*/ 109 w 275" name="T88"/>
                <a:gd fmla="*/ 228 h 332" name="T89"/>
                <a:gd fmla="*/ 121 w 275" name="T90"/>
                <a:gd fmla="*/ 255 h 332" name="T91"/>
                <a:gd fmla="*/ 112 w 275" name="T92"/>
                <a:gd fmla="*/ 288 h 332" name="T93"/>
                <a:gd fmla="*/ 104 w 275" name="T94"/>
                <a:gd fmla="*/ 305 h 332" name="T95"/>
                <a:gd fmla="*/ 120 w 275" name="T96"/>
                <a:gd fmla="*/ 298 h 332" name="T97"/>
                <a:gd fmla="*/ 128 w 275" name="T98"/>
                <a:gd fmla="*/ 323 h 332" name="T99"/>
                <a:gd fmla="*/ 138 w 275" name="T100"/>
                <a:gd fmla="*/ 318 h 332" name="T101"/>
                <a:gd fmla="*/ 154 w 275" name="T102"/>
                <a:gd fmla="*/ 329 h 332" name="T103"/>
                <a:gd fmla="*/ 154 w 275" name="T104"/>
                <a:gd fmla="*/ 330 h 332" name="T105"/>
                <a:gd fmla="*/ 155 w 275" name="T106"/>
                <a:gd fmla="*/ 331 h 332" name="T107"/>
                <a:gd fmla="*/ 155 w 275" name="T108"/>
                <a:gd fmla="*/ 332 h 332" name="T109"/>
                <a:gd fmla="*/ 169 w 275" name="T110"/>
                <a:gd fmla="*/ 317 h 332" name="T111"/>
                <a:gd fmla="*/ 180 w 275" name="T112"/>
                <a:gd fmla="*/ 294 h 332" name="T113"/>
                <a:gd fmla="*/ 192 w 275" name="T114"/>
                <a:gd fmla="*/ 295 h 332" name="T115"/>
                <a:gd fmla="*/ 209 w 275" name="T116"/>
                <a:gd fmla="*/ 307 h 332" name="T117"/>
                <a:gd fmla="*/ 210 w 275" name="T118"/>
                <a:gd fmla="*/ 285 h 332" name="T119"/>
                <a:gd fmla="*/ 215 w 275" name="T120"/>
                <a:gd fmla="*/ 281 h 33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2" w="275">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9" name="Freeform 6"/>
            <p:cNvSpPr/>
            <p:nvPr/>
          </p:nvSpPr>
          <p:spPr bwMode="auto">
            <a:xfrm>
              <a:off x="4776789" y="3219449"/>
              <a:ext cx="1619250" cy="1093787"/>
            </a:xfrm>
            <a:custGeom>
              <a:gdLst>
                <a:gd fmla="*/ 0 w 652" name="T0"/>
                <a:gd fmla="*/ 216 h 440" name="T1"/>
                <a:gd fmla="*/ 1 w 652" name="T2"/>
                <a:gd fmla="*/ 251 h 440" name="T3"/>
                <a:gd fmla="*/ 13 w 652" name="T4"/>
                <a:gd fmla="*/ 279 h 440" name="T5"/>
                <a:gd fmla="*/ 44 w 652" name="T6"/>
                <a:gd fmla="*/ 304 h 440" name="T7"/>
                <a:gd fmla="*/ 89 w 652" name="T8"/>
                <a:gd fmla="*/ 343 h 440" name="T9"/>
                <a:gd fmla="*/ 127 w 652" name="T10"/>
                <a:gd fmla="*/ 348 h 440" name="T11"/>
                <a:gd fmla="*/ 197 w 652" name="T12"/>
                <a:gd fmla="*/ 388 h 440" name="T13"/>
                <a:gd fmla="*/ 228 w 652" name="T14"/>
                <a:gd fmla="*/ 394 h 440" name="T15"/>
                <a:gd fmla="*/ 271 w 652" name="T16"/>
                <a:gd fmla="*/ 440 h 440" name="T17"/>
                <a:gd fmla="*/ 296 w 652" name="T18"/>
                <a:gd fmla="*/ 430 h 440" name="T19"/>
                <a:gd fmla="*/ 315 w 652" name="T20"/>
                <a:gd fmla="*/ 440 h 440" name="T21"/>
                <a:gd fmla="*/ 349 w 652" name="T22"/>
                <a:gd fmla="*/ 411 h 440" name="T23"/>
                <a:gd fmla="*/ 357 w 652" name="T24"/>
                <a:gd fmla="*/ 395 h 440" name="T25"/>
                <a:gd fmla="*/ 381 w 652" name="T26"/>
                <a:gd fmla="*/ 323 h 440" name="T27"/>
                <a:gd fmla="*/ 427 w 652" name="T28"/>
                <a:gd fmla="*/ 333 h 440" name="T29"/>
                <a:gd fmla="*/ 441 w 652" name="T30"/>
                <a:gd fmla="*/ 370 h 440" name="T31"/>
                <a:gd fmla="*/ 486 w 652" name="T32"/>
                <a:gd fmla="*/ 394 h 440" name="T33"/>
                <a:gd fmla="*/ 514 w 652" name="T34"/>
                <a:gd fmla="*/ 412 h 440" name="T35"/>
                <a:gd fmla="*/ 544 w 652" name="T36"/>
                <a:gd fmla="*/ 402 h 440" name="T37"/>
                <a:gd fmla="*/ 563 w 652" name="T38"/>
                <a:gd fmla="*/ 372 h 440" name="T39"/>
                <a:gd fmla="*/ 531 w 652" name="T40"/>
                <a:gd fmla="*/ 326 h 440" name="T41"/>
                <a:gd fmla="*/ 570 w 652" name="T42"/>
                <a:gd fmla="*/ 324 h 440" name="T43"/>
                <a:gd fmla="*/ 593 w 652" name="T44"/>
                <a:gd fmla="*/ 324 h 440" name="T45"/>
                <a:gd fmla="*/ 603 w 652" name="T46"/>
                <a:gd fmla="*/ 288 h 440" name="T47"/>
                <a:gd fmla="*/ 632 w 652" name="T48"/>
                <a:gd fmla="*/ 253 h 440" name="T49"/>
                <a:gd fmla="*/ 652 w 652" name="T50"/>
                <a:gd fmla="*/ 224 h 440" name="T51"/>
                <a:gd fmla="*/ 610 w 652" name="T52"/>
                <a:gd fmla="*/ 136 h 440" name="T53"/>
                <a:gd fmla="*/ 609 w 652" name="T54"/>
                <a:gd fmla="*/ 129 h 440" name="T55"/>
                <a:gd fmla="*/ 594 w 652" name="T56"/>
                <a:gd fmla="*/ 128 h 440" name="T57"/>
                <a:gd fmla="*/ 526 w 652" name="T58"/>
                <a:gd fmla="*/ 75 h 440" name="T59"/>
                <a:gd fmla="*/ 463 w 652" name="T60"/>
                <a:gd fmla="*/ 31 h 440" name="T61"/>
                <a:gd fmla="*/ 402 w 652" name="T62"/>
                <a:gd fmla="*/ 19 h 440" name="T63"/>
                <a:gd fmla="*/ 385 w 652" name="T64"/>
                <a:gd fmla="*/ 27 h 440" name="T65"/>
                <a:gd fmla="*/ 355 w 652" name="T66"/>
                <a:gd fmla="*/ 73 h 440" name="T67"/>
                <a:gd fmla="*/ 303 w 652" name="T68"/>
                <a:gd fmla="*/ 56 h 440" name="T69"/>
                <a:gd fmla="*/ 269 w 652" name="T70"/>
                <a:gd fmla="*/ 53 h 440" name="T71"/>
                <a:gd fmla="*/ 259 w 652" name="T72"/>
                <a:gd fmla="*/ 28 h 440" name="T73"/>
                <a:gd fmla="*/ 234 w 652" name="T74"/>
                <a:gd fmla="*/ 19 h 440" name="T75"/>
                <a:gd fmla="*/ 190 w 652" name="T76"/>
                <a:gd fmla="*/ 0 h 440" name="T77"/>
                <a:gd fmla="*/ 80 w 652" name="T78"/>
                <a:gd fmla="*/ 11 h 440" name="T79"/>
                <a:gd fmla="*/ 103 w 652" name="T80"/>
                <a:gd fmla="*/ 61 h 440" name="T81"/>
                <a:gd fmla="*/ 103 w 652" name="T82"/>
                <a:gd fmla="*/ 103 h 440" name="T83"/>
                <a:gd fmla="*/ 84 w 652" name="T84"/>
                <a:gd fmla="*/ 145 h 440" name="T85"/>
                <a:gd fmla="*/ 15 w 652" name="T86"/>
                <a:gd fmla="*/ 172 h 4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40" w="652">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0" name="Freeform 7"/>
            <p:cNvSpPr/>
            <p:nvPr/>
          </p:nvSpPr>
          <p:spPr bwMode="auto">
            <a:xfrm>
              <a:off x="7732713" y="4684712"/>
              <a:ext cx="603250" cy="814388"/>
            </a:xfrm>
            <a:custGeom>
              <a:gdLst>
                <a:gd fmla="*/ 216 w 243" name="T0"/>
                <a:gd fmla="*/ 34 h 328" name="T1"/>
                <a:gd fmla="*/ 219 w 243" name="T2"/>
                <a:gd fmla="*/ 24 h 328" name="T3"/>
                <a:gd fmla="*/ 218 w 243" name="T4"/>
                <a:gd fmla="*/ 23 h 328" name="T5"/>
                <a:gd fmla="*/ 211 w 243" name="T6"/>
                <a:gd fmla="*/ 19 h 328" name="T7"/>
                <a:gd fmla="*/ 198 w 243" name="T8"/>
                <a:gd fmla="*/ 14 h 328" name="T9"/>
                <a:gd fmla="*/ 180 w 243" name="T10"/>
                <a:gd fmla="*/ 6 h 328" name="T11"/>
                <a:gd fmla="*/ 168 w 243" name="T12"/>
                <a:gd fmla="*/ 1 h 328" name="T13"/>
                <a:gd fmla="*/ 161 w 243" name="T14"/>
                <a:gd fmla="*/ 10 h 328" name="T15"/>
                <a:gd fmla="*/ 148 w 243" name="T16"/>
                <a:gd fmla="*/ 1 h 328" name="T17"/>
                <a:gd fmla="*/ 137 w 243" name="T18"/>
                <a:gd fmla="*/ 2 h 328" name="T19"/>
                <a:gd fmla="*/ 96 w 243" name="T20"/>
                <a:gd fmla="*/ 16 h 328" name="T21"/>
                <a:gd fmla="*/ 53 w 243" name="T22"/>
                <a:gd fmla="*/ 32 h 328" name="T23"/>
                <a:gd fmla="*/ 24 w 243" name="T24"/>
                <a:gd fmla="*/ 62 h 328" name="T25"/>
                <a:gd fmla="*/ 32 w 243" name="T26"/>
                <a:gd fmla="*/ 79 h 328" name="T27"/>
                <a:gd fmla="*/ 32 w 243" name="T28"/>
                <a:gd fmla="*/ 80 h 328" name="T29"/>
                <a:gd fmla="*/ 15 w 243" name="T30"/>
                <a:gd fmla="*/ 118 h 328" name="T31"/>
                <a:gd fmla="*/ 0 w 243" name="T32"/>
                <a:gd fmla="*/ 146 h 328" name="T33"/>
                <a:gd fmla="*/ 23 w 243" name="T34"/>
                <a:gd fmla="*/ 168 h 328" name="T35"/>
                <a:gd fmla="*/ 24 w 243" name="T36"/>
                <a:gd fmla="*/ 169 h 328" name="T37"/>
                <a:gd fmla="*/ 28 w 243" name="T38"/>
                <a:gd fmla="*/ 200 h 328" name="T39"/>
                <a:gd fmla="*/ 32 w 243" name="T40"/>
                <a:gd fmla="*/ 210 h 328" name="T41"/>
                <a:gd fmla="*/ 32 w 243" name="T42"/>
                <a:gd fmla="*/ 241 h 328" name="T43"/>
                <a:gd fmla="*/ 25 w 243" name="T44"/>
                <a:gd fmla="*/ 283 h 328" name="T45"/>
                <a:gd fmla="*/ 51 w 243" name="T46"/>
                <a:gd fmla="*/ 280 h 328" name="T47"/>
                <a:gd fmla="*/ 56 w 243" name="T48"/>
                <a:gd fmla="*/ 278 h 328" name="T49"/>
                <a:gd fmla="*/ 56 w 243" name="T50"/>
                <a:gd fmla="*/ 314 h 328" name="T51"/>
                <a:gd fmla="*/ 54 w 243" name="T52"/>
                <a:gd fmla="*/ 315 h 328" name="T53"/>
                <a:gd fmla="*/ 39 w 243" name="T54"/>
                <a:gd fmla="*/ 325 h 328" name="T55"/>
                <a:gd fmla="*/ 39 w 243" name="T56"/>
                <a:gd fmla="*/ 326 h 328" name="T57"/>
                <a:gd fmla="*/ 80 w 243" name="T58"/>
                <a:gd fmla="*/ 322 h 328" name="T59"/>
                <a:gd fmla="*/ 87 w 243" name="T60"/>
                <a:gd fmla="*/ 318 h 328" name="T61"/>
                <a:gd fmla="*/ 107 w 243" name="T62"/>
                <a:gd fmla="*/ 317 h 328" name="T63"/>
                <a:gd fmla="*/ 112 w 243" name="T64"/>
                <a:gd fmla="*/ 319 h 328" name="T65"/>
                <a:gd fmla="*/ 112 w 243" name="T66"/>
                <a:gd fmla="*/ 286 h 328" name="T67"/>
                <a:gd fmla="*/ 130 w 243" name="T68"/>
                <a:gd fmla="*/ 261 h 328" name="T69"/>
                <a:gd fmla="*/ 142 w 243" name="T70"/>
                <a:gd fmla="*/ 226 h 328" name="T71"/>
                <a:gd fmla="*/ 150 w 243" name="T72"/>
                <a:gd fmla="*/ 213 h 328" name="T73"/>
                <a:gd fmla="*/ 150 w 243" name="T74"/>
                <a:gd fmla="*/ 201 h 328" name="T75"/>
                <a:gd fmla="*/ 162 w 243" name="T76"/>
                <a:gd fmla="*/ 181 h 328" name="T77"/>
                <a:gd fmla="*/ 176 w 243" name="T78"/>
                <a:gd fmla="*/ 157 h 328" name="T79"/>
                <a:gd fmla="*/ 175 w 243" name="T80"/>
                <a:gd fmla="*/ 155 h 328" name="T81"/>
                <a:gd fmla="*/ 169 w 243" name="T82"/>
                <a:gd fmla="*/ 127 h 328" name="T83"/>
                <a:gd fmla="*/ 180 w 243" name="T84"/>
                <a:gd fmla="*/ 119 h 328" name="T85"/>
                <a:gd fmla="*/ 202 w 243" name="T86"/>
                <a:gd fmla="*/ 117 h 328" name="T87"/>
                <a:gd fmla="*/ 220 w 243" name="T88"/>
                <a:gd fmla="*/ 113 h 328" name="T89"/>
                <a:gd fmla="*/ 226 w 243" name="T90"/>
                <a:gd fmla="*/ 106 h 328" name="T91"/>
                <a:gd fmla="*/ 243 w 243" name="T92"/>
                <a:gd fmla="*/ 88 h 328" name="T93"/>
                <a:gd fmla="*/ 243 w 243" name="T94"/>
                <a:gd fmla="*/ 62 h 328" name="T95"/>
                <a:gd fmla="*/ 214 w 243" name="T96"/>
                <a:gd fmla="*/ 37 h 328" name="T97"/>
                <a:gd fmla="*/ 216 w 243" name="T98"/>
                <a:gd fmla="*/ 34 h 3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28" w="243">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1" name="Freeform 8"/>
            <p:cNvSpPr/>
            <p:nvPr/>
          </p:nvSpPr>
          <p:spPr bwMode="auto">
            <a:xfrm>
              <a:off x="7254876" y="3135312"/>
              <a:ext cx="482600" cy="892176"/>
            </a:xfrm>
            <a:custGeom>
              <a:gdLst>
                <a:gd fmla="*/ 150 w 194" name="T0"/>
                <a:gd fmla="*/ 35 h 359" name="T1"/>
                <a:gd fmla="*/ 145 w 194" name="T2"/>
                <a:gd fmla="*/ 34 h 359" name="T3"/>
                <a:gd fmla="*/ 128 w 194" name="T4"/>
                <a:gd fmla="*/ 34 h 359" name="T5"/>
                <a:gd fmla="*/ 89 w 194" name="T6"/>
                <a:gd fmla="*/ 35 h 359" name="T7"/>
                <a:gd fmla="*/ 66 w 194" name="T8"/>
                <a:gd fmla="*/ 71 h 359" name="T9"/>
                <a:gd fmla="*/ 50 w 194" name="T10"/>
                <a:gd fmla="*/ 80 h 359" name="T11"/>
                <a:gd fmla="*/ 48 w 194" name="T12"/>
                <a:gd fmla="*/ 127 h 359" name="T13"/>
                <a:gd fmla="*/ 33 w 194" name="T14"/>
                <a:gd fmla="*/ 138 h 359" name="T15"/>
                <a:gd fmla="*/ 19 w 194" name="T16"/>
                <a:gd fmla="*/ 148 h 359" name="T17"/>
                <a:gd fmla="*/ 24 w 194" name="T18"/>
                <a:gd fmla="*/ 153 h 359" name="T19"/>
                <a:gd fmla="*/ 37 w 194" name="T20"/>
                <a:gd fmla="*/ 176 h 359" name="T21"/>
                <a:gd fmla="*/ 28 w 194" name="T22"/>
                <a:gd fmla="*/ 205 h 359" name="T23"/>
                <a:gd fmla="*/ 28 w 194" name="T24"/>
                <a:gd fmla="*/ 205 h 359" name="T25"/>
                <a:gd fmla="*/ 28 w 194" name="T26"/>
                <a:gd fmla="*/ 206 h 359" name="T27"/>
                <a:gd fmla="*/ 19 w 194" name="T28"/>
                <a:gd fmla="*/ 226 h 359" name="T29"/>
                <a:gd fmla="*/ 19 w 194" name="T30"/>
                <a:gd fmla="*/ 253 h 359" name="T31"/>
                <a:gd fmla="*/ 19 w 194" name="T32"/>
                <a:gd fmla="*/ 273 h 359" name="T33"/>
                <a:gd fmla="*/ 19 w 194" name="T34"/>
                <a:gd fmla="*/ 275 h 359" name="T35"/>
                <a:gd fmla="*/ 18 w 194" name="T36"/>
                <a:gd fmla="*/ 310 h 359" name="T37"/>
                <a:gd fmla="*/ 4 w 194" name="T38"/>
                <a:gd fmla="*/ 359 h 359" name="T39"/>
                <a:gd fmla="*/ 18 w 194" name="T40"/>
                <a:gd fmla="*/ 357 h 359" name="T41"/>
                <a:gd fmla="*/ 42 w 194" name="T42"/>
                <a:gd fmla="*/ 351 h 359" name="T43"/>
                <a:gd fmla="*/ 90 w 194" name="T44"/>
                <a:gd fmla="*/ 334 h 359" name="T45"/>
                <a:gd fmla="*/ 113 w 194" name="T46"/>
                <a:gd fmla="*/ 316 h 359" name="T47"/>
                <a:gd fmla="*/ 121 w 194" name="T48"/>
                <a:gd fmla="*/ 313 h 359" name="T49"/>
                <a:gd fmla="*/ 159 w 194" name="T50"/>
                <a:gd fmla="*/ 291 h 359" name="T51"/>
                <a:gd fmla="*/ 171 w 194" name="T52"/>
                <a:gd fmla="*/ 248 h 359" name="T53"/>
                <a:gd fmla="*/ 162 w 194" name="T54"/>
                <a:gd fmla="*/ 219 h 359" name="T55"/>
                <a:gd fmla="*/ 167 w 194" name="T56"/>
                <a:gd fmla="*/ 200 h 359" name="T57"/>
                <a:gd fmla="*/ 171 w 194" name="T58"/>
                <a:gd fmla="*/ 184 h 359" name="T59"/>
                <a:gd fmla="*/ 176 w 194" name="T60"/>
                <a:gd fmla="*/ 174 h 359" name="T61"/>
                <a:gd fmla="*/ 172 w 194" name="T62"/>
                <a:gd fmla="*/ 154 h 359" name="T63"/>
                <a:gd fmla="*/ 156 w 194" name="T64"/>
                <a:gd fmla="*/ 110 h 359" name="T65"/>
                <a:gd fmla="*/ 156 w 194" name="T66"/>
                <a:gd fmla="*/ 108 h 359" name="T67"/>
                <a:gd fmla="*/ 158 w 194" name="T68"/>
                <a:gd fmla="*/ 107 h 359" name="T69"/>
                <a:gd fmla="*/ 180 w 194" name="T70"/>
                <a:gd fmla="*/ 91 h 359" name="T71"/>
                <a:gd fmla="*/ 182 w 194" name="T72"/>
                <a:gd fmla="*/ 89 h 359" name="T73"/>
                <a:gd fmla="*/ 194 w 194" name="T74"/>
                <a:gd fmla="*/ 69 h 359" name="T75"/>
                <a:gd fmla="*/ 186 w 194" name="T76"/>
                <a:gd fmla="*/ 53 h 359" name="T77"/>
                <a:gd fmla="*/ 183 w 194" name="T78"/>
                <a:gd fmla="*/ 54 h 359" name="T79"/>
                <a:gd fmla="*/ 175 w 194" name="T80"/>
                <a:gd fmla="*/ 42 h 359" name="T81"/>
                <a:gd fmla="*/ 173 w 194" name="T82"/>
                <a:gd fmla="*/ 33 h 359" name="T83"/>
                <a:gd fmla="*/ 181 w 194" name="T84"/>
                <a:gd fmla="*/ 38 h 359" name="T85"/>
                <a:gd fmla="*/ 182 w 194" name="T86"/>
                <a:gd fmla="*/ 39 h 359" name="T87"/>
                <a:gd fmla="*/ 182 w 194" name="T88"/>
                <a:gd fmla="*/ 30 h 359" name="T89"/>
                <a:gd fmla="*/ 179 w 194" name="T90"/>
                <a:gd fmla="*/ 0 h 359" name="T91"/>
                <a:gd fmla="*/ 174 w 194" name="T92"/>
                <a:gd fmla="*/ 1 h 359" name="T93"/>
                <a:gd fmla="*/ 174 w 194" name="T94"/>
                <a:gd fmla="*/ 1 h 359" name="T95"/>
                <a:gd fmla="*/ 150 w 194" name="T96"/>
                <a:gd fmla="*/ 10 h 359" name="T97"/>
                <a:gd fmla="*/ 150 w 194" name="T98"/>
                <a:gd fmla="*/ 35 h 35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9" w="194">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2" name="Freeform 9"/>
            <p:cNvSpPr/>
            <p:nvPr/>
          </p:nvSpPr>
          <p:spPr bwMode="auto">
            <a:xfrm>
              <a:off x="8037514" y="3935412"/>
              <a:ext cx="690563" cy="577850"/>
            </a:xfrm>
            <a:custGeom>
              <a:gdLst>
                <a:gd fmla="*/ 105 w 278" name="T0"/>
                <a:gd fmla="*/ 14 h 232" name="T1"/>
                <a:gd fmla="*/ 88 w 278" name="T2"/>
                <a:gd fmla="*/ 39 h 232" name="T3"/>
                <a:gd fmla="*/ 85 w 278" name="T4"/>
                <a:gd fmla="*/ 37 h 232" name="T5"/>
                <a:gd fmla="*/ 72 w 278" name="T6"/>
                <a:gd fmla="*/ 23 h 232" name="T7"/>
                <a:gd fmla="*/ 71 w 278" name="T8"/>
                <a:gd fmla="*/ 22 h 232" name="T9"/>
                <a:gd fmla="*/ 49 w 278" name="T10"/>
                <a:gd fmla="*/ 36 h 232" name="T11"/>
                <a:gd fmla="*/ 41 w 278" name="T12"/>
                <a:gd fmla="*/ 40 h 232" name="T13"/>
                <a:gd fmla="*/ 41 w 278" name="T14"/>
                <a:gd fmla="*/ 40 h 232" name="T15"/>
                <a:gd fmla="*/ 31 w 278" name="T16"/>
                <a:gd fmla="*/ 31 h 232" name="T17"/>
                <a:gd fmla="*/ 27 w 278" name="T18"/>
                <a:gd fmla="*/ 25 h 232" name="T19"/>
                <a:gd fmla="*/ 17 w 278" name="T20"/>
                <a:gd fmla="*/ 21 h 232" name="T21"/>
                <a:gd fmla="*/ 0 w 278" name="T22"/>
                <a:gd fmla="*/ 14 h 232" name="T23"/>
                <a:gd fmla="*/ 15 w 278" name="T24"/>
                <a:gd fmla="*/ 38 h 232" name="T25"/>
                <a:gd fmla="*/ 51 w 278" name="T26"/>
                <a:gd fmla="*/ 52 h 232" name="T27"/>
                <a:gd fmla="*/ 52 w 278" name="T28"/>
                <a:gd fmla="*/ 53 h 232" name="T29"/>
                <a:gd fmla="*/ 80 w 278" name="T30"/>
                <a:gd fmla="*/ 67 h 232" name="T31"/>
                <a:gd fmla="*/ 80 w 278" name="T32"/>
                <a:gd fmla="*/ 70 h 232" name="T33"/>
                <a:gd fmla="*/ 80 w 278" name="T34"/>
                <a:gd fmla="*/ 94 h 232" name="T35"/>
                <a:gd fmla="*/ 100 w 278" name="T36"/>
                <a:gd fmla="*/ 126 h 232" name="T37"/>
                <a:gd fmla="*/ 116 w 278" name="T38"/>
                <a:gd fmla="*/ 126 h 232" name="T39"/>
                <a:gd fmla="*/ 134 w 278" name="T40"/>
                <a:gd fmla="*/ 110 h 232" name="T41"/>
                <a:gd fmla="*/ 139 w 278" name="T42"/>
                <a:gd fmla="*/ 117 h 232" name="T43"/>
                <a:gd fmla="*/ 125 w 278" name="T44"/>
                <a:gd fmla="*/ 144 h 232" name="T45"/>
                <a:gd fmla="*/ 118 w 278" name="T46"/>
                <a:gd fmla="*/ 158 h 232" name="T47"/>
                <a:gd fmla="*/ 103 w 278" name="T48"/>
                <a:gd fmla="*/ 166 h 232" name="T49"/>
                <a:gd fmla="*/ 102 w 278" name="T50"/>
                <a:gd fmla="*/ 166 h 232" name="T51"/>
                <a:gd fmla="*/ 103 w 278" name="T52"/>
                <a:gd fmla="*/ 174 h 232" name="T53"/>
                <a:gd fmla="*/ 119 w 278" name="T54"/>
                <a:gd fmla="*/ 192 h 232" name="T55"/>
                <a:gd fmla="*/ 126 w 278" name="T56"/>
                <a:gd fmla="*/ 199 h 232" name="T57"/>
                <a:gd fmla="*/ 128 w 278" name="T58"/>
                <a:gd fmla="*/ 205 h 232" name="T59"/>
                <a:gd fmla="*/ 139 w 278" name="T60"/>
                <a:gd fmla="*/ 212 h 232" name="T61"/>
                <a:gd fmla="*/ 147 w 278" name="T62"/>
                <a:gd fmla="*/ 215 h 232" name="T63"/>
                <a:gd fmla="*/ 175 w 278" name="T64"/>
                <a:gd fmla="*/ 213 h 232" name="T65"/>
                <a:gd fmla="*/ 184 w 278" name="T66"/>
                <a:gd fmla="*/ 206 h 232" name="T67"/>
                <a:gd fmla="*/ 194 w 278" name="T68"/>
                <a:gd fmla="*/ 214 h 232" name="T69"/>
                <a:gd fmla="*/ 219 w 278" name="T70"/>
                <a:gd fmla="*/ 232 h 232" name="T71"/>
                <a:gd fmla="*/ 235 w 278" name="T72"/>
                <a:gd fmla="*/ 224 h 232" name="T73"/>
                <a:gd fmla="*/ 251 w 278" name="T74"/>
                <a:gd fmla="*/ 194 h 232" name="T75"/>
                <a:gd fmla="*/ 255 w 278" name="T76"/>
                <a:gd fmla="*/ 196 h 232" name="T77"/>
                <a:gd fmla="*/ 233 w 278" name="T78"/>
                <a:gd fmla="*/ 178 h 232" name="T79"/>
                <a:gd fmla="*/ 246 w 278" name="T80"/>
                <a:gd fmla="*/ 167 h 232" name="T81"/>
                <a:gd fmla="*/ 266 w 278" name="T82"/>
                <a:gd fmla="*/ 176 h 232" name="T83"/>
                <a:gd fmla="*/ 267 w 278" name="T84"/>
                <a:gd fmla="*/ 166 h 232" name="T85"/>
                <a:gd fmla="*/ 245 w 278" name="T86"/>
                <a:gd fmla="*/ 146 h 232" name="T87"/>
                <a:gd fmla="*/ 233 w 278" name="T88"/>
                <a:gd fmla="*/ 123 h 232" name="T89"/>
                <a:gd fmla="*/ 214 w 278" name="T90"/>
                <a:gd fmla="*/ 123 h 232" name="T91"/>
                <a:gd fmla="*/ 214 w 278" name="T92"/>
                <a:gd fmla="*/ 103 h 232" name="T93"/>
                <a:gd fmla="*/ 196 w 278" name="T94"/>
                <a:gd fmla="*/ 89 h 232" name="T95"/>
                <a:gd fmla="*/ 189 w 278" name="T96"/>
                <a:gd fmla="*/ 68 h 232" name="T97"/>
                <a:gd fmla="*/ 151 w 278" name="T98"/>
                <a:gd fmla="*/ 21 h 232" name="T99"/>
                <a:gd fmla="*/ 118 w 278" name="T100"/>
                <a:gd fmla="*/ 0 h 232" name="T101"/>
                <a:gd fmla="*/ 120 w 278" name="T102"/>
                <a:gd fmla="*/ 3 h 232" name="T103"/>
                <a:gd fmla="*/ 105 w 278" name="T104"/>
                <a:gd fmla="*/ 14 h 2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31" w="278">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3" name="Freeform 10"/>
            <p:cNvSpPr/>
            <p:nvPr/>
          </p:nvSpPr>
          <p:spPr bwMode="auto">
            <a:xfrm>
              <a:off x="5868988" y="1184274"/>
              <a:ext cx="2859087" cy="2401887"/>
            </a:xfrm>
            <a:custGeom>
              <a:gdLst>
                <a:gd fmla="*/ 1 w 1151" name="T0"/>
                <a:gd fmla="*/ 704 h 966" name="T1"/>
                <a:gd fmla="*/ 37 w 1151" name="T2"/>
                <a:gd fmla="*/ 755 h 966" name="T3"/>
                <a:gd fmla="*/ 103 w 1151" name="T4"/>
                <a:gd fmla="*/ 760 h 966" name="T5"/>
                <a:gd fmla="*/ 101 w 1151" name="T6"/>
                <a:gd fmla="*/ 823 h 966" name="T7"/>
                <a:gd fmla="*/ 155 w 1151" name="T8"/>
                <a:gd fmla="*/ 875 h 966" name="T9"/>
                <a:gd fmla="*/ 217 w 1151" name="T10"/>
                <a:gd fmla="*/ 856 h 966" name="T11"/>
                <a:gd fmla="*/ 273 w 1151" name="T12"/>
                <a:gd fmla="*/ 883 h 966" name="T13"/>
                <a:gd fmla="*/ 252 w 1151" name="T14"/>
                <a:gd fmla="*/ 956 h 966" name="T15"/>
                <a:gd fmla="*/ 345 w 1151" name="T16"/>
                <a:gd fmla="*/ 946 h 966" name="T17"/>
                <a:gd fmla="*/ 364 w 1151" name="T18"/>
                <a:gd fmla="*/ 887 h 966" name="T19"/>
                <a:gd fmla="*/ 401 w 1151" name="T20"/>
                <a:gd fmla="*/ 880 h 966" name="T21"/>
                <a:gd fmla="*/ 437 w 1151" name="T22"/>
                <a:gd fmla="*/ 957 h 966" name="T23"/>
                <a:gd fmla="*/ 480 w 1151" name="T24"/>
                <a:gd fmla="*/ 960 h 966" name="T25"/>
                <a:gd fmla="*/ 570 w 1151" name="T26"/>
                <a:gd fmla="*/ 860 h 966" name="T27"/>
                <a:gd fmla="*/ 640 w 1151" name="T28"/>
                <a:gd fmla="*/ 814 h 966" name="T29"/>
                <a:gd fmla="*/ 684 w 1151" name="T30"/>
                <a:gd fmla="*/ 811 h 966" name="T31"/>
                <a:gd fmla="*/ 723 w 1151" name="T32"/>
                <a:gd fmla="*/ 781 h 966" name="T33"/>
                <a:gd fmla="*/ 752 w 1151" name="T34"/>
                <a:gd fmla="*/ 690 h 966" name="T35"/>
                <a:gd fmla="*/ 806 w 1151" name="T36"/>
                <a:gd fmla="*/ 700 h 966" name="T37"/>
                <a:gd fmla="*/ 849 w 1151" name="T38"/>
                <a:gd fmla="*/ 665 h 966" name="T39"/>
                <a:gd fmla="*/ 916 w 1151" name="T40"/>
                <a:gd fmla="*/ 705 h 966" name="T41"/>
                <a:gd fmla="*/ 950 w 1151" name="T42"/>
                <a:gd fmla="*/ 727 h 966" name="T43"/>
                <a:gd fmla="*/ 953 w 1151" name="T44"/>
                <a:gd fmla="*/ 666 h 966" name="T45"/>
                <a:gd fmla="*/ 1130 w 1151" name="T46"/>
                <a:gd fmla="*/ 595 h 966" name="T47"/>
                <a:gd fmla="*/ 1110 w 1151" name="T48"/>
                <a:gd fmla="*/ 536 h 966" name="T49"/>
                <a:gd fmla="*/ 1057 w 1151" name="T50"/>
                <a:gd fmla="*/ 521 h 966" name="T51"/>
                <a:gd fmla="*/ 1027 w 1151" name="T52"/>
                <a:gd fmla="*/ 462 h 966" name="T53"/>
                <a:gd fmla="*/ 1075 w 1151" name="T54"/>
                <a:gd fmla="*/ 432 h 966" name="T55"/>
                <a:gd fmla="*/ 1094 w 1151" name="T56"/>
                <a:gd fmla="*/ 382 h 966" name="T57"/>
                <a:gd fmla="*/ 1062 w 1151" name="T58"/>
                <a:gd fmla="*/ 369 h 966" name="T59"/>
                <a:gd fmla="*/ 1096 w 1151" name="T60"/>
                <a:gd fmla="*/ 302 h 966" name="T61"/>
                <a:gd fmla="*/ 1132 w 1151" name="T62"/>
                <a:gd fmla="*/ 164 h 966" name="T63"/>
                <a:gd fmla="*/ 1040 w 1151" name="T64"/>
                <a:gd fmla="*/ 115 h 966" name="T65"/>
                <a:gd fmla="*/ 977 w 1151" name="T66"/>
                <a:gd fmla="*/ 71 h 966" name="T67"/>
                <a:gd fmla="*/ 974 w 1151" name="T68"/>
                <a:gd fmla="*/ 2 h 966" name="T69"/>
                <a:gd fmla="*/ 925 w 1151" name="T70"/>
                <a:gd fmla="*/ 29 h 966" name="T71"/>
                <a:gd fmla="*/ 927 w 1151" name="T72"/>
                <a:gd fmla="*/ 115 h 966" name="T73"/>
                <a:gd fmla="*/ 897 w 1151" name="T74"/>
                <a:gd fmla="*/ 194 h 966" name="T75"/>
                <a:gd fmla="*/ 837 w 1151" name="T76"/>
                <a:gd fmla="*/ 248 h 966" name="T77"/>
                <a:gd fmla="*/ 777 w 1151" name="T78"/>
                <a:gd fmla="*/ 302 h 966" name="T79"/>
                <a:gd fmla="*/ 818 w 1151" name="T80"/>
                <a:gd fmla="*/ 355 h 966" name="T81"/>
                <a:gd fmla="*/ 918 w 1151" name="T82"/>
                <a:gd fmla="*/ 366 h 966" name="T83"/>
                <a:gd fmla="*/ 892 w 1151" name="T84"/>
                <a:gd fmla="*/ 406 h 966" name="T85"/>
                <a:gd fmla="*/ 832 w 1151" name="T86"/>
                <a:gd fmla="*/ 432 h 966" name="T87"/>
                <a:gd fmla="*/ 793 w 1151" name="T88"/>
                <a:gd fmla="*/ 486 h 966" name="T89"/>
                <a:gd fmla="*/ 731 w 1151" name="T90"/>
                <a:gd fmla="*/ 507 h 966" name="T91"/>
                <a:gd fmla="*/ 621 w 1151" name="T92"/>
                <a:gd fmla="*/ 530 h 966" name="T93"/>
                <a:gd fmla="*/ 621 w 1151" name="T94"/>
                <a:gd fmla="*/ 609 h 966" name="T95"/>
                <a:gd fmla="*/ 568 w 1151" name="T96"/>
                <a:gd fmla="*/ 648 h 966" name="T97"/>
                <a:gd fmla="*/ 475 w 1151" name="T98"/>
                <a:gd fmla="*/ 684 h 966" name="T99"/>
                <a:gd fmla="*/ 296 w 1151" name="T100"/>
                <a:gd fmla="*/ 712 h 966" name="T101"/>
                <a:gd fmla="*/ 206 w 1151" name="T102"/>
                <a:gd fmla="*/ 679 h 966" name="T103"/>
                <a:gd fmla="*/ 59 w 1151" name="T104"/>
                <a:gd fmla="*/ 640 h 966" name="T105"/>
                <a:gd fmla="*/ 0 w 1151" name="T106"/>
                <a:gd fmla="*/ 669 h 9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65" w="1151">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4" name="Freeform 11"/>
            <p:cNvSpPr/>
            <p:nvPr/>
          </p:nvSpPr>
          <p:spPr bwMode="auto">
            <a:xfrm>
              <a:off x="7842251" y="3998912"/>
              <a:ext cx="622300" cy="730250"/>
            </a:xfrm>
            <a:custGeom>
              <a:gdLst>
                <a:gd fmla="*/ 47 w 251" name="T0"/>
                <a:gd fmla="*/ 171 h 294" name="T1"/>
                <a:gd fmla="*/ 42 w 251" name="T2"/>
                <a:gd fmla="*/ 168 h 294" name="T3"/>
                <a:gd fmla="*/ 35 w 251" name="T4"/>
                <a:gd fmla="*/ 195 h 294" name="T5"/>
                <a:gd fmla="*/ 58 w 251" name="T6"/>
                <a:gd fmla="*/ 200 h 294" name="T7"/>
                <a:gd fmla="*/ 75 w 251" name="T8"/>
                <a:gd fmla="*/ 222 h 294" name="T9"/>
                <a:gd fmla="*/ 54 w 251" name="T10"/>
                <a:gd fmla="*/ 231 h 294" name="T11"/>
                <a:gd fmla="*/ 58 w 251" name="T12"/>
                <a:gd fmla="*/ 236 h 294" name="T13"/>
                <a:gd fmla="*/ 77 w 251" name="T14"/>
                <a:gd fmla="*/ 275 h 294" name="T15"/>
                <a:gd fmla="*/ 91 w 251" name="T16"/>
                <a:gd fmla="*/ 270 h 294" name="T17"/>
                <a:gd fmla="*/ 115 w 251" name="T18"/>
                <a:gd fmla="*/ 275 h 294" name="T19"/>
                <a:gd fmla="*/ 140 w 251" name="T20"/>
                <a:gd fmla="*/ 275 h 294" name="T21"/>
                <a:gd fmla="*/ 172 w 251" name="T22"/>
                <a:gd fmla="*/ 288 h 294" name="T23"/>
                <a:gd fmla="*/ 180 w 251" name="T24"/>
                <a:gd fmla="*/ 294 h 294" name="T25"/>
                <a:gd fmla="*/ 212 w 251" name="T26"/>
                <a:gd fmla="*/ 261 h 294" name="T27"/>
                <a:gd fmla="*/ 213 w 251" name="T28"/>
                <a:gd fmla="*/ 243 h 294" name="T29"/>
                <a:gd fmla="*/ 242 w 251" name="T30"/>
                <a:gd fmla="*/ 239 h 294" name="T31"/>
                <a:gd fmla="*/ 238 w 251" name="T32"/>
                <a:gd fmla="*/ 235 h 294" name="T33"/>
                <a:gd fmla="*/ 251 w 251" name="T34"/>
                <a:gd fmla="*/ 196 h 294" name="T35"/>
                <a:gd fmla="*/ 222 w 251" name="T36"/>
                <a:gd fmla="*/ 196 h 294" name="T37"/>
                <a:gd fmla="*/ 200 w 251" name="T38"/>
                <a:gd fmla="*/ 183 h 294" name="T39"/>
                <a:gd fmla="*/ 197 w 251" name="T40"/>
                <a:gd fmla="*/ 175 h 294" name="T41"/>
                <a:gd fmla="*/ 175 w 251" name="T42"/>
                <a:gd fmla="*/ 151 h 294" name="T43"/>
                <a:gd fmla="*/ 180 w 251" name="T44"/>
                <a:gd fmla="*/ 133 h 294" name="T45"/>
                <a:gd fmla="*/ 196 w 251" name="T46"/>
                <a:gd fmla="*/ 119 h 294" name="T47"/>
                <a:gd fmla="*/ 203 w 251" name="T48"/>
                <a:gd fmla="*/ 111 h 294" name="T49"/>
                <a:gd fmla="*/ 200 w 251" name="T50"/>
                <a:gd fmla="*/ 107 h 294" name="T51"/>
                <a:gd fmla="*/ 196 w 251" name="T52"/>
                <a:gd fmla="*/ 109 h 294" name="T53"/>
                <a:gd fmla="*/ 177 w 251" name="T54"/>
                <a:gd fmla="*/ 109 h 294" name="T55"/>
                <a:gd fmla="*/ 150 w 251" name="T56"/>
                <a:gd fmla="*/ 46 h 294" name="T57"/>
                <a:gd fmla="*/ 89 w 251" name="T58"/>
                <a:gd fmla="*/ 20 h 294" name="T59"/>
                <a:gd fmla="*/ 71 w 251" name="T60"/>
                <a:gd fmla="*/ 4 h 294" name="T61"/>
                <a:gd fmla="*/ 78 w 251" name="T62"/>
                <a:gd fmla="*/ 16 h 294" name="T63"/>
                <a:gd fmla="*/ 75 w 251" name="T64"/>
                <a:gd fmla="*/ 49 h 294" name="T65"/>
                <a:gd fmla="*/ 45 w 251" name="T66"/>
                <a:gd fmla="*/ 42 h 294" name="T67"/>
                <a:gd fmla="*/ 40 w 251" name="T68"/>
                <a:gd fmla="*/ 58 h 294" name="T69"/>
                <a:gd fmla="*/ 35 w 251" name="T70"/>
                <a:gd fmla="*/ 82 h 294" name="T71"/>
                <a:gd fmla="*/ 22 w 251" name="T72"/>
                <a:gd fmla="*/ 97 h 294" name="T73"/>
                <a:gd fmla="*/ 0 w 251" name="T74"/>
                <a:gd fmla="*/ 101 h 294" name="T75"/>
                <a:gd fmla="*/ 37 w 251" name="T76"/>
                <a:gd fmla="*/ 124 h 294" name="T77"/>
                <a:gd fmla="*/ 66 w 251" name="T78"/>
                <a:gd fmla="*/ 146 h 294" name="T79"/>
                <a:gd fmla="*/ 61 w 251" name="T80"/>
                <a:gd fmla="*/ 175 h 29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4" w="251">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5" name="Freeform 12"/>
            <p:cNvSpPr/>
            <p:nvPr/>
          </p:nvSpPr>
          <p:spPr bwMode="auto">
            <a:xfrm>
              <a:off x="5683250" y="4027488"/>
              <a:ext cx="2332038" cy="1211262"/>
            </a:xfrm>
            <a:custGeom>
              <a:gdLst>
                <a:gd fmla="*/ 620 w 939" name="T0"/>
                <a:gd fmla="*/ 90 h 487" name="T1"/>
                <a:gd fmla="*/ 606 w 939" name="T2"/>
                <a:gd fmla="*/ 130 h 487" name="T3"/>
                <a:gd fmla="*/ 642 w 939" name="T4"/>
                <a:gd fmla="*/ 217 h 487" name="T5"/>
                <a:gd fmla="*/ 570 w 939" name="T6"/>
                <a:gd fmla="*/ 246 h 487" name="T7"/>
                <a:gd fmla="*/ 564 w 939" name="T8"/>
                <a:gd fmla="*/ 285 h 487" name="T9"/>
                <a:gd fmla="*/ 567 w 939" name="T10"/>
                <a:gd fmla="*/ 307 h 487" name="T11"/>
                <a:gd fmla="*/ 544 w 939" name="T12"/>
                <a:gd fmla="*/ 259 h 487" name="T13"/>
                <a:gd fmla="*/ 632 w 939" name="T14"/>
                <a:gd fmla="*/ 216 h 487" name="T15"/>
                <a:gd fmla="*/ 552 w 939" name="T16"/>
                <a:gd fmla="*/ 144 h 487" name="T17"/>
                <a:gd fmla="*/ 526 w 939" name="T18"/>
                <a:gd fmla="*/ 213 h 487" name="T19"/>
                <a:gd fmla="*/ 499 w 939" name="T20"/>
                <a:gd fmla="*/ 254 h 487" name="T21"/>
                <a:gd fmla="*/ 430 w 939" name="T22"/>
                <a:gd fmla="*/ 270 h 487" name="T23"/>
                <a:gd fmla="*/ 408 w 939" name="T24"/>
                <a:gd fmla="*/ 264 h 487" name="T25"/>
                <a:gd fmla="*/ 401 w 939" name="T26"/>
                <a:gd fmla="*/ 308 h 487" name="T27"/>
                <a:gd fmla="*/ 408 w 939" name="T28"/>
                <a:gd fmla="*/ 324 h 487" name="T29"/>
                <a:gd fmla="*/ 401 w 939" name="T30"/>
                <a:gd fmla="*/ 275 h 487" name="T31"/>
                <a:gd fmla="*/ 427 w 939" name="T32"/>
                <a:gd fmla="*/ 258 h 487" name="T33"/>
                <a:gd fmla="*/ 460 w 939" name="T34"/>
                <a:gd fmla="*/ 248 h 487" name="T35"/>
                <a:gd fmla="*/ 492 w 939" name="T36"/>
                <a:gd fmla="*/ 222 h 487" name="T37"/>
                <a:gd fmla="*/ 544 w 939" name="T38"/>
                <a:gd fmla="*/ 174 h 487" name="T39"/>
                <a:gd fmla="*/ 473 w 939" name="T40"/>
                <a:gd fmla="*/ 117 h 487" name="T41"/>
                <a:gd fmla="*/ 382 w 939" name="T42"/>
                <a:gd fmla="*/ 107 h 487" name="T43"/>
                <a:gd fmla="*/ 344 w 939" name="T44"/>
                <a:gd fmla="*/ 81 h 487" name="T45"/>
                <a:gd fmla="*/ 288 w 939" name="T46"/>
                <a:gd fmla="*/ 35 h 487" name="T47"/>
                <a:gd fmla="*/ 269 w 939" name="T48"/>
                <a:gd fmla="*/ 0 h 487" name="T49"/>
                <a:gd fmla="*/ 245 w 939" name="T50"/>
                <a:gd fmla="*/ 53 h 487" name="T51"/>
                <a:gd fmla="*/ 206 w 939" name="T52"/>
                <a:gd fmla="*/ 74 h 487" name="T53"/>
                <a:gd fmla="*/ 125 w 939" name="T54"/>
                <a:gd fmla="*/ 77 h 487" name="T55"/>
                <a:gd fmla="*/ 16 w 939" name="T56"/>
                <a:gd fmla="*/ 6 h 487" name="T57"/>
                <a:gd fmla="*/ 8 w 939" name="T58"/>
                <a:gd fmla="*/ 86 h 487" name="T59"/>
                <a:gd fmla="*/ 66 w 939" name="T60"/>
                <a:gd fmla="*/ 164 h 487" name="T61"/>
                <a:gd fmla="*/ 63 w 939" name="T62"/>
                <a:gd fmla="*/ 231 h 487" name="T63"/>
                <a:gd fmla="*/ 59 w 939" name="T64"/>
                <a:gd fmla="*/ 337 h 487" name="T65"/>
                <a:gd fmla="*/ 109 w 939" name="T66"/>
                <a:gd fmla="*/ 360 h 487" name="T67"/>
                <a:gd fmla="*/ 130 w 939" name="T68"/>
                <a:gd fmla="*/ 376 h 487" name="T69"/>
                <a:gd fmla="*/ 194 w 939" name="T70"/>
                <a:gd fmla="*/ 487 h 487" name="T71"/>
                <a:gd fmla="*/ 242 w 939" name="T72"/>
                <a:gd fmla="*/ 413 h 487" name="T73"/>
                <a:gd fmla="*/ 272 w 939" name="T74"/>
                <a:gd fmla="*/ 363 h 487" name="T75"/>
                <a:gd fmla="*/ 319 w 939" name="T76"/>
                <a:gd fmla="*/ 346 h 487" name="T77"/>
                <a:gd fmla="*/ 362 w 939" name="T78"/>
                <a:gd fmla="*/ 379 h 487" name="T79"/>
                <a:gd fmla="*/ 412 w 939" name="T80"/>
                <a:gd fmla="*/ 402 h 487" name="T81"/>
                <a:gd fmla="*/ 412 w 939" name="T82"/>
                <a:gd fmla="*/ 346 h 487" name="T83"/>
                <a:gd fmla="*/ 477 w 939" name="T84"/>
                <a:gd fmla="*/ 340 h 487" name="T85"/>
                <a:gd fmla="*/ 539 w 939" name="T86"/>
                <a:gd fmla="*/ 326 h 487" name="T87"/>
                <a:gd fmla="*/ 592 w 939" name="T88"/>
                <a:gd fmla="*/ 374 h 487" name="T89"/>
                <a:gd fmla="*/ 645 w 939" name="T90"/>
                <a:gd fmla="*/ 290 h 487" name="T91"/>
                <a:gd fmla="*/ 756 w 939" name="T92"/>
                <a:gd fmla="*/ 281 h 487" name="T93"/>
                <a:gd fmla="*/ 825 w 939" name="T94"/>
                <a:gd fmla="*/ 287 h 487" name="T95"/>
                <a:gd fmla="*/ 843 w 939" name="T96"/>
                <a:gd fmla="*/ 321 h 487" name="T97"/>
                <a:gd fmla="*/ 938 w 939" name="T98"/>
                <a:gd fmla="*/ 266 h 487" name="T99"/>
                <a:gd fmla="*/ 916 w 939" name="T100"/>
                <a:gd fmla="*/ 217 h 487" name="T101"/>
                <a:gd fmla="*/ 924 w 939" name="T102"/>
                <a:gd fmla="*/ 196 h 487" name="T103"/>
                <a:gd fmla="*/ 896 w 939" name="T104"/>
                <a:gd fmla="*/ 192 h 487" name="T105"/>
                <a:gd fmla="*/ 812 w 939" name="T106"/>
                <a:gd fmla="*/ 141 h 487" name="T107"/>
                <a:gd fmla="*/ 711 w 939" name="T108"/>
                <a:gd fmla="*/ 123 h 48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87" w="939">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6" name="Freeform 13"/>
            <p:cNvSpPr/>
            <p:nvPr/>
          </p:nvSpPr>
          <p:spPr bwMode="auto">
            <a:xfrm>
              <a:off x="5513389" y="4800600"/>
              <a:ext cx="1165225" cy="1165225"/>
            </a:xfrm>
            <a:custGeom>
              <a:gdLst>
                <a:gd fmla="*/ 445 w 469" name="T0"/>
                <a:gd fmla="*/ 346 h 469" name="T1"/>
                <a:gd fmla="*/ 468 w 469" name="T2"/>
                <a:gd fmla="*/ 318 h 469" name="T3"/>
                <a:gd fmla="*/ 426 w 469" name="T4"/>
                <a:gd fmla="*/ 306 h 469" name="T5"/>
                <a:gd fmla="*/ 393 w 469" name="T6"/>
                <a:gd fmla="*/ 287 h 469" name="T7"/>
                <a:gd fmla="*/ 383 w 469" name="T8"/>
                <a:gd fmla="*/ 230 h 469" name="T9"/>
                <a:gd fmla="*/ 380 w 469" name="T10"/>
                <a:gd fmla="*/ 186 h 469" name="T11"/>
                <a:gd fmla="*/ 379 w 469" name="T12"/>
                <a:gd fmla="*/ 154 h 469" name="T13"/>
                <a:gd fmla="*/ 361 w 469" name="T14"/>
                <a:gd fmla="*/ 164 h 469" name="T15"/>
                <a:gd fmla="*/ 348 w 469" name="T16"/>
                <a:gd fmla="*/ 142 h 469" name="T17"/>
                <a:gd fmla="*/ 334 w 469" name="T18"/>
                <a:gd fmla="*/ 126 h 469" name="T19"/>
                <a:gd fmla="*/ 359 w 469" name="T20"/>
                <a:gd fmla="*/ 110 h 469" name="T21"/>
                <a:gd fmla="*/ 421 w 469" name="T22"/>
                <a:gd fmla="*/ 110 h 469" name="T23"/>
                <a:gd fmla="*/ 421 w 469" name="T24"/>
                <a:gd fmla="*/ 75 h 469" name="T25"/>
                <a:gd fmla="*/ 404 w 469" name="T26"/>
                <a:gd fmla="*/ 82 h 469" name="T27"/>
                <a:gd fmla="*/ 376 w 469" name="T28"/>
                <a:gd fmla="*/ 37 h 469" name="T29"/>
                <a:gd fmla="*/ 345 w 469" name="T30"/>
                <a:gd fmla="*/ 59 h 469" name="T31"/>
                <a:gd fmla="*/ 339 w 469" name="T32"/>
                <a:gd fmla="*/ 90 h 469" name="T33"/>
                <a:gd fmla="*/ 304 w 469" name="T34"/>
                <a:gd fmla="*/ 144 h 469" name="T35"/>
                <a:gd fmla="*/ 282 w 469" name="T36"/>
                <a:gd fmla="*/ 171 h 469" name="T37"/>
                <a:gd fmla="*/ 258 w 469" name="T38"/>
                <a:gd fmla="*/ 184 h 469" name="T39"/>
                <a:gd fmla="*/ 231 w 469" name="T40"/>
                <a:gd fmla="*/ 136 h 469" name="T41"/>
                <a:gd fmla="*/ 195 w 469" name="T42"/>
                <a:gd fmla="*/ 73 h 469" name="T43"/>
                <a:gd fmla="*/ 170 w 469" name="T44"/>
                <a:gd fmla="*/ 51 h 469" name="T45"/>
                <a:gd fmla="*/ 142 w 469" name="T46"/>
                <a:gd fmla="*/ 20 h 469" name="T47"/>
                <a:gd fmla="*/ 102 w 469" name="T48"/>
                <a:gd fmla="*/ 1 h 469" name="T49"/>
                <a:gd fmla="*/ 99 w 469" name="T50"/>
                <a:gd fmla="*/ 37 h 469" name="T51"/>
                <a:gd fmla="*/ 63 w 469" name="T52"/>
                <a:gd fmla="*/ 33 h 469" name="T53"/>
                <a:gd fmla="*/ 87 w 469" name="T54"/>
                <a:gd fmla="*/ 88 h 469" name="T55"/>
                <a:gd fmla="*/ 28 w 469" name="T56"/>
                <a:gd fmla="*/ 212 h 469" name="T57"/>
                <a:gd fmla="*/ 13 w 469" name="T58"/>
                <a:gd fmla="*/ 253 h 469" name="T59"/>
                <a:gd fmla="*/ 0 w 469" name="T60"/>
                <a:gd fmla="*/ 281 h 469" name="T61"/>
                <a:gd fmla="*/ 63 w 469" name="T62"/>
                <a:gd fmla="*/ 277 h 469" name="T63"/>
                <a:gd fmla="*/ 63 w 469" name="T64"/>
                <a:gd fmla="*/ 311 h 469" name="T65"/>
                <a:gd fmla="*/ 94 w 469" name="T66"/>
                <a:gd fmla="*/ 341 h 469" name="T67"/>
                <a:gd fmla="*/ 87 w 469" name="T68"/>
                <a:gd fmla="*/ 362 h 469" name="T69"/>
                <a:gd fmla="*/ 77 w 469" name="T70"/>
                <a:gd fmla="*/ 401 h 469" name="T71"/>
                <a:gd fmla="*/ 128 w 469" name="T72"/>
                <a:gd fmla="*/ 437 h 469" name="T73"/>
                <a:gd fmla="*/ 191 w 469" name="T74"/>
                <a:gd fmla="*/ 469 h 469" name="T75"/>
                <a:gd fmla="*/ 225 w 469" name="T76"/>
                <a:gd fmla="*/ 440 h 469" name="T77"/>
                <a:gd fmla="*/ 229 w 469" name="T78"/>
                <a:gd fmla="*/ 396 h 469" name="T79"/>
                <a:gd fmla="*/ 278 w 469" name="T80"/>
                <a:gd fmla="*/ 392 h 469" name="T81"/>
                <a:gd fmla="*/ 329 w 469" name="T82"/>
                <a:gd fmla="*/ 391 h 469" name="T83"/>
                <a:gd fmla="*/ 378 w 469" name="T84"/>
                <a:gd fmla="*/ 385 h 469" name="T85"/>
                <a:gd fmla="*/ 434 w 469" name="T86"/>
                <a:gd fmla="*/ 367 h 46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69" w="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7" name="Freeform 14"/>
            <p:cNvSpPr/>
            <p:nvPr/>
          </p:nvSpPr>
          <p:spPr bwMode="auto">
            <a:xfrm>
              <a:off x="7305676" y="2224087"/>
              <a:ext cx="2168525" cy="2259012"/>
            </a:xfrm>
            <a:custGeom>
              <a:gdLst>
                <a:gd fmla="*/ 793 w 873" name="T0"/>
                <a:gd fmla="*/ 106 h 909" name="T1"/>
                <a:gd fmla="*/ 745 w 873" name="T2"/>
                <a:gd fmla="*/ 96 h 909" name="T3"/>
                <a:gd fmla="*/ 703 w 873" name="T4"/>
                <a:gd fmla="*/ 70 h 909" name="T5"/>
                <a:gd fmla="*/ 668 w 873" name="T6"/>
                <a:gd fmla="*/ 55 h 909" name="T7"/>
                <a:gd fmla="*/ 546 w 873" name="T8"/>
                <a:gd fmla="*/ 26 h 909" name="T9"/>
                <a:gd fmla="*/ 502 w 873" name="T10"/>
                <a:gd fmla="*/ 28 h 909" name="T11"/>
                <a:gd fmla="*/ 479 w 873" name="T12"/>
                <a:gd fmla="*/ 72 h 909" name="T13"/>
                <a:gd fmla="*/ 538 w 873" name="T14"/>
                <a:gd fmla="*/ 112 h 909" name="T15"/>
                <a:gd fmla="*/ 574 w 873" name="T16"/>
                <a:gd fmla="*/ 154 h 909" name="T17"/>
                <a:gd fmla="*/ 630 w 873" name="T18"/>
                <a:gd fmla="*/ 231 h 909" name="T19"/>
                <a:gd fmla="*/ 667 w 873" name="T20"/>
                <a:gd fmla="*/ 297 h 909" name="T21"/>
                <a:gd fmla="*/ 623 w 873" name="T22"/>
                <a:gd fmla="*/ 226 h 909" name="T23"/>
                <a:gd fmla="*/ 572 w 873" name="T24"/>
                <a:gd fmla="*/ 162 h 909" name="T25"/>
                <a:gd fmla="*/ 539 w 873" name="T26"/>
                <a:gd fmla="*/ 209 h 909" name="T27"/>
                <a:gd fmla="*/ 375 w 873" name="T28"/>
                <a:gd fmla="*/ 256 h 909" name="T29"/>
                <a:gd fmla="*/ 341 w 873" name="T30"/>
                <a:gd fmla="*/ 310 h 909" name="T31"/>
                <a:gd fmla="*/ 311 w 873" name="T32"/>
                <a:gd fmla="*/ 246 h 909" name="T33"/>
                <a:gd fmla="*/ 231 w 873" name="T34"/>
                <a:gd fmla="*/ 289 h 909" name="T35"/>
                <a:gd fmla="*/ 174 w 873" name="T36"/>
                <a:gd fmla="*/ 280 h 909" name="T37"/>
                <a:gd fmla="*/ 159 w 873" name="T38"/>
                <a:gd fmla="*/ 358 h 909" name="T39"/>
                <a:gd fmla="*/ 182 w 873" name="T40"/>
                <a:gd fmla="*/ 437 h 909" name="T41"/>
                <a:gd fmla="*/ 158 w 873" name="T42"/>
                <a:gd fmla="*/ 516 h 909" name="T43"/>
                <a:gd fmla="*/ 150 w 873" name="T44"/>
                <a:gd fmla="*/ 589 h 909" name="T45"/>
                <a:gd fmla="*/ 146 w 873" name="T46"/>
                <a:gd fmla="*/ 661 h 909" name="T47"/>
                <a:gd fmla="*/ 24 w 873" name="T48"/>
                <a:gd fmla="*/ 726 h 909" name="T49"/>
                <a:gd fmla="*/ 29 w 873" name="T50"/>
                <a:gd fmla="*/ 790 h 909" name="T51"/>
                <a:gd fmla="*/ 101 w 873" name="T52"/>
                <a:gd fmla="*/ 860 h 909" name="T53"/>
                <a:gd fmla="*/ 180 w 873" name="T54"/>
                <a:gd fmla="*/ 880 h 909" name="T55"/>
                <a:gd fmla="*/ 249 w 873" name="T56"/>
                <a:gd fmla="*/ 884 h 909" name="T57"/>
                <a:gd fmla="*/ 274 w 873" name="T58"/>
                <a:gd fmla="*/ 862 h 909" name="T59"/>
                <a:gd fmla="*/ 212 w 873" name="T60"/>
                <a:gd fmla="*/ 822 h 909" name="T61"/>
                <a:gd fmla="*/ 251 w 873" name="T62"/>
                <a:gd fmla="*/ 787 h 909" name="T63"/>
                <a:gd fmla="*/ 261 w 873" name="T64"/>
                <a:gd fmla="*/ 746 h 909" name="T65"/>
                <a:gd fmla="*/ 286 w 873" name="T66"/>
                <a:gd fmla="*/ 731 h 909" name="T67"/>
                <a:gd fmla="*/ 274 w 873" name="T68"/>
                <a:gd fmla="*/ 725 h 909" name="T69"/>
                <a:gd fmla="*/ 286 w 873" name="T70"/>
                <a:gd fmla="*/ 703 h 909" name="T71"/>
                <a:gd fmla="*/ 232 w 873" name="T72"/>
                <a:gd fmla="*/ 704 h 909" name="T73"/>
                <a:gd fmla="*/ 204 w 873" name="T74"/>
                <a:gd fmla="*/ 675 h 909" name="T75"/>
                <a:gd fmla="*/ 250 w 873" name="T76"/>
                <a:gd fmla="*/ 644 h 909" name="T77"/>
                <a:gd fmla="*/ 228 w 873" name="T78"/>
                <a:gd fmla="*/ 611 h 909" name="T79"/>
                <a:gd fmla="*/ 324 w 873" name="T80"/>
                <a:gd fmla="*/ 513 h 909" name="T81"/>
                <a:gd fmla="*/ 324 w 873" name="T82"/>
                <a:gd fmla="*/ 481 h 909" name="T83"/>
                <a:gd fmla="*/ 280 w 873" name="T84"/>
                <a:gd fmla="*/ 469 h 909" name="T85"/>
                <a:gd fmla="*/ 284 w 873" name="T86"/>
                <a:gd fmla="*/ 434 h 909" name="T87"/>
                <a:gd fmla="*/ 237 w 873" name="T88"/>
                <a:gd fmla="*/ 434 h 909" name="T89"/>
                <a:gd fmla="*/ 208 w 873" name="T90"/>
                <a:gd fmla="*/ 408 h 909" name="T91"/>
                <a:gd fmla="*/ 230 w 873" name="T92"/>
                <a:gd fmla="*/ 387 h 909" name="T93"/>
                <a:gd fmla="*/ 269 w 873" name="T94"/>
                <a:gd fmla="*/ 334 h 909" name="T95"/>
                <a:gd fmla="*/ 306 w 873" name="T96"/>
                <a:gd fmla="*/ 345 h 909" name="T97"/>
                <a:gd fmla="*/ 310 w 873" name="T98"/>
                <a:gd fmla="*/ 373 h 909" name="T99"/>
                <a:gd fmla="*/ 329 w 873" name="T100"/>
                <a:gd fmla="*/ 396 h 909" name="T101"/>
                <a:gd fmla="*/ 338 w 873" name="T102"/>
                <a:gd fmla="*/ 436 h 909" name="T103"/>
                <a:gd fmla="*/ 316 w 873" name="T104"/>
                <a:gd fmla="*/ 383 h 909" name="T105"/>
                <a:gd fmla="*/ 291 w 873" name="T106"/>
                <a:gd fmla="*/ 431 h 909" name="T107"/>
                <a:gd fmla="*/ 286 w 873" name="T108"/>
                <a:gd fmla="*/ 463 h 909" name="T109"/>
                <a:gd fmla="*/ 396 w 873" name="T110"/>
                <a:gd fmla="*/ 418 h 909" name="T111"/>
                <a:gd fmla="*/ 462 w 873" name="T112"/>
                <a:gd fmla="*/ 319 h 909" name="T113"/>
                <a:gd fmla="*/ 489 w 873" name="T114"/>
                <a:gd fmla="*/ 418 h 909" name="T115"/>
                <a:gd fmla="*/ 626 w 873" name="T116"/>
                <a:gd fmla="*/ 343 h 909" name="T117"/>
                <a:gd fmla="*/ 771 w 873" name="T118"/>
                <a:gd fmla="*/ 229 h 909" name="T119"/>
                <a:gd fmla="*/ 835 w 873" name="T120"/>
                <a:gd fmla="*/ 151 h 909" name="T121"/>
                <a:gd fmla="*/ 873 w 873" name="T122"/>
                <a:gd fmla="*/ 110 h 9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09" w="873">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8" name="Freeform 15"/>
            <p:cNvSpPr/>
            <p:nvPr/>
          </p:nvSpPr>
          <p:spPr bwMode="auto">
            <a:xfrm>
              <a:off x="7842251" y="3073400"/>
              <a:ext cx="233363" cy="223837"/>
            </a:xfrm>
            <a:custGeom>
              <a:gdLst>
                <a:gd fmla="*/ 69 w 94" name="T0"/>
                <a:gd fmla="*/ 61 h 90" name="T1"/>
                <a:gd fmla="*/ 69 w 94" name="T2"/>
                <a:gd fmla="*/ 43 h 90" name="T3"/>
                <a:gd fmla="*/ 84 w 94" name="T4"/>
                <a:gd fmla="*/ 37 h 90" name="T5"/>
                <a:gd fmla="*/ 86 w 94" name="T6"/>
                <a:gd fmla="*/ 36 h 90" name="T7"/>
                <a:gd fmla="*/ 86 w 94" name="T8"/>
                <a:gd fmla="*/ 32 h 90" name="T9"/>
                <a:gd fmla="*/ 94 w 94" name="T10"/>
                <a:gd fmla="*/ 11 h 90" name="T11"/>
                <a:gd fmla="*/ 90 w 94" name="T12"/>
                <a:gd fmla="*/ 11 h 90" name="T13"/>
                <a:gd fmla="*/ 70 w 94" name="T14"/>
                <a:gd fmla="*/ 2 h 90" name="T15"/>
                <a:gd fmla="*/ 53 w 94" name="T16"/>
                <a:gd fmla="*/ 0 h 90" name="T17"/>
                <a:gd fmla="*/ 44 w 94" name="T18"/>
                <a:gd fmla="*/ 1 h 90" name="T19"/>
                <a:gd fmla="*/ 22 w 94" name="T20"/>
                <a:gd fmla="*/ 21 h 90" name="T21"/>
                <a:gd fmla="*/ 22 w 94" name="T22"/>
                <a:gd fmla="*/ 41 h 90" name="T23"/>
                <a:gd fmla="*/ 27 w 94" name="T24"/>
                <a:gd fmla="*/ 54 h 90" name="T25"/>
                <a:gd fmla="*/ 19 w 94" name="T26"/>
                <a:gd fmla="*/ 59 h 90" name="T27"/>
                <a:gd fmla="*/ 0 w 94" name="T28"/>
                <a:gd fmla="*/ 68 h 90" name="T29"/>
                <a:gd fmla="*/ 1 w 94" name="T30"/>
                <a:gd fmla="*/ 75 h 90" name="T31"/>
                <a:gd fmla="*/ 9 w 94" name="T32"/>
                <a:gd fmla="*/ 81 h 90" name="T33"/>
                <a:gd fmla="*/ 23 w 94" name="T34"/>
                <a:gd fmla="*/ 85 h 90" name="T35"/>
                <a:gd fmla="*/ 47 w 94" name="T36"/>
                <a:gd fmla="*/ 90 h 90" name="T37"/>
                <a:gd fmla="*/ 47 w 94" name="T38"/>
                <a:gd fmla="*/ 90 h 90" name="T39"/>
                <a:gd fmla="*/ 57 w 94" name="T40"/>
                <a:gd fmla="*/ 88 h 90" name="T41"/>
                <a:gd fmla="*/ 67 w 94" name="T42"/>
                <a:gd fmla="*/ 84 h 90" name="T43"/>
                <a:gd fmla="*/ 69 w 94" name="T44"/>
                <a:gd fmla="*/ 78 h 90" name="T45"/>
                <a:gd fmla="*/ 69 w 94" name="T46"/>
                <a:gd fmla="*/ 61 h 9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0" w="94">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19" name="Freeform 16"/>
            <p:cNvSpPr/>
            <p:nvPr/>
          </p:nvSpPr>
          <p:spPr bwMode="auto">
            <a:xfrm>
              <a:off x="8027989" y="3186113"/>
              <a:ext cx="26988" cy="76200"/>
            </a:xfrm>
            <a:custGeom>
              <a:gdLst>
                <a:gd fmla="*/ 5 w 11" name="T0"/>
                <a:gd fmla="*/ 29 h 31" name="T1"/>
                <a:gd fmla="*/ 11 w 11" name="T2"/>
                <a:gd fmla="*/ 0 h 31" name="T3"/>
                <a:gd fmla="*/ 10 w 11" name="T4"/>
                <a:gd fmla="*/ 0 h 31" name="T5"/>
                <a:gd fmla="*/ 1 w 11" name="T6"/>
                <a:gd fmla="*/ 2 h 31" name="T7"/>
                <a:gd fmla="*/ 2 w 11" name="T8"/>
                <a:gd fmla="*/ 15 h 31" name="T9"/>
                <a:gd fmla="*/ 3 w 11" name="T10"/>
                <a:gd fmla="*/ 31 h 31" name="T11"/>
                <a:gd fmla="*/ 5 w 11" name="T12"/>
                <a:gd fmla="*/ 29 h 31" name="T13"/>
              </a:gdLst>
              <a:cxnLst>
                <a:cxn ang="0">
                  <a:pos x="T0" y="T1"/>
                </a:cxn>
                <a:cxn ang="0">
                  <a:pos x="T2" y="T3"/>
                </a:cxn>
                <a:cxn ang="0">
                  <a:pos x="T4" y="T5"/>
                </a:cxn>
                <a:cxn ang="0">
                  <a:pos x="T6" y="T7"/>
                </a:cxn>
                <a:cxn ang="0">
                  <a:pos x="T8" y="T9"/>
                </a:cxn>
                <a:cxn ang="0">
                  <a:pos x="T10" y="T11"/>
                </a:cxn>
                <a:cxn ang="0">
                  <a:pos x="T12" y="T13"/>
                </a:cxn>
              </a:cxnLst>
              <a:rect b="b" l="0" r="r" t="0"/>
              <a:pathLst>
                <a:path h="31" w="1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0" name="Freeform 17"/>
            <p:cNvSpPr/>
            <p:nvPr/>
          </p:nvSpPr>
          <p:spPr bwMode="auto">
            <a:xfrm>
              <a:off x="8299450" y="1144587"/>
              <a:ext cx="1409700" cy="1377950"/>
            </a:xfrm>
            <a:custGeom>
              <a:gdLst>
                <a:gd fmla="*/ 527 w 568" name="T0"/>
                <a:gd fmla="*/ 222 h 554" name="T1"/>
                <a:gd fmla="*/ 469 w 568" name="T2"/>
                <a:gd fmla="*/ 278 h 554" name="T3"/>
                <a:gd fmla="*/ 403 w 568" name="T4"/>
                <a:gd fmla="*/ 288 h 554" name="T5"/>
                <a:gd fmla="*/ 395 w 568" name="T6"/>
                <a:gd fmla="*/ 249 h 554" name="T7"/>
                <a:gd fmla="*/ 349 w 568" name="T8"/>
                <a:gd fmla="*/ 226 h 554" name="T9"/>
                <a:gd fmla="*/ 292 w 568" name="T10"/>
                <a:gd fmla="*/ 211 h 554" name="T11"/>
                <a:gd fmla="*/ 241 w 568" name="T12"/>
                <a:gd fmla="*/ 172 h 554" name="T13"/>
                <a:gd fmla="*/ 17 w 568" name="T14"/>
                <a:gd fmla="*/ 9 h 554" name="T15"/>
                <a:gd fmla="*/ 3 w 568" name="T16"/>
                <a:gd fmla="*/ 54 h 554" name="T17"/>
                <a:gd fmla="*/ 3 w 568" name="T18"/>
                <a:gd fmla="*/ 79 h 554" name="T19"/>
                <a:gd fmla="*/ 30 w 568" name="T20"/>
                <a:gd fmla="*/ 71 h 554" name="T21"/>
                <a:gd fmla="*/ 137 w 568" name="T22"/>
                <a:gd fmla="*/ 114 h 554" name="T23"/>
                <a:gd fmla="*/ 160 w 568" name="T24"/>
                <a:gd fmla="*/ 185 h 554" name="T25"/>
                <a:gd fmla="*/ 161 w 568" name="T26"/>
                <a:gd fmla="*/ 257 h 554" name="T27"/>
                <a:gd fmla="*/ 149 w 568" name="T28"/>
                <a:gd fmla="*/ 300 h 554" name="T29"/>
                <a:gd fmla="*/ 79 w 568" name="T30"/>
                <a:gd fmla="*/ 338 h 554" name="T31"/>
                <a:gd fmla="*/ 113 w 568" name="T32"/>
                <a:gd fmla="*/ 391 h 554" name="T33"/>
                <a:gd fmla="*/ 110 w 568" name="T34"/>
                <a:gd fmla="*/ 417 h 554" name="T35"/>
                <a:gd fmla="*/ 141 w 568" name="T36"/>
                <a:gd fmla="*/ 426 h 554" name="T37"/>
                <a:gd fmla="*/ 173 w 568" name="T38"/>
                <a:gd fmla="*/ 474 h 554" name="T39"/>
                <a:gd fmla="*/ 219 w 568" name="T40"/>
                <a:gd fmla="*/ 466 h 554" name="T41"/>
                <a:gd fmla="*/ 264 w 568" name="T42"/>
                <a:gd fmla="*/ 483 h 554" name="T43"/>
                <a:gd fmla="*/ 293 w 568" name="T44"/>
                <a:gd fmla="*/ 496 h 554" name="T45"/>
                <a:gd fmla="*/ 311 w 568" name="T46"/>
                <a:gd fmla="*/ 513 h 554" name="T47"/>
                <a:gd fmla="*/ 339 w 568" name="T48"/>
                <a:gd fmla="*/ 524 h 554" name="T49"/>
                <a:gd fmla="*/ 350 w 568" name="T50"/>
                <a:gd fmla="*/ 499 h 554" name="T51"/>
                <a:gd fmla="*/ 385 w 568" name="T52"/>
                <a:gd fmla="*/ 539 h 554" name="T53"/>
                <a:gd fmla="*/ 405 w 568" name="T54"/>
                <a:gd fmla="*/ 515 h 554" name="T55"/>
                <a:gd fmla="*/ 430 w 568" name="T56"/>
                <a:gd fmla="*/ 514 h 554" name="T57"/>
                <a:gd fmla="*/ 473 w 568" name="T58"/>
                <a:gd fmla="*/ 536 h 554" name="T59"/>
                <a:gd fmla="*/ 456 w 568" name="T60"/>
                <a:gd fmla="*/ 454 h 554" name="T61"/>
                <a:gd fmla="*/ 529 w 568" name="T62"/>
                <a:gd fmla="*/ 396 h 554" name="T63"/>
                <a:gd fmla="*/ 543 w 568" name="T64"/>
                <a:gd fmla="*/ 282 h 5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4" w="568">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1" name="Freeform 18"/>
            <p:cNvSpPr/>
            <p:nvPr/>
          </p:nvSpPr>
          <p:spPr bwMode="auto">
            <a:xfrm>
              <a:off x="8288338" y="4427538"/>
              <a:ext cx="519113" cy="604837"/>
            </a:xfrm>
            <a:custGeom>
              <a:gdLst>
                <a:gd fmla="*/ 178 w 209" name="T0"/>
                <a:gd fmla="*/ 72 h 243" name="T1"/>
                <a:gd fmla="*/ 129 w 209" name="T2"/>
                <a:gd fmla="*/ 68 h 243" name="T3"/>
                <a:gd fmla="*/ 127 w 209" name="T4"/>
                <a:gd fmla="*/ 57 h 243" name="T5"/>
                <a:gd fmla="*/ 149 w 209" name="T6"/>
                <a:gd fmla="*/ 36 h 243" name="T7"/>
                <a:gd fmla="*/ 165 w 209" name="T8"/>
                <a:gd fmla="*/ 26 h 243" name="T9"/>
                <a:gd fmla="*/ 162 w 209" name="T10"/>
                <a:gd fmla="*/ 3 h 243" name="T11"/>
                <a:gd fmla="*/ 157 w 209" name="T12"/>
                <a:gd fmla="*/ 0 h 243" name="T13"/>
                <a:gd fmla="*/ 140 w 209" name="T14"/>
                <a:gd fmla="*/ 32 h 243" name="T15"/>
                <a:gd fmla="*/ 139 w 209" name="T16"/>
                <a:gd fmla="*/ 32 h 243" name="T17"/>
                <a:gd fmla="*/ 118 w 209" name="T18"/>
                <a:gd fmla="*/ 42 h 243" name="T19"/>
                <a:gd fmla="*/ 88 w 209" name="T20"/>
                <a:gd fmla="*/ 21 h 243" name="T21"/>
                <a:gd fmla="*/ 87 w 209" name="T22"/>
                <a:gd fmla="*/ 21 h 243" name="T23"/>
                <a:gd fmla="*/ 87 w 209" name="T24"/>
                <a:gd fmla="*/ 20 h 243" name="T25"/>
                <a:gd fmla="*/ 83 w 209" name="T26"/>
                <a:gd fmla="*/ 16 h 243" name="T27"/>
                <a:gd fmla="*/ 81 w 209" name="T28"/>
                <a:gd fmla="*/ 20 h 243" name="T29"/>
                <a:gd fmla="*/ 67 w 209" name="T30"/>
                <a:gd fmla="*/ 60 h 243" name="T31"/>
                <a:gd fmla="*/ 71 w 209" name="T32"/>
                <a:gd fmla="*/ 69 h 243" name="T33"/>
                <a:gd fmla="*/ 62 w 209" name="T34"/>
                <a:gd fmla="*/ 74 h 243" name="T35"/>
                <a:gd fmla="*/ 55 w 209" name="T36"/>
                <a:gd fmla="*/ 74 h 243" name="T37"/>
                <a:gd fmla="*/ 39 w 209" name="T38"/>
                <a:gd fmla="*/ 75 h 243" name="T39"/>
                <a:gd fmla="*/ 38 w 209" name="T40"/>
                <a:gd fmla="*/ 77 h 243" name="T41"/>
                <a:gd fmla="*/ 40 w 209" name="T42"/>
                <a:gd fmla="*/ 89 h 243" name="T43"/>
                <a:gd fmla="*/ 26 w 209" name="T44"/>
                <a:gd fmla="*/ 112 h 243" name="T45"/>
                <a:gd fmla="*/ 3 w 209" name="T46"/>
                <a:gd fmla="*/ 130 h 243" name="T47"/>
                <a:gd fmla="*/ 0 w 209" name="T48"/>
                <a:gd fmla="*/ 138 h 243" name="T49"/>
                <a:gd fmla="*/ 27 w 209" name="T50"/>
                <a:gd fmla="*/ 161 h 243" name="T51"/>
                <a:gd fmla="*/ 27 w 209" name="T52"/>
                <a:gd fmla="*/ 190 h 243" name="T53"/>
                <a:gd fmla="*/ 28 w 209" name="T54"/>
                <a:gd fmla="*/ 190 h 243" name="T55"/>
                <a:gd fmla="*/ 49 w 209" name="T56"/>
                <a:gd fmla="*/ 210 h 243" name="T57"/>
                <a:gd fmla="*/ 65 w 209" name="T58"/>
                <a:gd fmla="*/ 239 h 243" name="T59"/>
                <a:gd fmla="*/ 74 w 209" name="T60"/>
                <a:gd fmla="*/ 225 h 243" name="T61"/>
                <a:gd fmla="*/ 75 w 209" name="T62"/>
                <a:gd fmla="*/ 225 h 243" name="T63"/>
                <a:gd fmla="*/ 92 w 209" name="T64"/>
                <a:gd fmla="*/ 220 h 243" name="T65"/>
                <a:gd fmla="*/ 98 w 209" name="T66"/>
                <a:gd fmla="*/ 227 h 243" name="T67"/>
                <a:gd fmla="*/ 109 w 209" name="T68"/>
                <a:gd fmla="*/ 241 h 243" name="T69"/>
                <a:gd fmla="*/ 136 w 209" name="T70"/>
                <a:gd fmla="*/ 239 h 243" name="T71"/>
                <a:gd fmla="*/ 137 w 209" name="T72"/>
                <a:gd fmla="*/ 243 h 243" name="T73"/>
                <a:gd fmla="*/ 157 w 209" name="T74"/>
                <a:gd fmla="*/ 200 h 243" name="T75"/>
                <a:gd fmla="*/ 176 w 209" name="T76"/>
                <a:gd fmla="*/ 176 h 243" name="T77"/>
                <a:gd fmla="*/ 176 w 209" name="T78"/>
                <a:gd fmla="*/ 159 h 243" name="T79"/>
                <a:gd fmla="*/ 176 w 209" name="T80"/>
                <a:gd fmla="*/ 131 h 243" name="T81"/>
                <a:gd fmla="*/ 192 w 209" name="T82"/>
                <a:gd fmla="*/ 118 h 243" name="T83"/>
                <a:gd fmla="*/ 192 w 209" name="T84"/>
                <a:gd fmla="*/ 98 h 243" name="T85"/>
                <a:gd fmla="*/ 205 w 209" name="T86"/>
                <a:gd fmla="*/ 91 h 243" name="T87"/>
                <a:gd fmla="*/ 205 w 209" name="T88"/>
                <a:gd fmla="*/ 59 h 243" name="T89"/>
                <a:gd fmla="*/ 178 w 209" name="T90"/>
                <a:gd fmla="*/ 72 h 24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43" w="209">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2" name="Freeform 19"/>
            <p:cNvSpPr/>
            <p:nvPr/>
          </p:nvSpPr>
          <p:spPr bwMode="auto">
            <a:xfrm>
              <a:off x="6483351" y="5265738"/>
              <a:ext cx="1743075" cy="927100"/>
            </a:xfrm>
            <a:custGeom>
              <a:gdLst>
                <a:gd fmla="*/ 669 w 702" name="T0"/>
                <a:gd fmla="*/ 79 h 373" name="T1"/>
                <a:gd fmla="*/ 663 w 702" name="T2"/>
                <a:gd fmla="*/ 78 h 373" name="T3"/>
                <a:gd fmla="*/ 627 w 702" name="T4"/>
                <a:gd fmla="*/ 90 h 373" name="T5"/>
                <a:gd fmla="*/ 594 w 702" name="T6"/>
                <a:gd fmla="*/ 91 h 373" name="T7"/>
                <a:gd fmla="*/ 542 w 702" name="T8"/>
                <a:gd fmla="*/ 100 h 373" name="T9"/>
                <a:gd fmla="*/ 551 w 702" name="T10"/>
                <a:gd fmla="*/ 75 h 373" name="T11"/>
                <a:gd fmla="*/ 523 w 702" name="T12"/>
                <a:gd fmla="*/ 57 h 373" name="T13"/>
                <a:gd fmla="*/ 506 w 702" name="T14"/>
                <a:gd fmla="*/ 55 h 373" name="T15"/>
                <a:gd fmla="*/ 471 w 702" name="T16"/>
                <a:gd fmla="*/ 82 h 373" name="T17"/>
                <a:gd fmla="*/ 465 w 702" name="T18"/>
                <a:gd fmla="*/ 87 h 373" name="T19"/>
                <a:gd fmla="*/ 435 w 702" name="T20"/>
                <a:gd fmla="*/ 67 h 373" name="T21"/>
                <a:gd fmla="*/ 408 w 702" name="T22"/>
                <a:gd fmla="*/ 107 h 373" name="T23"/>
                <a:gd fmla="*/ 373 w 702" name="T24"/>
                <a:gd fmla="*/ 157 h 373" name="T25"/>
                <a:gd fmla="*/ 347 w 702" name="T26"/>
                <a:gd fmla="*/ 219 h 373" name="T27"/>
                <a:gd fmla="*/ 334 w 702" name="T28"/>
                <a:gd fmla="*/ 244 h 373" name="T29"/>
                <a:gd fmla="*/ 295 w 702" name="T30"/>
                <a:gd fmla="*/ 272 h 373" name="T31"/>
                <a:gd fmla="*/ 275 w 702" name="T32"/>
                <a:gd fmla="*/ 278 h 373" name="T33"/>
                <a:gd fmla="*/ 293 w 702" name="T34"/>
                <a:gd fmla="*/ 264 h 373" name="T35"/>
                <a:gd fmla="*/ 333 w 702" name="T36"/>
                <a:gd fmla="*/ 236 h 373" name="T37"/>
                <a:gd fmla="*/ 362 w 702" name="T38"/>
                <a:gd fmla="*/ 196 h 373" name="T39"/>
                <a:gd fmla="*/ 367 w 702" name="T40"/>
                <a:gd fmla="*/ 152 h 373" name="T41"/>
                <a:gd fmla="*/ 399 w 702" name="T42"/>
                <a:gd fmla="*/ 99 h 373" name="T43"/>
                <a:gd fmla="*/ 382 w 702" name="T44"/>
                <a:gd fmla="*/ 99 h 373" name="T45"/>
                <a:gd fmla="*/ 367 w 702" name="T46"/>
                <a:gd fmla="*/ 75 h 373" name="T47"/>
                <a:gd fmla="*/ 356 w 702" name="T48"/>
                <a:gd fmla="*/ 51 h 373" name="T49"/>
                <a:gd fmla="*/ 356 w 702" name="T50"/>
                <a:gd fmla="*/ 1 h 373" name="T51"/>
                <a:gd fmla="*/ 319 w 702" name="T52"/>
                <a:gd fmla="*/ 12 h 373" name="T53"/>
                <a:gd fmla="*/ 315 w 702" name="T54"/>
                <a:gd fmla="*/ 14 h 373" name="T55"/>
                <a:gd fmla="*/ 291 w 702" name="T56"/>
                <a:gd fmla="*/ 27 h 373" name="T57"/>
                <a:gd fmla="*/ 266 w 702" name="T58"/>
                <a:gd fmla="*/ 31 h 373" name="T59"/>
                <a:gd fmla="*/ 202 w 702" name="T60"/>
                <a:gd fmla="*/ 44 h 373" name="T61"/>
                <a:gd fmla="*/ 178 w 702" name="T62"/>
                <a:gd fmla="*/ 68 h 373" name="T63"/>
                <a:gd fmla="*/ 160 w 702" name="T64"/>
                <a:gd fmla="*/ 68 h 373" name="T65"/>
                <a:gd fmla="*/ 124 w 702" name="T66"/>
                <a:gd fmla="*/ 45 h 373" name="T67"/>
                <a:gd fmla="*/ 125 w 702" name="T68"/>
                <a:gd fmla="*/ 64 h 373" name="T69"/>
                <a:gd fmla="*/ 96 w 702" name="T70"/>
                <a:gd fmla="*/ 84 h 373" name="T71"/>
                <a:gd fmla="*/ 72 w 702" name="T72"/>
                <a:gd fmla="*/ 93 h 373" name="T73"/>
                <a:gd fmla="*/ 0 w 702" name="T74"/>
                <a:gd fmla="*/ 91 h 373" name="T75"/>
                <a:gd fmla="*/ 14 w 702" name="T76"/>
                <a:gd fmla="*/ 96 h 373" name="T77"/>
                <a:gd fmla="*/ 60 w 702" name="T78"/>
                <a:gd fmla="*/ 123 h 373" name="T79"/>
                <a:gd fmla="*/ 85 w 702" name="T80"/>
                <a:gd fmla="*/ 126 h 373" name="T81"/>
                <a:gd fmla="*/ 60 w 702" name="T82"/>
                <a:gd fmla="*/ 165 h 373" name="T83"/>
                <a:gd fmla="*/ 48 w 702" name="T84"/>
                <a:gd fmla="*/ 183 h 373" name="T85"/>
                <a:gd fmla="*/ 104 w 702" name="T86"/>
                <a:gd fmla="*/ 197 h 373" name="T87"/>
                <a:gd fmla="*/ 114 w 702" name="T88"/>
                <a:gd fmla="*/ 253 h 373" name="T89"/>
                <a:gd fmla="*/ 185 w 702" name="T90"/>
                <a:gd fmla="*/ 285 h 373" name="T91"/>
                <a:gd fmla="*/ 224 w 702" name="T92"/>
                <a:gd fmla="*/ 276 h 373" name="T93"/>
                <a:gd fmla="*/ 267 w 702" name="T94"/>
                <a:gd fmla="*/ 290 h 373" name="T95"/>
                <a:gd fmla="*/ 316 w 702" name="T96"/>
                <a:gd fmla="*/ 366 h 373" name="T97"/>
                <a:gd fmla="*/ 323 w 702" name="T98"/>
                <a:gd fmla="*/ 334 h 373" name="T99"/>
                <a:gd fmla="*/ 445 w 702" name="T100"/>
                <a:gd fmla="*/ 274 h 373" name="T101"/>
                <a:gd fmla="*/ 509 w 702" name="T102"/>
                <a:gd fmla="*/ 211 h 373" name="T103"/>
                <a:gd fmla="*/ 568 w 702" name="T104"/>
                <a:gd fmla="*/ 210 h 373" name="T105"/>
                <a:gd fmla="*/ 648 w 702" name="T106"/>
                <a:gd fmla="*/ 198 h 373" name="T107"/>
                <a:gd fmla="*/ 702 w 702" name="T108"/>
                <a:gd fmla="*/ 151 h 37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3" w="702">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3" name="Freeform 20"/>
            <p:cNvSpPr/>
            <p:nvPr/>
          </p:nvSpPr>
          <p:spPr bwMode="auto">
            <a:xfrm>
              <a:off x="8031163" y="4918075"/>
              <a:ext cx="581025" cy="717550"/>
            </a:xfrm>
            <a:custGeom>
              <a:gdLst>
                <a:gd fmla="*/ 211 w 234" name="T0"/>
                <a:gd fmla="*/ 52 h 289" name="T1"/>
                <a:gd fmla="*/ 210 w 234" name="T2"/>
                <a:gd fmla="*/ 52 h 289" name="T3"/>
                <a:gd fmla="*/ 194 w 234" name="T4"/>
                <a:gd fmla="*/ 32 h 289" name="T5"/>
                <a:gd fmla="*/ 193 w 234" name="T6"/>
                <a:gd fmla="*/ 30 h 289" name="T7"/>
                <a:gd fmla="*/ 184 w 234" name="T8"/>
                <a:gd fmla="*/ 34 h 289" name="T9"/>
                <a:gd fmla="*/ 171 w 234" name="T10"/>
                <a:gd fmla="*/ 54 h 289" name="T11"/>
                <a:gd fmla="*/ 168 w 234" name="T12"/>
                <a:gd fmla="*/ 52 h 289" name="T13"/>
                <a:gd fmla="*/ 146 w 234" name="T14"/>
                <a:gd fmla="*/ 15 h 289" name="T15"/>
                <a:gd fmla="*/ 132 w 234" name="T16"/>
                <a:gd fmla="*/ 1 h 289" name="T17"/>
                <a:gd fmla="*/ 127 w 234" name="T18"/>
                <a:gd fmla="*/ 2 h 289" name="T19"/>
                <a:gd fmla="*/ 112 w 234" name="T20"/>
                <a:gd fmla="*/ 17 h 289" name="T21"/>
                <a:gd fmla="*/ 106 w 234" name="T22"/>
                <a:gd fmla="*/ 25 h 289" name="T23"/>
                <a:gd fmla="*/ 82 w 234" name="T24"/>
                <a:gd fmla="*/ 31 h 289" name="T25"/>
                <a:gd fmla="*/ 61 w 234" name="T26"/>
                <a:gd fmla="*/ 33 h 289" name="T27"/>
                <a:gd fmla="*/ 56 w 234" name="T28"/>
                <a:gd fmla="*/ 36 h 289" name="T29"/>
                <a:gd fmla="*/ 62 w 234" name="T30"/>
                <a:gd fmla="*/ 58 h 289" name="T31"/>
                <a:gd fmla="*/ 64 w 234" name="T32"/>
                <a:gd fmla="*/ 63 h 289" name="T33"/>
                <a:gd fmla="*/ 45 w 234" name="T34"/>
                <a:gd fmla="*/ 94 h 289" name="T35"/>
                <a:gd fmla="*/ 38 w 234" name="T36"/>
                <a:gd fmla="*/ 108 h 289" name="T37"/>
                <a:gd fmla="*/ 38 w 234" name="T38"/>
                <a:gd fmla="*/ 122 h 289" name="T39"/>
                <a:gd fmla="*/ 29 w 234" name="T40"/>
                <a:gd fmla="*/ 136 h 289" name="T41"/>
                <a:gd fmla="*/ 17 w 234" name="T42"/>
                <a:gd fmla="*/ 171 h 289" name="T43"/>
                <a:gd fmla="*/ 0 w 234" name="T44"/>
                <a:gd fmla="*/ 194 h 289" name="T45"/>
                <a:gd fmla="*/ 0 w 234" name="T46"/>
                <a:gd fmla="*/ 223 h 289" name="T47"/>
                <a:gd fmla="*/ 1 w 234" name="T48"/>
                <a:gd fmla="*/ 223 h 289" name="T49"/>
                <a:gd fmla="*/ 2 w 234" name="T50"/>
                <a:gd fmla="*/ 222 h 289" name="T51"/>
                <a:gd fmla="*/ 32 w 234" name="T52"/>
                <a:gd fmla="*/ 214 h 289" name="T53"/>
                <a:gd fmla="*/ 40 w 234" name="T54"/>
                <a:gd fmla="*/ 203 h 289" name="T55"/>
                <a:gd fmla="*/ 53 w 234" name="T56"/>
                <a:gd fmla="*/ 216 h 289" name="T57"/>
                <a:gd fmla="*/ 82 w 234" name="T58"/>
                <a:gd fmla="*/ 289 h 289" name="T59"/>
                <a:gd fmla="*/ 92 w 234" name="T60"/>
                <a:gd fmla="*/ 275 h 289" name="T61"/>
                <a:gd fmla="*/ 111 w 234" name="T62"/>
                <a:gd fmla="*/ 243 h 289" name="T63"/>
                <a:gd fmla="*/ 111 w 234" name="T64"/>
                <a:gd fmla="*/ 217 h 289" name="T65"/>
                <a:gd fmla="*/ 142 w 234" name="T66"/>
                <a:gd fmla="*/ 217 h 289" name="T67"/>
                <a:gd fmla="*/ 157 w 234" name="T68"/>
                <a:gd fmla="*/ 185 h 289" name="T69"/>
                <a:gd fmla="*/ 177 w 234" name="T70"/>
                <a:gd fmla="*/ 165 h 289" name="T71"/>
                <a:gd fmla="*/ 205 w 234" name="T72"/>
                <a:gd fmla="*/ 146 h 289" name="T73"/>
                <a:gd fmla="*/ 208 w 234" name="T74"/>
                <a:gd fmla="*/ 100 h 289" name="T75"/>
                <a:gd fmla="*/ 224 w 234" name="T76"/>
                <a:gd fmla="*/ 66 h 289" name="T77"/>
                <a:gd fmla="*/ 234 w 234" name="T78"/>
                <a:gd fmla="*/ 51 h 289" name="T79"/>
                <a:gd fmla="*/ 211 w 234" name="T80"/>
                <a:gd fmla="*/ 52 h 28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9" w="234">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4" name="Freeform 21"/>
            <p:cNvSpPr/>
            <p:nvPr/>
          </p:nvSpPr>
          <p:spPr bwMode="auto">
            <a:xfrm>
              <a:off x="6808789" y="3649663"/>
              <a:ext cx="250825" cy="328612"/>
            </a:xfrm>
            <a:custGeom>
              <a:gdLst>
                <a:gd fmla="*/ 85 w 101" name="T0"/>
                <a:gd fmla="*/ 108 h 132" name="T1"/>
                <a:gd fmla="*/ 101 w 101" name="T2"/>
                <a:gd fmla="*/ 99 h 132" name="T3"/>
                <a:gd fmla="*/ 101 w 101" name="T4"/>
                <a:gd fmla="*/ 82 h 132" name="T5"/>
                <a:gd fmla="*/ 100 w 101" name="T6"/>
                <a:gd fmla="*/ 71 h 132" name="T7"/>
                <a:gd fmla="*/ 92 w 101" name="T8"/>
                <a:gd fmla="*/ 51 h 132" name="T9"/>
                <a:gd fmla="*/ 82 w 101" name="T10"/>
                <a:gd fmla="*/ 30 h 132" name="T11"/>
                <a:gd fmla="*/ 49 w 101" name="T12"/>
                <a:gd fmla="*/ 9 h 132" name="T13"/>
                <a:gd fmla="*/ 41 w 101" name="T14"/>
                <a:gd fmla="*/ 0 h 132" name="T15"/>
                <a:gd fmla="*/ 25 w 101" name="T16"/>
                <a:gd fmla="*/ 0 h 132" name="T17"/>
                <a:gd fmla="*/ 14 w 101" name="T18"/>
                <a:gd fmla="*/ 14 h 132" name="T19"/>
                <a:gd fmla="*/ 14 w 101" name="T20"/>
                <a:gd fmla="*/ 38 h 132" name="T21"/>
                <a:gd fmla="*/ 36 w 101" name="T22"/>
                <a:gd fmla="*/ 64 h 132" name="T23"/>
                <a:gd fmla="*/ 36 w 101" name="T24"/>
                <a:gd fmla="*/ 65 h 132" name="T25"/>
                <a:gd fmla="*/ 11 w 101" name="T26"/>
                <a:gd fmla="*/ 91 h 132" name="T27"/>
                <a:gd fmla="*/ 3 w 101" name="T28"/>
                <a:gd fmla="*/ 95 h 132" name="T29"/>
                <a:gd fmla="*/ 3 w 101" name="T30"/>
                <a:gd fmla="*/ 109 h 132" name="T31"/>
                <a:gd fmla="*/ 8 w 101" name="T32"/>
                <a:gd fmla="*/ 114 h 132" name="T33"/>
                <a:gd fmla="*/ 26 w 101" name="T34"/>
                <a:gd fmla="*/ 123 h 132" name="T35"/>
                <a:gd fmla="*/ 50 w 101" name="T36"/>
                <a:gd fmla="*/ 132 h 132" name="T37"/>
                <a:gd fmla="*/ 50 w 101" name="T38"/>
                <a:gd fmla="*/ 132 h 132" name="T39"/>
                <a:gd fmla="*/ 55 w 101" name="T40"/>
                <a:gd fmla="*/ 131 h 132" name="T41"/>
                <a:gd fmla="*/ 56 w 101" name="T42"/>
                <a:gd fmla="*/ 123 h 132" name="T43"/>
                <a:gd fmla="*/ 56 w 101" name="T44"/>
                <a:gd fmla="*/ 119 h 132" name="T45"/>
                <a:gd fmla="*/ 59 w 101" name="T46"/>
                <a:gd fmla="*/ 113 h 132" name="T47"/>
                <a:gd fmla="*/ 85 w 101" name="T48"/>
                <a:gd fmla="*/ 108 h 1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2" w="100">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5" name="Freeform 22"/>
            <p:cNvSpPr/>
            <p:nvPr/>
          </p:nvSpPr>
          <p:spPr bwMode="auto">
            <a:xfrm>
              <a:off x="3127375" y="1589087"/>
              <a:ext cx="2622550" cy="1971675"/>
            </a:xfrm>
            <a:custGeom>
              <a:gdLst>
                <a:gd fmla="*/ 240 w 1056" name="T0"/>
                <a:gd fmla="*/ 713 h 793" name="T1"/>
                <a:gd fmla="*/ 361 w 1056" name="T2"/>
                <a:gd fmla="*/ 730 h 793" name="T3"/>
                <a:gd fmla="*/ 479 w 1056" name="T4"/>
                <a:gd fmla="*/ 766 h 793" name="T5"/>
                <a:gd fmla="*/ 590 w 1056" name="T6"/>
                <a:gd fmla="*/ 756 h 793" name="T7"/>
                <a:gd fmla="*/ 647 w 1056" name="T8"/>
                <a:gd fmla="*/ 766 h 793" name="T9"/>
                <a:gd fmla="*/ 740 w 1056" name="T10"/>
                <a:gd fmla="*/ 793 h 793" name="T11"/>
                <a:gd fmla="*/ 759 w 1056" name="T12"/>
                <a:gd fmla="*/ 756 h 793" name="T13"/>
                <a:gd fmla="*/ 738 w 1056" name="T14"/>
                <a:gd fmla="*/ 691 h 793" name="T15"/>
                <a:gd fmla="*/ 736 w 1056" name="T16"/>
                <a:gd fmla="*/ 667 h 793" name="T17"/>
                <a:gd fmla="*/ 853 w 1056" name="T18"/>
                <a:gd fmla="*/ 648 h 793" name="T19"/>
                <a:gd fmla="*/ 901 w 1056" name="T20"/>
                <a:gd fmla="*/ 563 h 793" name="T21"/>
                <a:gd fmla="*/ 964 w 1056" name="T22"/>
                <a:gd fmla="*/ 509 h 793" name="T23"/>
                <a:gd fmla="*/ 1018 w 1056" name="T24"/>
                <a:gd fmla="*/ 509 h 793" name="T25"/>
                <a:gd fmla="*/ 1037 w 1056" name="T26"/>
                <a:gd fmla="*/ 496 h 793" name="T27"/>
                <a:gd fmla="*/ 1038 w 1056" name="T28"/>
                <a:gd fmla="*/ 471 h 793" name="T29"/>
                <a:gd fmla="*/ 1045 w 1056" name="T30"/>
                <a:gd fmla="*/ 460 h 793" name="T31"/>
                <a:gd fmla="*/ 1020 w 1056" name="T32"/>
                <a:gd fmla="*/ 374 h 793" name="T33"/>
                <a:gd fmla="*/ 905 w 1056" name="T34"/>
                <a:gd fmla="*/ 298 h 793" name="T35"/>
                <a:gd fmla="*/ 844 w 1056" name="T36"/>
                <a:gd fmla="*/ 244 h 793" name="T37"/>
                <a:gd fmla="*/ 861 w 1056" name="T38"/>
                <a:gd fmla="*/ 166 h 793" name="T39"/>
                <a:gd fmla="*/ 826 w 1056" name="T40"/>
                <a:gd fmla="*/ 103 h 793" name="T41"/>
                <a:gd fmla="*/ 770 w 1056" name="T42"/>
                <a:gd fmla="*/ 42 h 793" name="T43"/>
                <a:gd fmla="*/ 725 w 1056" name="T44"/>
                <a:gd fmla="*/ 7 h 793" name="T45"/>
                <a:gd fmla="*/ 685 w 1056" name="T46"/>
                <a:gd fmla="*/ 47 h 793" name="T47"/>
                <a:gd fmla="*/ 657 w 1056" name="T48"/>
                <a:gd fmla="*/ 104 h 793" name="T49"/>
                <a:gd fmla="*/ 606 w 1056" name="T50"/>
                <a:gd fmla="*/ 120 h 793" name="T51"/>
                <a:gd fmla="*/ 560 w 1056" name="T52"/>
                <a:gd fmla="*/ 84 h 793" name="T53"/>
                <a:gd fmla="*/ 494 w 1056" name="T54"/>
                <a:gd fmla="*/ 160 h 793" name="T55"/>
                <a:gd fmla="*/ 498 w 1056" name="T56"/>
                <a:gd fmla="*/ 188 h 793" name="T57"/>
                <a:gd fmla="*/ 472 w 1056" name="T58"/>
                <a:gd fmla="*/ 174 h 793" name="T59"/>
                <a:gd fmla="*/ 396 w 1056" name="T60"/>
                <a:gd fmla="*/ 170 h 793" name="T61"/>
                <a:gd fmla="*/ 396 w 1056" name="T62"/>
                <a:gd fmla="*/ 205 h 793" name="T63"/>
                <a:gd fmla="*/ 396 w 1056" name="T64"/>
                <a:gd fmla="*/ 284 h 793" name="T65"/>
                <a:gd fmla="*/ 366 w 1056" name="T66"/>
                <a:gd fmla="*/ 304 h 793" name="T67"/>
                <a:gd fmla="*/ 332 w 1056" name="T68"/>
                <a:gd fmla="*/ 342 h 793" name="T69"/>
                <a:gd fmla="*/ 261 w 1056" name="T70"/>
                <a:gd fmla="*/ 350 h 793" name="T71"/>
                <a:gd fmla="*/ 214 w 1056" name="T72"/>
                <a:gd fmla="*/ 367 h 793" name="T73"/>
                <a:gd fmla="*/ 165 w 1056" name="T74"/>
                <a:gd fmla="*/ 371 h 793" name="T75"/>
                <a:gd fmla="*/ 111 w 1056" name="T76"/>
                <a:gd fmla="*/ 347 h 793" name="T77"/>
                <a:gd fmla="*/ 80 w 1056" name="T78"/>
                <a:gd fmla="*/ 360 h 793" name="T79"/>
                <a:gd fmla="*/ 28 w 1056" name="T80"/>
                <a:gd fmla="*/ 383 h 793" name="T81"/>
                <a:gd fmla="*/ 12 w 1056" name="T82"/>
                <a:gd fmla="*/ 411 h 793" name="T83"/>
                <a:gd fmla="*/ 12 w 1056" name="T84"/>
                <a:gd fmla="*/ 439 h 793" name="T85"/>
                <a:gd fmla="*/ 41 w 1056" name="T86"/>
                <a:gd fmla="*/ 484 h 793" name="T87"/>
                <a:gd fmla="*/ 12 w 1056" name="T88"/>
                <a:gd fmla="*/ 526 h 793" name="T89"/>
                <a:gd fmla="*/ 12 w 1056" name="T90"/>
                <a:gd fmla="*/ 537 h 793" name="T91"/>
                <a:gd fmla="*/ 51 w 1056" name="T92"/>
                <a:gd fmla="*/ 572 h 793" name="T93"/>
                <a:gd fmla="*/ 49 w 1056" name="T94"/>
                <a:gd fmla="*/ 626 h 793" name="T95"/>
                <a:gd fmla="*/ 81 w 1056" name="T96"/>
                <a:gd fmla="*/ 648 h 793" name="T97"/>
                <a:gd fmla="*/ 119 w 1056" name="T98"/>
                <a:gd fmla="*/ 680 h 793" name="T99"/>
                <a:gd fmla="*/ 125 w 1056" name="T100"/>
                <a:gd fmla="*/ 735 h 793" name="T101"/>
                <a:gd fmla="*/ 138 w 1056" name="T102"/>
                <a:gd fmla="*/ 742 h 79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93" w="1056">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6" name="Freeform 23"/>
            <p:cNvSpPr/>
            <p:nvPr/>
          </p:nvSpPr>
          <p:spPr bwMode="auto">
            <a:xfrm>
              <a:off x="6656388" y="3357563"/>
              <a:ext cx="284163" cy="542925"/>
            </a:xfrm>
            <a:custGeom>
              <a:gdLst>
                <a:gd fmla="*/ 77 w 114" name="T0"/>
                <a:gd fmla="*/ 8 h 219" name="T1"/>
                <a:gd fmla="*/ 76 w 114" name="T2"/>
                <a:gd fmla="*/ 6 h 219" name="T3"/>
                <a:gd fmla="*/ 73 w 114" name="T4"/>
                <a:gd fmla="*/ 1 h 219" name="T5"/>
                <a:gd fmla="*/ 54 w 114" name="T6"/>
                <a:gd fmla="*/ 18 h 219" name="T7"/>
                <a:gd fmla="*/ 35 w 114" name="T8"/>
                <a:gd fmla="*/ 75 h 219" name="T9"/>
                <a:gd fmla="*/ 0 w 114" name="T10"/>
                <a:gd fmla="*/ 99 h 219" name="T11"/>
                <a:gd fmla="*/ 16 w 114" name="T12"/>
                <a:gd fmla="*/ 123 h 219" name="T13"/>
                <a:gd fmla="*/ 17 w 114" name="T14"/>
                <a:gd fmla="*/ 147 h 219" name="T15"/>
                <a:gd fmla="*/ 16 w 114" name="T16"/>
                <a:gd fmla="*/ 156 h 219" name="T17"/>
                <a:gd fmla="*/ 18 w 114" name="T18"/>
                <a:gd fmla="*/ 172 h 219" name="T19"/>
                <a:gd fmla="*/ 18 w 114" name="T20"/>
                <a:gd fmla="*/ 185 h 219" name="T21"/>
                <a:gd fmla="*/ 44 w 114" name="T22"/>
                <a:gd fmla="*/ 213 h 219" name="T23"/>
                <a:gd fmla="*/ 55 w 114" name="T24"/>
                <a:gd fmla="*/ 219 h 219" name="T25"/>
                <a:gd fmla="*/ 57 w 114" name="T26"/>
                <a:gd fmla="*/ 209 h 219" name="T27"/>
                <a:gd fmla="*/ 71 w 114" name="T28"/>
                <a:gd fmla="*/ 201 h 219" name="T29"/>
                <a:gd fmla="*/ 89 w 114" name="T30"/>
                <a:gd fmla="*/ 184 h 219" name="T31"/>
                <a:gd fmla="*/ 67 w 114" name="T32"/>
                <a:gd fmla="*/ 158 h 219" name="T33"/>
                <a:gd fmla="*/ 67 w 114" name="T34"/>
                <a:gd fmla="*/ 157 h 219" name="T35"/>
                <a:gd fmla="*/ 67 w 114" name="T36"/>
                <a:gd fmla="*/ 133 h 219" name="T37"/>
                <a:gd fmla="*/ 75 w 114" name="T38"/>
                <a:gd fmla="*/ 118 h 219" name="T39"/>
                <a:gd fmla="*/ 85 w 114" name="T40"/>
                <a:gd fmla="*/ 110 h 219" name="T41"/>
                <a:gd fmla="*/ 102 w 114" name="T42"/>
                <a:gd fmla="*/ 110 h 219" name="T43"/>
                <a:gd fmla="*/ 114 w 114" name="T44"/>
                <a:gd fmla="*/ 90 h 219" name="T45"/>
                <a:gd fmla="*/ 82 w 114" name="T46"/>
                <a:gd fmla="*/ 64 h 219" name="T47"/>
                <a:gd fmla="*/ 76 w 114" name="T48"/>
                <a:gd fmla="*/ 41 h 219" name="T49"/>
                <a:gd fmla="*/ 77 w 114" name="T50"/>
                <a:gd fmla="*/ 8 h 2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19" w="114">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sp>
          <p:nvSpPr>
            <p:cNvPr id="27" name="Freeform 24"/>
            <p:cNvSpPr/>
            <p:nvPr/>
          </p:nvSpPr>
          <p:spPr bwMode="auto">
            <a:xfrm>
              <a:off x="3325813" y="3368674"/>
              <a:ext cx="2493963" cy="1628775"/>
            </a:xfrm>
            <a:custGeom>
              <a:gdLst>
                <a:gd fmla="*/ 972 w 1004" name="T0"/>
                <a:gd fmla="*/ 559 h 655" name="T1"/>
                <a:gd fmla="*/ 987 w 1004" name="T2"/>
                <a:gd fmla="*/ 569 h 655" name="T3"/>
                <a:gd fmla="*/ 1004 w 1004" name="T4"/>
                <a:gd fmla="*/ 496 h 655" name="T5"/>
                <a:gd fmla="*/ 1002 w 1004" name="T6"/>
                <a:gd fmla="*/ 426 h 655" name="T7"/>
                <a:gd fmla="*/ 972 w 1004" name="T8"/>
                <a:gd fmla="*/ 366 h 655" name="T9"/>
                <a:gd fmla="*/ 938 w 1004" name="T10"/>
                <a:gd fmla="*/ 359 h 655" name="T11"/>
                <a:gd fmla="*/ 901 w 1004" name="T12"/>
                <a:gd fmla="*/ 388 h 655" name="T13"/>
                <a:gd fmla="*/ 877 w 1004" name="T14"/>
                <a:gd fmla="*/ 378 h 655" name="T15"/>
                <a:gd fmla="*/ 854 w 1004" name="T16"/>
                <a:gd fmla="*/ 388 h 655" name="T17"/>
                <a:gd fmla="*/ 807 w 1004" name="T18"/>
                <a:gd fmla="*/ 340 h 655" name="T19"/>
                <a:gd fmla="*/ 783 w 1004" name="T20"/>
                <a:gd fmla="*/ 336 h 655" name="T21"/>
                <a:gd fmla="*/ 734 w 1004" name="T22"/>
                <a:gd fmla="*/ 321 h 655" name="T23"/>
                <a:gd fmla="*/ 673 w 1004" name="T24"/>
                <a:gd fmla="*/ 292 h 655" name="T25"/>
                <a:gd fmla="*/ 668 w 1004" name="T26"/>
                <a:gd fmla="*/ 290 h 655" name="T27"/>
                <a:gd fmla="*/ 630 w 1004" name="T28"/>
                <a:gd fmla="*/ 252 h 655" name="T29"/>
                <a:gd fmla="*/ 590 w 1004" name="T30"/>
                <a:gd fmla="*/ 220 h 655" name="T31"/>
                <a:gd fmla="*/ 588 w 1004" name="T32"/>
                <a:gd fmla="*/ 168 h 655" name="T33"/>
                <a:gd fmla="*/ 576 w 1004" name="T34"/>
                <a:gd fmla="*/ 132 h 655" name="T35"/>
                <a:gd fmla="*/ 592 w 1004" name="T36"/>
                <a:gd fmla="*/ 107 h 655" name="T37"/>
                <a:gd fmla="*/ 598 w 1004" name="T38"/>
                <a:gd fmla="*/ 85 h 655" name="T39"/>
                <a:gd fmla="*/ 509 w 1004" name="T40"/>
                <a:gd fmla="*/ 48 h 655" name="T41"/>
                <a:gd fmla="*/ 401 w 1004" name="T42"/>
                <a:gd fmla="*/ 57 h 655" name="T43"/>
                <a:gd fmla="*/ 327 w 1004" name="T44"/>
                <a:gd fmla="*/ 58 h 655" name="T45"/>
                <a:gd fmla="*/ 274 w 1004" name="T46"/>
                <a:gd fmla="*/ 17 h 655" name="T47"/>
                <a:gd fmla="*/ 203 w 1004" name="T48"/>
                <a:gd fmla="*/ 20 h 655" name="T49"/>
                <a:gd fmla="*/ 123 w 1004" name="T50"/>
                <a:gd fmla="*/ 34 h 655" name="T51"/>
                <a:gd fmla="*/ 58 w 1004" name="T52"/>
                <a:gd fmla="*/ 30 h 655" name="T53"/>
                <a:gd fmla="*/ 43 w 1004" name="T54"/>
                <a:gd fmla="*/ 72 h 655" name="T55"/>
                <a:gd fmla="*/ 51 w 1004" name="T56"/>
                <a:gd fmla="*/ 103 h 655" name="T57"/>
                <a:gd fmla="*/ 31 w 1004" name="T58"/>
                <a:gd fmla="*/ 147 h 655" name="T59"/>
                <a:gd fmla="*/ 11 w 1004" name="T60"/>
                <a:gd fmla="*/ 130 h 655" name="T61"/>
                <a:gd fmla="*/ 5 w 1004" name="T62"/>
                <a:gd fmla="*/ 168 h 655" name="T63"/>
                <a:gd fmla="*/ 24 w 1004" name="T64"/>
                <a:gd fmla="*/ 238 h 655" name="T65"/>
                <a:gd fmla="*/ 60 w 1004" name="T66"/>
                <a:gd fmla="*/ 279 h 655" name="T67"/>
                <a:gd fmla="*/ 100 w 1004" name="T68"/>
                <a:gd fmla="*/ 316 h 655" name="T69"/>
                <a:gd fmla="*/ 150 w 1004" name="T70"/>
                <a:gd fmla="*/ 341 h 655" name="T71"/>
                <a:gd fmla="*/ 209 w 1004" name="T72"/>
                <a:gd fmla="*/ 402 h 655" name="T73"/>
                <a:gd fmla="*/ 240 w 1004" name="T74"/>
                <a:gd fmla="*/ 440 h 655" name="T75"/>
                <a:gd fmla="*/ 298 w 1004" name="T76"/>
                <a:gd fmla="*/ 496 h 655" name="T77"/>
                <a:gd fmla="*/ 346 w 1004" name="T78"/>
                <a:gd fmla="*/ 510 h 655" name="T79"/>
                <a:gd fmla="*/ 428 w 1004" name="T80"/>
                <a:gd fmla="*/ 533 h 655" name="T81"/>
                <a:gd fmla="*/ 446 w 1004" name="T82"/>
                <a:gd fmla="*/ 560 h 655" name="T83"/>
                <a:gd fmla="*/ 473 w 1004" name="T84"/>
                <a:gd fmla="*/ 583 h 655" name="T85"/>
                <a:gd fmla="*/ 510 w 1004" name="T86"/>
                <a:gd fmla="*/ 540 h 655" name="T87"/>
                <a:gd fmla="*/ 569 w 1004" name="T88"/>
                <a:gd fmla="*/ 572 h 655" name="T89"/>
                <a:gd fmla="*/ 599 w 1004" name="T90"/>
                <a:gd fmla="*/ 599 h 655" name="T91"/>
                <a:gd fmla="*/ 615 w 1004" name="T92"/>
                <a:gd fmla="*/ 641 h 655" name="T93"/>
                <a:gd fmla="*/ 703 w 1004" name="T94"/>
                <a:gd fmla="*/ 653 h 655" name="T95"/>
                <a:gd fmla="*/ 803 w 1004" name="T96"/>
                <a:gd fmla="*/ 602 h 655" name="T97"/>
                <a:gd fmla="*/ 896 w 1004" name="T98"/>
                <a:gd fmla="*/ 627 h 655" name="T99"/>
                <a:gd fmla="*/ 926 w 1004" name="T100"/>
                <a:gd fmla="*/ 588 h 655" name="T101"/>
                <a:gd fmla="*/ 944 w 1004" name="T102"/>
                <a:gd fmla="*/ 609 h 655" name="T103"/>
                <a:gd fmla="*/ 972 w 1004" name="T104"/>
                <a:gd fmla="*/ 605 h 65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55" w="1004">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cs typeface="+mn-ea"/>
                <a:sym typeface="+mn-lt"/>
              </a:endParaRPr>
            </a:p>
          </p:txBody>
        </p:sp>
      </p:grpSp>
      <p:sp>
        <p:nvSpPr>
          <p:cNvPr id="28" name="Freeform 43"/>
          <p:cNvSpPr/>
          <p:nvPr/>
        </p:nvSpPr>
        <p:spPr>
          <a:xfrm>
            <a:off x="7077903" y="2116336"/>
            <a:ext cx="380054" cy="387986"/>
          </a:xfrm>
          <a:custGeom>
            <a:rect b="b" l="l" r="r" t="t"/>
            <a:pathLst>
              <a:path h="214701" w="21031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29" name="文本框 5"/>
          <p:cNvSpPr txBox="1">
            <a:spLocks noChangeArrowheads="1"/>
          </p:cNvSpPr>
          <p:nvPr/>
        </p:nvSpPr>
        <p:spPr bwMode="auto">
          <a:xfrm>
            <a:off x="7053849" y="275913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1600">
                <a:solidFill>
                  <a:schemeClr val="tx1">
                    <a:lumMod val="85000"/>
                    <a:lumOff val="15000"/>
                  </a:schemeClr>
                </a:solidFill>
                <a:latin charset="-122" panose="02010600040101010101" pitchFamily="2" typeface="华文细黑"/>
                <a:ea charset="-122" panose="02010600040101010101" pitchFamily="2" typeface="华文细黑"/>
              </a:rPr>
              <a:t>数据分析</a:t>
            </a:r>
          </a:p>
        </p:txBody>
      </p:sp>
      <p:sp>
        <p:nvSpPr>
          <p:cNvPr id="30" name="文本框 6"/>
          <p:cNvSpPr txBox="1">
            <a:spLocks noChangeArrowheads="1"/>
          </p:cNvSpPr>
          <p:nvPr/>
        </p:nvSpPr>
        <p:spPr bwMode="auto">
          <a:xfrm>
            <a:off x="7074760" y="3097693"/>
            <a:ext cx="35331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700">
                <a:solidFill>
                  <a:schemeClr val="tx1">
                    <a:lumMod val="65000"/>
                    <a:lumOff val="35000"/>
                  </a:schemeClr>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31" name="文本框 5"/>
          <p:cNvSpPr txBox="1">
            <a:spLocks noChangeArrowheads="1"/>
          </p:cNvSpPr>
          <p:nvPr/>
        </p:nvSpPr>
        <p:spPr bwMode="auto">
          <a:xfrm>
            <a:off x="7053849" y="425096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spcBef>
                <a:spcPct val="0"/>
              </a:spcBef>
              <a:spcAft>
                <a:spcPct val="0"/>
              </a:spcAft>
              <a:defRPr/>
            </a:pPr>
            <a:r>
              <a:rPr altLang="en-US" b="1" lang="zh-CN" sz="1600">
                <a:solidFill>
                  <a:schemeClr val="tx1">
                    <a:lumMod val="85000"/>
                    <a:lumOff val="15000"/>
                  </a:schemeClr>
                </a:solidFill>
                <a:latin charset="-122" panose="02010600040101010101" pitchFamily="2" typeface="华文细黑"/>
                <a:ea charset="-122" panose="02010600040101010101" pitchFamily="2" typeface="华文细黑"/>
              </a:rPr>
              <a:t>数据分析</a:t>
            </a:r>
          </a:p>
        </p:txBody>
      </p:sp>
      <p:sp>
        <p:nvSpPr>
          <p:cNvPr id="32" name="文本框 6"/>
          <p:cNvSpPr txBox="1">
            <a:spLocks noChangeArrowheads="1"/>
          </p:cNvSpPr>
          <p:nvPr/>
        </p:nvSpPr>
        <p:spPr bwMode="auto">
          <a:xfrm>
            <a:off x="7074760" y="4589523"/>
            <a:ext cx="35331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fontAlgn="base">
              <a:lnSpc>
                <a:spcPct val="150000"/>
              </a:lnSpc>
              <a:spcBef>
                <a:spcPct val="0"/>
              </a:spcBef>
              <a:spcAft>
                <a:spcPct val="0"/>
              </a:spcAft>
              <a:defRPr/>
            </a:pPr>
            <a:r>
              <a:rPr altLang="zh-CN" lang="en-US" sz="700">
                <a:solidFill>
                  <a:schemeClr val="tx1">
                    <a:lumMod val="65000"/>
                    <a:lumOff val="35000"/>
                  </a:schemeClr>
                </a:solidFill>
                <a:latin charset="-122" panose="02010600040101010101" pitchFamily="2" typeface="华文细黑"/>
                <a:ea charset="-122" panose="02010600040101010101" pitchFamily="2" typeface="华文细黑"/>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34"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83009365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4"/>
          <p:cNvSpPr txBox="1"/>
          <p:nvPr/>
        </p:nvSpPr>
        <p:spPr>
          <a:xfrm>
            <a:off x="4585334" y="3424634"/>
            <a:ext cx="4689296" cy="4572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1" lang="en-US" noProof="0" normalizeH="0" spc="0" strike="noStrike" sz="2400" u="none">
                <a:ln>
                  <a:noFill/>
                </a:ln>
                <a:solidFill>
                  <a:schemeClr val="bg1">
                    <a:lumMod val="75000"/>
                  </a:schemeClr>
                </a:solidFill>
                <a:effectLst/>
                <a:uLnTx/>
                <a:uFillTx/>
                <a:cs typeface="+mn-ea"/>
                <a:sym typeface="+mn-lt"/>
              </a:rPr>
              <a:t>Add your big title here</a:t>
            </a:r>
          </a:p>
        </p:txBody>
      </p:sp>
      <p:sp>
        <p:nvSpPr>
          <p:cNvPr id="3" name="文本框 8"/>
          <p:cNvSpPr txBox="1"/>
          <p:nvPr/>
        </p:nvSpPr>
        <p:spPr>
          <a:xfrm>
            <a:off x="4585334" y="2655193"/>
            <a:ext cx="4689296" cy="762000"/>
          </a:xfrm>
          <a:prstGeom prst="rect">
            <a:avLst/>
          </a:prstGeom>
          <a:noFill/>
        </p:spPr>
        <p:txBody>
          <a:bodyPr rtlCol="0"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4572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4400" u="none">
                <a:ln>
                  <a:noFill/>
                </a:ln>
                <a:solidFill>
                  <a:schemeClr val="tx1">
                    <a:lumMod val="75000"/>
                    <a:lumOff val="25000"/>
                  </a:schemeClr>
                </a:solidFill>
                <a:effectLst/>
                <a:uLnTx/>
                <a:uFillTx/>
                <a:cs typeface="+mn-ea"/>
                <a:sym typeface="+mn-lt"/>
              </a:rPr>
              <a:t>在此输入你的标题</a:t>
            </a:r>
          </a:p>
        </p:txBody>
      </p:sp>
      <p:cxnSp>
        <p:nvCxnSpPr>
          <p:cNvPr id="4" name="直接连接符 3"/>
          <p:cNvCxnSpPr/>
          <p:nvPr/>
        </p:nvCxnSpPr>
        <p:spPr>
          <a:xfrm flipH="1">
            <a:off x="4416441" y="2757714"/>
            <a:ext cx="0" cy="11285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699658" y="2485638"/>
            <a:ext cx="1547892" cy="1573583"/>
            <a:chOff x="2498710" y="2311467"/>
            <a:chExt cx="1748840" cy="1777866"/>
          </a:xfrm>
        </p:grpSpPr>
        <p:sp>
          <p:nvSpPr>
            <p:cNvPr id="6" name="椭圆 5"/>
            <p:cNvSpPr/>
            <p:nvPr/>
          </p:nvSpPr>
          <p:spPr>
            <a:xfrm>
              <a:off x="2644792" y="2457549"/>
              <a:ext cx="1456676" cy="14566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8000"/>
                <a:t>2</a:t>
              </a:r>
            </a:p>
          </p:txBody>
        </p:sp>
        <p:sp>
          <p:nvSpPr>
            <p:cNvPr id="7" name="椭圆 6"/>
            <p:cNvSpPr/>
            <p:nvPr/>
          </p:nvSpPr>
          <p:spPr>
            <a:xfrm>
              <a:off x="2498710" y="2311467"/>
              <a:ext cx="1748840" cy="1748840"/>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8000"/>
            </a:p>
          </p:txBody>
        </p:sp>
        <p:sp>
          <p:nvSpPr>
            <p:cNvPr id="8" name="椭圆 7"/>
            <p:cNvSpPr/>
            <p:nvPr/>
          </p:nvSpPr>
          <p:spPr>
            <a:xfrm>
              <a:off x="3758995" y="3683265"/>
              <a:ext cx="406068" cy="4060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9" name="椭圆 8"/>
            <p:cNvSpPr/>
            <p:nvPr/>
          </p:nvSpPr>
          <p:spPr>
            <a:xfrm>
              <a:off x="2644791" y="2350267"/>
              <a:ext cx="255468" cy="25546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Tree>
    <p:extLst>
      <p:ext uri="{BB962C8B-B14F-4D97-AF65-F5344CB8AC3E}">
        <p14:creationId val="213326784"/>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3"/>
          <p:cNvSpPr>
            <a:spLocks noGrp="1"/>
          </p:cNvSpPr>
          <p:nvPr>
            <p:ph idx="12" sz="quarter" type="sldNum"/>
          </p:nvPr>
        </p:nvSpPr>
        <p:spPr/>
        <p:txBody>
          <a:bodyPr/>
          <a:lstStyle/>
          <a:p>
            <a:fld id="{6AE3E1A4-78B1-4534-BC99-6CBB52F484C6}" type="slidenum">
              <a:rPr lang="en-US" smtClean="0">
                <a:latin typeface="+mn-lt"/>
                <a:cs typeface="+mn-ea"/>
                <a:sym typeface="+mn-lt"/>
              </a:rPr>
              <a:t>9</a:t>
            </a:fld>
          </a:p>
        </p:txBody>
      </p:sp>
      <p:sp>
        <p:nvSpPr>
          <p:cNvPr id="4" name="Text Placeholder 32"/>
          <p:cNvSpPr txBox="1"/>
          <p:nvPr/>
        </p:nvSpPr>
        <p:spPr>
          <a:xfrm>
            <a:off x="1141770" y="3312679"/>
            <a:ext cx="2844443" cy="25836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5" name="Text Placeholder 33"/>
          <p:cNvSpPr txBox="1"/>
          <p:nvPr/>
        </p:nvSpPr>
        <p:spPr>
          <a:xfrm>
            <a:off x="1771651" y="1999141"/>
            <a:ext cx="2233060" cy="37152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lang="zh-CN" sz="1600">
                <a:solidFill>
                  <a:schemeClr val="accent2"/>
                </a:solidFill>
                <a:latin typeface="+mn-lt"/>
                <a:cs typeface="+mn-ea"/>
                <a:sym typeface="+mn-lt"/>
              </a:rPr>
              <a:t>商务策略</a:t>
            </a:r>
          </a:p>
        </p:txBody>
      </p:sp>
      <p:sp>
        <p:nvSpPr>
          <p:cNvPr id="6" name="Oval 117"/>
          <p:cNvSpPr/>
          <p:nvPr/>
        </p:nvSpPr>
        <p:spPr>
          <a:xfrm>
            <a:off x="1126294" y="1848648"/>
            <a:ext cx="522021" cy="522020"/>
          </a:xfrm>
          <a:prstGeom prst="ellipse">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lang="en-AU" sz="1600">
              <a:solidFill>
                <a:schemeClr val="bg1"/>
              </a:solidFill>
              <a:cs typeface="+mn-ea"/>
              <a:sym typeface="+mn-lt"/>
            </a:endParaRPr>
          </a:p>
        </p:txBody>
      </p:sp>
      <p:sp>
        <p:nvSpPr>
          <p:cNvPr id="7" name="Text Placeholder 33"/>
          <p:cNvSpPr txBox="1"/>
          <p:nvPr/>
        </p:nvSpPr>
        <p:spPr>
          <a:xfrm>
            <a:off x="1141770" y="2561484"/>
            <a:ext cx="2842693" cy="75119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8" name="Text Placeholder 32"/>
          <p:cNvSpPr txBox="1"/>
          <p:nvPr/>
        </p:nvSpPr>
        <p:spPr>
          <a:xfrm>
            <a:off x="4672268" y="3312679"/>
            <a:ext cx="2844443" cy="25836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9" name="Text Placeholder 33"/>
          <p:cNvSpPr txBox="1"/>
          <p:nvPr/>
        </p:nvSpPr>
        <p:spPr>
          <a:xfrm>
            <a:off x="5302149" y="1999141"/>
            <a:ext cx="2233060" cy="37152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lang="zh-CN" sz="1600">
                <a:solidFill>
                  <a:schemeClr val="accent2"/>
                </a:solidFill>
                <a:latin typeface="+mn-lt"/>
                <a:cs typeface="+mn-ea"/>
                <a:sym typeface="+mn-lt"/>
              </a:rPr>
              <a:t>数据分析</a:t>
            </a:r>
          </a:p>
        </p:txBody>
      </p:sp>
      <p:sp>
        <p:nvSpPr>
          <p:cNvPr id="10" name="Oval 121"/>
          <p:cNvSpPr/>
          <p:nvPr/>
        </p:nvSpPr>
        <p:spPr>
          <a:xfrm>
            <a:off x="4656792" y="1848648"/>
            <a:ext cx="522021" cy="5220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lang="en-AU" sz="1600">
              <a:solidFill>
                <a:schemeClr val="bg1"/>
              </a:solidFill>
              <a:cs typeface="+mn-ea"/>
              <a:sym typeface="+mn-lt"/>
            </a:endParaRPr>
          </a:p>
        </p:txBody>
      </p:sp>
      <p:sp>
        <p:nvSpPr>
          <p:cNvPr id="11" name="Text Placeholder 33"/>
          <p:cNvSpPr txBox="1"/>
          <p:nvPr/>
        </p:nvSpPr>
        <p:spPr>
          <a:xfrm>
            <a:off x="4672268" y="2561484"/>
            <a:ext cx="2842693" cy="75119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12" name="Text Placeholder 32"/>
          <p:cNvSpPr txBox="1"/>
          <p:nvPr/>
        </p:nvSpPr>
        <p:spPr>
          <a:xfrm>
            <a:off x="8202766" y="3312679"/>
            <a:ext cx="2844443" cy="258368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chemeClr val="tx1">
                    <a:lumMod val="65000"/>
                    <a:lumOff val="35000"/>
                  </a:schemeClr>
                </a:solidFill>
                <a:latin typeface="+mn-lt"/>
                <a:cs typeface="+mn-ea"/>
                <a:sym typeface="+mn-lt"/>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candy I love brownie gummies muffin muffin I love jujubes. Apple pie I love cookie cotton candy tiramisu sweet. Sesame snaps macaroon pastry powder topping cupcake tiramisu muffin. </a:t>
            </a:r>
          </a:p>
        </p:txBody>
      </p:sp>
      <p:sp>
        <p:nvSpPr>
          <p:cNvPr id="13" name="Text Placeholder 33"/>
          <p:cNvSpPr txBox="1"/>
          <p:nvPr/>
        </p:nvSpPr>
        <p:spPr>
          <a:xfrm>
            <a:off x="8832647" y="1999141"/>
            <a:ext cx="2233060" cy="371527"/>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altLang="en-US" lang="zh-CN" sz="1600">
                <a:solidFill>
                  <a:schemeClr val="accent2"/>
                </a:solidFill>
                <a:latin typeface="+mn-lt"/>
                <a:cs typeface="+mn-ea"/>
                <a:sym typeface="+mn-lt"/>
              </a:rPr>
              <a:t>销售分析</a:t>
            </a:r>
          </a:p>
        </p:txBody>
      </p:sp>
      <p:sp>
        <p:nvSpPr>
          <p:cNvPr id="14" name="Oval 128"/>
          <p:cNvSpPr/>
          <p:nvPr/>
        </p:nvSpPr>
        <p:spPr>
          <a:xfrm>
            <a:off x="8187290" y="1848648"/>
            <a:ext cx="522021" cy="5220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lang="en-AU" sz="1600">
              <a:solidFill>
                <a:schemeClr val="bg1"/>
              </a:solidFill>
              <a:cs typeface="+mn-ea"/>
              <a:sym typeface="+mn-lt"/>
            </a:endParaRPr>
          </a:p>
        </p:txBody>
      </p:sp>
      <p:sp>
        <p:nvSpPr>
          <p:cNvPr id="15" name="Text Placeholder 33"/>
          <p:cNvSpPr txBox="1"/>
          <p:nvPr/>
        </p:nvSpPr>
        <p:spPr>
          <a:xfrm>
            <a:off x="8202766" y="2561484"/>
            <a:ext cx="2842693" cy="75119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30000"/>
              </a:lnSpc>
              <a:spcBef>
                <a:spcPct val="0"/>
              </a:spcBef>
              <a:buNone/>
            </a:pPr>
            <a:r>
              <a:rPr lang="en-AU" sz="1100">
                <a:solidFill>
                  <a:schemeClr val="tx1">
                    <a:lumMod val="65000"/>
                    <a:lumOff val="35000"/>
                  </a:schemeClr>
                </a:solidFill>
                <a:latin typeface="+mn-lt"/>
                <a:cs typeface="+mn-ea"/>
                <a:sym typeface="+mn-lt"/>
              </a:rPr>
              <a:t>Gummies cake icing oat cake jelly chocolate chocolate cake carrot cake dragée candy canes gummies bear</a:t>
            </a:r>
          </a:p>
        </p:txBody>
      </p:sp>
      <p:sp>
        <p:nvSpPr>
          <p:cNvPr id="16" name="Freeform 129"/>
          <p:cNvSpPr>
            <a:spLocks noChangeArrowheads="1" noEditPoints="1"/>
          </p:cNvSpPr>
          <p:nvPr/>
        </p:nvSpPr>
        <p:spPr bwMode="auto">
          <a:xfrm>
            <a:off x="1209726" y="1999141"/>
            <a:ext cx="361688" cy="185257"/>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16" name="T114"/>
              <a:gd fmla="*/ 0 h 94" name="T115"/>
              <a:gd fmla="*/ 216 w 216" name="T116"/>
              <a:gd fmla="*/ 94 h 9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altLang="zh-CN" lang="zh-CN">
              <a:solidFill>
                <a:srgbClr val="000000"/>
              </a:solidFill>
              <a:cs typeface="+mn-ea"/>
              <a:sym typeface="+mn-lt"/>
            </a:endParaRPr>
          </a:p>
        </p:txBody>
      </p:sp>
      <p:sp>
        <p:nvSpPr>
          <p:cNvPr id="17" name="Freeform 129"/>
          <p:cNvSpPr>
            <a:spLocks noChangeArrowheads="1" noEditPoints="1"/>
          </p:cNvSpPr>
          <p:nvPr/>
        </p:nvSpPr>
        <p:spPr bwMode="auto">
          <a:xfrm>
            <a:off x="4736958" y="1999141"/>
            <a:ext cx="361688" cy="185257"/>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16" name="T114"/>
              <a:gd fmla="*/ 0 h 94" name="T115"/>
              <a:gd fmla="*/ 216 w 216" name="T116"/>
              <a:gd fmla="*/ 94 h 9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altLang="zh-CN" lang="zh-CN">
              <a:solidFill>
                <a:srgbClr val="000000"/>
              </a:solidFill>
              <a:cs typeface="+mn-ea"/>
              <a:sym typeface="+mn-lt"/>
            </a:endParaRPr>
          </a:p>
        </p:txBody>
      </p:sp>
      <p:sp>
        <p:nvSpPr>
          <p:cNvPr id="18" name="Freeform 129"/>
          <p:cNvSpPr>
            <a:spLocks noChangeArrowheads="1" noEditPoints="1"/>
          </p:cNvSpPr>
          <p:nvPr/>
        </p:nvSpPr>
        <p:spPr bwMode="auto">
          <a:xfrm>
            <a:off x="8267456" y="1999141"/>
            <a:ext cx="361688" cy="185257"/>
          </a:xfrm>
          <a:custGeom>
            <a:gdLst>
              <a:gd fmla="*/ 188 w 216" name="T0"/>
              <a:gd fmla="*/ 41 h 94" name="T1"/>
              <a:gd fmla="*/ 178 w 216" name="T2"/>
              <a:gd fmla="*/ 43 h 94" name="T3"/>
              <a:gd fmla="*/ 129 w 216" name="T4"/>
              <a:gd fmla="*/ 0 h 94" name="T5"/>
              <a:gd fmla="*/ 111 w 216" name="T6"/>
              <a:gd fmla="*/ 3 h 94" name="T7"/>
              <a:gd fmla="*/ 108 w 216" name="T8"/>
              <a:gd fmla="*/ 6 h 94" name="T9"/>
              <a:gd fmla="*/ 108 w 216" name="T10"/>
              <a:gd fmla="*/ 91 h 94" name="T11"/>
              <a:gd fmla="*/ 111 w 216" name="T12"/>
              <a:gd fmla="*/ 94 h 94" name="T13"/>
              <a:gd fmla="*/ 188 w 216" name="T14"/>
              <a:gd fmla="*/ 94 h 94" name="T15"/>
              <a:gd fmla="*/ 216 w 216" name="T16"/>
              <a:gd fmla="*/ 68 h 94" name="T17"/>
              <a:gd fmla="*/ 188 w 216" name="T18"/>
              <a:gd fmla="*/ 41 h 94" name="T19"/>
              <a:gd fmla="*/ 85 w 216" name="T20"/>
              <a:gd fmla="*/ 94 h 94" name="T21"/>
              <a:gd fmla="*/ 91 w 216" name="T22"/>
              <a:gd fmla="*/ 94 h 94" name="T23"/>
              <a:gd fmla="*/ 95 w 216" name="T24"/>
              <a:gd fmla="*/ 47 h 94" name="T25"/>
              <a:gd fmla="*/ 91 w 216" name="T26"/>
              <a:gd fmla="*/ 0 h 94" name="T27"/>
              <a:gd fmla="*/ 85 w 216" name="T28"/>
              <a:gd fmla="*/ 0 h 94" name="T29"/>
              <a:gd fmla="*/ 81 w 216" name="T30"/>
              <a:gd fmla="*/ 47 h 94" name="T31"/>
              <a:gd fmla="*/ 85 w 216" name="T32"/>
              <a:gd fmla="*/ 94 h 94" name="T33"/>
              <a:gd fmla="*/ 64 w 216" name="T34"/>
              <a:gd fmla="*/ 94 h 94" name="T35"/>
              <a:gd fmla="*/ 58 w 216" name="T36"/>
              <a:gd fmla="*/ 94 h 94" name="T37"/>
              <a:gd fmla="*/ 54 w 216" name="T38"/>
              <a:gd fmla="*/ 60 h 94" name="T39"/>
              <a:gd fmla="*/ 58 w 216" name="T40"/>
              <a:gd fmla="*/ 27 h 94" name="T41"/>
              <a:gd fmla="*/ 64 w 216" name="T42"/>
              <a:gd fmla="*/ 27 h 94" name="T43"/>
              <a:gd fmla="*/ 68 w 216" name="T44"/>
              <a:gd fmla="*/ 61 h 94" name="T45"/>
              <a:gd fmla="*/ 64 w 216" name="T46"/>
              <a:gd fmla="*/ 94 h 94" name="T47"/>
              <a:gd fmla="*/ 31 w 216" name="T48"/>
              <a:gd fmla="*/ 94 h 94" name="T49"/>
              <a:gd fmla="*/ 37 w 216" name="T50"/>
              <a:gd fmla="*/ 94 h 94" name="T51"/>
              <a:gd fmla="*/ 41 w 216" name="T52"/>
              <a:gd fmla="*/ 67 h 94" name="T53"/>
              <a:gd fmla="*/ 37 w 216" name="T54"/>
              <a:gd fmla="*/ 40 h 94" name="T55"/>
              <a:gd fmla="*/ 31 w 216" name="T56"/>
              <a:gd fmla="*/ 40 h 94" name="T57"/>
              <a:gd fmla="*/ 27 w 216" name="T58"/>
              <a:gd fmla="*/ 67 h 94" name="T59"/>
              <a:gd fmla="*/ 31 w 216" name="T60"/>
              <a:gd fmla="*/ 94 h 94" name="T61"/>
              <a:gd fmla="*/ 4 w 216" name="T62"/>
              <a:gd fmla="*/ 81 h 94" name="T63"/>
              <a:gd fmla="*/ 10 w 216" name="T64"/>
              <a:gd fmla="*/ 81 h 94" name="T65"/>
              <a:gd fmla="*/ 14 w 216" name="T66"/>
              <a:gd fmla="*/ 67 h 94" name="T67"/>
              <a:gd fmla="*/ 10 w 216" name="T68"/>
              <a:gd fmla="*/ 54 h 94" name="T69"/>
              <a:gd fmla="*/ 4 w 216" name="T70"/>
              <a:gd fmla="*/ 54 h 94" name="T71"/>
              <a:gd fmla="*/ 0 w 216" name="T72"/>
              <a:gd fmla="*/ 67 h 94" name="T73"/>
              <a:gd fmla="*/ 4 w 216" name="T74"/>
              <a:gd fmla="*/ 81 h 9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16" name="T114"/>
              <a:gd fmla="*/ 0 h 94" name="T115"/>
              <a:gd fmla="*/ 216 w 216" name="T116"/>
              <a:gd fmla="*/ 94 h 9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4" w="216">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FFFFF"/>
          </a:solidFill>
          <a:ln>
            <a:noFill/>
          </a:ln>
        </p:spPr>
        <p:txBody>
          <a:bodyPr/>
          <a:lstStyle/>
          <a:p>
            <a:endParaRPr altLang="zh-CN" lang="zh-CN">
              <a:solidFill>
                <a:srgbClr val="000000"/>
              </a:solidFill>
              <a:cs typeface="+mn-ea"/>
              <a:sym typeface="+mn-lt"/>
            </a:endParaRPr>
          </a:p>
        </p:txBody>
      </p:sp>
      <p:sp>
        <p:nvSpPr>
          <p:cNvPr id="20" name="文本占位符 17"/>
          <p:cNvSpPr txBox="1"/>
          <p:nvPr/>
        </p:nvSpPr>
        <p:spPr>
          <a:xfrm>
            <a:off x="252193" y="505633"/>
            <a:ext cx="3817473" cy="41682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lang="en-US" smtClean="0" sz="2400">
                <a:solidFill>
                  <a:schemeClr val="tx1"/>
                </a:solidFill>
                <a:effectLst/>
                <a:latin charset="0" panose="020f0502020204030203" pitchFamily="34" typeface="Lato"/>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lang="en-US" smtClean="0" sz="2000">
                <a:solidFill>
                  <a:schemeClr val="tx1"/>
                </a:solidFill>
                <a:effectLst/>
                <a:latin charset="0" panose="020f0502020204030203" pitchFamily="34" typeface="Lato"/>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lang="en-US" smtClean="0" sz="1800">
                <a:solidFill>
                  <a:schemeClr val="tx1"/>
                </a:solidFill>
                <a:effectLst/>
                <a:latin charset="0" panose="020f0502020204030203" pitchFamily="34" typeface="Lato"/>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lang="en-US" smtClean="0" sz="1600">
                <a:solidFill>
                  <a:schemeClr val="tx1"/>
                </a:solidFill>
                <a:effectLst/>
                <a:latin charset="0" panose="020f0502020204030203" pitchFamily="34" typeface="Lato"/>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lang="en-US" sz="1600">
                <a:solidFill>
                  <a:schemeClr val="tx1"/>
                </a:solidFill>
                <a:effectLst/>
                <a:latin charset="0" panose="020f0502020204030203" pitchFamily="34" typeface="Lato"/>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z="2000">
                <a:latin typeface="+mn-lt"/>
                <a:cs typeface="+mn-ea"/>
                <a:sym typeface="+mn-lt"/>
              </a:rPr>
              <a:t>在此输入你的标题</a:t>
            </a:r>
          </a:p>
        </p:txBody>
      </p:sp>
    </p:spTree>
    <p:extLst>
      <p:ext uri="{BB962C8B-B14F-4D97-AF65-F5344CB8AC3E}">
        <p14:creationId val="130492854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红色">
      <a:dk1>
        <a:sysClr val="windowText" lastClr="000000"/>
      </a:dk1>
      <a:lt1>
        <a:sysClr val="window" lastClr="FFFFFF"/>
      </a:lt1>
      <a:dk2>
        <a:srgbClr val="44546A"/>
      </a:dk2>
      <a:lt2>
        <a:srgbClr val="E7E6E6"/>
      </a:lt2>
      <a:accent1>
        <a:srgbClr val="F23B48"/>
      </a:accent1>
      <a:accent2>
        <a:srgbClr val="3F3F3F"/>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3B48"/>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红色">
      <a:dk1>
        <a:sysClr val="windowText" lastClr="000000"/>
      </a:dk1>
      <a:lt1>
        <a:sysClr val="window" lastClr="FFFFFF"/>
      </a:lt1>
      <a:dk2>
        <a:srgbClr val="44546A"/>
      </a:dk2>
      <a:lt2>
        <a:srgbClr val="E7E6E6"/>
      </a:lt2>
      <a:accent1>
        <a:srgbClr val="F23B48"/>
      </a:accent1>
      <a:accent2>
        <a:srgbClr val="3F3F3F"/>
      </a:accent2>
      <a:accent3>
        <a:srgbClr val="F23B48"/>
      </a:accent3>
      <a:accent4>
        <a:srgbClr val="3F3F3F"/>
      </a:accent4>
      <a:accent5>
        <a:srgbClr val="F23B48"/>
      </a:accent5>
      <a:accent6>
        <a:srgbClr val="3F3F3F"/>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主题1</Template>
  <Company/>
  <PresentationFormat>宽屏</PresentationFormat>
  <Paragraphs>257</Paragraphs>
  <Slides>25</Slides>
  <Notes>0</Notes>
  <TotalTime>13</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Lato</vt:lpstr>
      <vt:lpstr>Raleway</vt:lpstr>
      <vt:lpstr>Calibri Light</vt:lpstr>
      <vt:lpstr>Calibri</vt:lpstr>
      <vt:lpstr>Neris Thin</vt:lpstr>
      <vt:lpstr>方正宋刻本秀楷简体</vt:lpstr>
      <vt:lpstr>华文细黑</vt:lpstr>
      <vt:lpstr>方正黑体简体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2017-02-13T15:17:59Z</dcterms:created>
  <cp:lastModifiedBy>ypppt</cp:lastModifiedBy>
  <dcterms:modified xsi:type="dcterms:W3CDTF">2021-08-20T11:24:23Z</dcterms:modified>
  <cp:revision>6</cp:revision>
  <dc:title>PowerPoint 演示文稿</dc:title>
</cp:coreProperties>
</file>