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4" r:id="rId3"/>
    <p:sldMasterId id="2147483692" r:id="rId4"/>
    <p:sldMasterId id="2147483707" r:id="rId5"/>
  </p:sldMasterIdLst>
  <p:notesMasterIdLst>
    <p:notesMasterId r:id="rId6"/>
  </p:notesMasterIdLst>
  <p:sldIdLst>
    <p:sldId id="839" r:id="rId7"/>
    <p:sldId id="825" r:id="rId8"/>
    <p:sldId id="826" r:id="rId9"/>
    <p:sldId id="830" r:id="rId10"/>
    <p:sldId id="831" r:id="rId11"/>
    <p:sldId id="782" r:id="rId12"/>
    <p:sldId id="785" r:id="rId13"/>
    <p:sldId id="784" r:id="rId14"/>
    <p:sldId id="783" r:id="rId15"/>
    <p:sldId id="787" r:id="rId16"/>
    <p:sldId id="835" r:id="rId17"/>
    <p:sldId id="788" r:id="rId18"/>
    <p:sldId id="789" r:id="rId19"/>
    <p:sldId id="791" r:id="rId20"/>
    <p:sldId id="822" r:id="rId21"/>
    <p:sldId id="794" r:id="rId22"/>
    <p:sldId id="792" r:id="rId23"/>
    <p:sldId id="836" r:id="rId24"/>
    <p:sldId id="795" r:id="rId25"/>
    <p:sldId id="796" r:id="rId26"/>
    <p:sldId id="799" r:id="rId27"/>
    <p:sldId id="800" r:id="rId28"/>
    <p:sldId id="821" r:id="rId29"/>
    <p:sldId id="801" r:id="rId30"/>
    <p:sldId id="838" r:id="rId31"/>
    <p:sldId id="802" r:id="rId32"/>
    <p:sldId id="811" r:id="rId33"/>
    <p:sldId id="803" r:id="rId34"/>
    <p:sldId id="819" r:id="rId35"/>
    <p:sldId id="805" r:id="rId36"/>
    <p:sldId id="837" r:id="rId37"/>
    <p:sldId id="808" r:id="rId38"/>
    <p:sldId id="818" r:id="rId39"/>
    <p:sldId id="809" r:id="rId40"/>
    <p:sldId id="812" r:id="rId41"/>
    <p:sldId id="813" r:id="rId42"/>
    <p:sldId id="814" r:id="rId43"/>
    <p:sldId id="815" r:id="rId44"/>
    <p:sldId id="816" r:id="rId45"/>
    <p:sldId id="828" r:id="rId46"/>
    <p:sldId id="823" r:id="rId47"/>
    <p:sldId id="817" r:id="rId48"/>
    <p:sldId id="833" r:id="rId49"/>
    <p:sldId id="834" r:id="rId50"/>
  </p:sldIdLst>
  <p:sldSz cx="9144000" cy="5143500" type="screen16x9"/>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4" autoAdjust="0"/>
    <p:restoredTop sz="96318" autoAdjust="0"/>
  </p:normalViewPr>
  <p:slideViewPr>
    <p:cSldViewPr>
      <p:cViewPr varScale="1">
        <p:scale>
          <a:sx n="143" d="100"/>
          <a:sy n="143" d="100"/>
        </p:scale>
        <p:origin x="936" y="120"/>
      </p:cViewPr>
      <p:guideLst>
        <p:guide orient="horz" pos="1620"/>
        <p:guide pos="2880"/>
      </p:guideLst>
    </p:cSldViewPr>
  </p:slideViewPr>
  <p:notesTextViewPr>
    <p:cViewPr>
      <p:scale>
        <a:sx n="25" d="100"/>
        <a:sy n="25" d="100"/>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slides/slide8.xml" Type="http://schemas.openxmlformats.org/officeDocument/2006/relationships/slide"/><Relationship Id="rId15" Target="slides/slide9.xml" Type="http://schemas.openxmlformats.org/officeDocument/2006/relationships/slide"/><Relationship Id="rId16" Target="slides/slide10.xml" Type="http://schemas.openxmlformats.org/officeDocument/2006/relationships/slide"/><Relationship Id="rId17" Target="slides/slide11.xml" Type="http://schemas.openxmlformats.org/officeDocument/2006/relationships/slide"/><Relationship Id="rId18" Target="slides/slide12.xml" Type="http://schemas.openxmlformats.org/officeDocument/2006/relationships/slide"/><Relationship Id="rId19" Target="slides/slide13.xml" Type="http://schemas.openxmlformats.org/officeDocument/2006/relationships/slide"/><Relationship Id="rId2" Target="slideMasters/slideMaster2.xml" Type="http://schemas.openxmlformats.org/officeDocument/2006/relationships/slideMaster"/><Relationship Id="rId20" Target="slides/slide14.xml" Type="http://schemas.openxmlformats.org/officeDocument/2006/relationships/slide"/><Relationship Id="rId21" Target="slides/slide15.xml" Type="http://schemas.openxmlformats.org/officeDocument/2006/relationships/slide"/><Relationship Id="rId22" Target="slides/slide16.xml" Type="http://schemas.openxmlformats.org/officeDocument/2006/relationships/slide"/><Relationship Id="rId23" Target="slides/slide17.xml" Type="http://schemas.openxmlformats.org/officeDocument/2006/relationships/slide"/><Relationship Id="rId24" Target="slides/slide18.xml" Type="http://schemas.openxmlformats.org/officeDocument/2006/relationships/slide"/><Relationship Id="rId25" Target="slides/slide19.xml" Type="http://schemas.openxmlformats.org/officeDocument/2006/relationships/slide"/><Relationship Id="rId26" Target="slides/slide20.xml" Type="http://schemas.openxmlformats.org/officeDocument/2006/relationships/slide"/><Relationship Id="rId27" Target="slides/slide21.xml" Type="http://schemas.openxmlformats.org/officeDocument/2006/relationships/slide"/><Relationship Id="rId28" Target="slides/slide22.xml" Type="http://schemas.openxmlformats.org/officeDocument/2006/relationships/slide"/><Relationship Id="rId29" Target="slides/slide23.xml" Type="http://schemas.openxmlformats.org/officeDocument/2006/relationships/slide"/><Relationship Id="rId3" Target="slideMasters/slideMaster3.xml" Type="http://schemas.openxmlformats.org/officeDocument/2006/relationships/slideMaster"/><Relationship Id="rId30" Target="slides/slide24.xml" Type="http://schemas.openxmlformats.org/officeDocument/2006/relationships/slide"/><Relationship Id="rId31" Target="slides/slide25.xml" Type="http://schemas.openxmlformats.org/officeDocument/2006/relationships/slide"/><Relationship Id="rId32" Target="slides/slide26.xml" Type="http://schemas.openxmlformats.org/officeDocument/2006/relationships/slide"/><Relationship Id="rId33" Target="slides/slide27.xml" Type="http://schemas.openxmlformats.org/officeDocument/2006/relationships/slide"/><Relationship Id="rId34" Target="slides/slide28.xml" Type="http://schemas.openxmlformats.org/officeDocument/2006/relationships/slide"/><Relationship Id="rId35" Target="slides/slide29.xml" Type="http://schemas.openxmlformats.org/officeDocument/2006/relationships/slide"/><Relationship Id="rId36" Target="slides/slide30.xml" Type="http://schemas.openxmlformats.org/officeDocument/2006/relationships/slide"/><Relationship Id="rId37" Target="slides/slide31.xml" Type="http://schemas.openxmlformats.org/officeDocument/2006/relationships/slide"/><Relationship Id="rId38" Target="slides/slide32.xml" Type="http://schemas.openxmlformats.org/officeDocument/2006/relationships/slide"/><Relationship Id="rId39" Target="slides/slide33.xml" Type="http://schemas.openxmlformats.org/officeDocument/2006/relationships/slide"/><Relationship Id="rId4" Target="slideMasters/slideMaster4.xml" Type="http://schemas.openxmlformats.org/officeDocument/2006/relationships/slideMaster"/><Relationship Id="rId40" Target="slides/slide34.xml" Type="http://schemas.openxmlformats.org/officeDocument/2006/relationships/slide"/><Relationship Id="rId41" Target="slides/slide35.xml" Type="http://schemas.openxmlformats.org/officeDocument/2006/relationships/slide"/><Relationship Id="rId42" Target="slides/slide36.xml" Type="http://schemas.openxmlformats.org/officeDocument/2006/relationships/slide"/><Relationship Id="rId43" Target="slides/slide37.xml" Type="http://schemas.openxmlformats.org/officeDocument/2006/relationships/slide"/><Relationship Id="rId44" Target="slides/slide38.xml" Type="http://schemas.openxmlformats.org/officeDocument/2006/relationships/slide"/><Relationship Id="rId45" Target="slides/slide39.xml" Type="http://schemas.openxmlformats.org/officeDocument/2006/relationships/slide"/><Relationship Id="rId46" Target="slides/slide40.xml" Type="http://schemas.openxmlformats.org/officeDocument/2006/relationships/slide"/><Relationship Id="rId47" Target="slides/slide41.xml" Type="http://schemas.openxmlformats.org/officeDocument/2006/relationships/slide"/><Relationship Id="rId48" Target="slides/slide42.xml" Type="http://schemas.openxmlformats.org/officeDocument/2006/relationships/slide"/><Relationship Id="rId49" Target="slides/slide43.xml" Type="http://schemas.openxmlformats.org/officeDocument/2006/relationships/slide"/><Relationship Id="rId5" Target="slideMasters/slideMaster5.xml" Type="http://schemas.openxmlformats.org/officeDocument/2006/relationships/slideMaster"/><Relationship Id="rId50" Target="slides/slide44.xml" Type="http://schemas.openxmlformats.org/officeDocument/2006/relationships/slide"/><Relationship Id="rId51" Target="tags/tag1.xml" Type="http://schemas.openxmlformats.org/officeDocument/2006/relationships/tags"/><Relationship Id="rId52" Target="presProps.xml" Type="http://schemas.openxmlformats.org/officeDocument/2006/relationships/presProps"/><Relationship Id="rId53" Target="viewProps.xml" Type="http://schemas.openxmlformats.org/officeDocument/2006/relationships/viewProps"/><Relationship Id="rId54" Target="theme/theme1.xml" Type="http://schemas.openxmlformats.org/officeDocument/2006/relationships/theme"/><Relationship Id="rId55" Target="tableStyles.xml" Type="http://schemas.openxmlformats.org/officeDocument/2006/relationships/tableStyles"/><Relationship Id="rId6" Target="notesMasters/notesMaster1.xml" Type="http://schemas.openxmlformats.org/officeDocument/2006/relationships/notesMaster"/><Relationship Id="rId7" Target="slides/slide1.xml" Type="http://schemas.openxmlformats.org/officeDocument/2006/relationships/slide"/><Relationship Id="rId8" Target="slides/slide2.xml" Type="http://schemas.openxmlformats.org/officeDocument/2006/relationships/slide"/><Relationship Id="rId9" Target="slides/slide3.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6.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2020/3/8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val="42755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748668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034159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27732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432026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048817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513839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972004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677778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853550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881106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675832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205879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408459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938836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676536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492837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7808066"/>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656405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1840233"/>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253363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7639400"/>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329546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4749903"/>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6836314"/>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178165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2438792"/>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4412218"/>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328374"/>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3177328"/>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0613469"/>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34384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2628697"/>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0782422"/>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5834798"/>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6750583"/>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01991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544742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661578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685121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814020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66857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10" name="矩形 9"/>
          <p:cNvSpPr/>
          <p:nvPr userDrawn="1"/>
        </p:nvSpPr>
        <p:spPr>
          <a:xfrm>
            <a:off x="0" y="391886"/>
            <a:ext cx="9144000" cy="326572"/>
          </a:xfrm>
          <a:prstGeom prst="rect">
            <a:avLst/>
          </a:prstGeom>
          <a:solidFill>
            <a:srgbClr val="F1F1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1"/>
          <p:cNvSpPr/>
          <p:nvPr userDrawn="1"/>
        </p:nvSpPr>
        <p:spPr>
          <a:xfrm>
            <a:off x="-1" y="391886"/>
            <a:ext cx="496615" cy="326572"/>
          </a:xfrm>
          <a:custGeom>
            <a:gdLst>
              <a:gd name="connsiteX0" fmla="*/ 0 w 662153"/>
              <a:gd name="connsiteY0" fmla="*/ 0 h 435429"/>
              <a:gd name="connsiteX1" fmla="*/ 662153 w 662153"/>
              <a:gd name="connsiteY1" fmla="*/ 0 h 435429"/>
              <a:gd name="connsiteX2" fmla="*/ 84084 w 662153"/>
              <a:gd name="connsiteY2" fmla="*/ 423417 h 435429"/>
              <a:gd name="connsiteX3" fmla="*/ 0 w 662153"/>
              <a:gd name="connsiteY3" fmla="*/ 435429 h 435429"/>
              <a:gd name="connsiteX4" fmla="*/ 0 w 662153"/>
              <a:gd name="connsiteY4" fmla="*/ 0 h 435429"/>
              <a:gd name="connsiteX5" fmla="*/ 0 w 662153"/>
              <a:gd name="connsiteY5" fmla="*/ 0 h 4354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2153" h="435429">
                <a:moveTo>
                  <a:pt x="0" y="0"/>
                </a:moveTo>
                <a:lnTo>
                  <a:pt x="662153" y="0"/>
                </a:lnTo>
                <a:lnTo>
                  <a:pt x="84084" y="423417"/>
                </a:lnTo>
                <a:lnTo>
                  <a:pt x="0" y="435429"/>
                </a:lnTo>
                <a:lnTo>
                  <a:pt x="0" y="0"/>
                </a:lnTo>
                <a:close/>
              </a:path>
            </a:pathLst>
          </a:cu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平行四边形 11"/>
          <p:cNvSpPr/>
          <p:nvPr userDrawn="1"/>
        </p:nvSpPr>
        <p:spPr>
          <a:xfrm>
            <a:off x="197071" y="391886"/>
            <a:ext cx="693683" cy="326572"/>
          </a:xfrm>
          <a:prstGeom prst="parallelogram">
            <a:avLst>
              <a:gd name="adj" fmla="val 136034"/>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13" name="直接连接符 12"/>
          <p:cNvCxnSpPr/>
          <p:nvPr userDrawn="1"/>
        </p:nvCxnSpPr>
        <p:spPr>
          <a:xfrm flipV="1">
            <a:off x="725214" y="391886"/>
            <a:ext cx="425669" cy="326572"/>
          </a:xfrm>
          <a:prstGeom prst="line">
            <a:avLst/>
          </a:prstGeom>
          <a:noFill/>
          <a:ln w="6350" cap="flat" cmpd="sng" algn="ctr">
            <a:solidFill>
              <a:srgbClr val="C00000"/>
            </a:solidFill>
            <a:prstDash val="solid"/>
            <a:miter lim="800000"/>
          </a:ln>
          <a:effectLst/>
        </p:spPr>
      </p:cxnSp>
      <p:cxnSp>
        <p:nvCxnSpPr>
          <p:cNvPr id="14" name="直接连接符 13"/>
          <p:cNvCxnSpPr/>
          <p:nvPr userDrawn="1"/>
        </p:nvCxnSpPr>
        <p:spPr>
          <a:xfrm flipV="1">
            <a:off x="874990" y="391886"/>
            <a:ext cx="425669" cy="326572"/>
          </a:xfrm>
          <a:prstGeom prst="line">
            <a:avLst/>
          </a:prstGeom>
          <a:noFill/>
          <a:ln w="6350" cap="flat" cmpd="sng" algn="ctr">
            <a:solidFill>
              <a:sysClr val="window" lastClr="FFFFFF">
                <a:lumMod val="85000"/>
              </a:sysClr>
            </a:solidFill>
            <a:prstDash val="solid"/>
            <a:miter lim="800000"/>
          </a:ln>
          <a:effectLst/>
        </p:spPr>
      </p:cxnSp>
      <p:cxnSp>
        <p:nvCxnSpPr>
          <p:cNvPr id="15" name="直接连接符 14"/>
          <p:cNvCxnSpPr/>
          <p:nvPr userDrawn="1"/>
        </p:nvCxnSpPr>
        <p:spPr>
          <a:xfrm flipV="1">
            <a:off x="1087824" y="391886"/>
            <a:ext cx="425669" cy="326572"/>
          </a:xfrm>
          <a:prstGeom prst="line">
            <a:avLst/>
          </a:prstGeom>
          <a:noFill/>
          <a:ln w="6350" cap="flat" cmpd="sng" algn="ctr">
            <a:solidFill>
              <a:sysClr val="window" lastClr="FFFFFF">
                <a:lumMod val="85000"/>
              </a:sysClr>
            </a:solidFill>
            <a:prstDash val="solid"/>
            <a:miter lim="800000"/>
          </a:ln>
          <a:effectLst/>
        </p:spPr>
      </p:cxnSp>
      <p:sp>
        <p:nvSpPr>
          <p:cNvPr id="16" name="平行四边形 15"/>
          <p:cNvSpPr/>
          <p:nvPr userDrawn="1"/>
        </p:nvSpPr>
        <p:spPr>
          <a:xfrm>
            <a:off x="7882760" y="391886"/>
            <a:ext cx="693683" cy="326572"/>
          </a:xfrm>
          <a:prstGeom prst="parallelogram">
            <a:avLst>
              <a:gd name="adj" fmla="val 136034"/>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平行四边形 16"/>
          <p:cNvSpPr/>
          <p:nvPr userDrawn="1"/>
        </p:nvSpPr>
        <p:spPr>
          <a:xfrm>
            <a:off x="1710563" y="391886"/>
            <a:ext cx="1347947" cy="326572"/>
          </a:xfrm>
          <a:prstGeom prst="parallelogram">
            <a:avLst>
              <a:gd name="adj" fmla="val 136034"/>
            </a:avLst>
          </a:prstGeom>
          <a:solidFill>
            <a:sysClr val="window" lastClr="FFFFFF">
              <a:lumMod val="85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val="96646917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2020/3/8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65752362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2020/3/8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408827109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p:cNvSpPr>
            <a:spLocks noGrp="1"/>
          </p:cNvSpPr>
          <p:nvPr>
            <p:ph type="ctrTitle"/>
          </p:nvPr>
        </p:nvSpPr>
        <p:spPr>
          <a:xfrm>
            <a:off x="685800" y="1597821"/>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052" indent="0" algn="ctr">
              <a:buNone/>
              <a:defRPr>
                <a:solidFill>
                  <a:schemeClr val="tx1">
                    <a:tint val="75000"/>
                  </a:schemeClr>
                </a:solidFill>
              </a:defRPr>
            </a:lvl2pPr>
            <a:lvl3pPr marL="914103" indent="0" algn="ctr">
              <a:buNone/>
              <a:defRPr>
                <a:solidFill>
                  <a:schemeClr val="tx1">
                    <a:tint val="75000"/>
                  </a:schemeClr>
                </a:solidFill>
              </a:defRPr>
            </a:lvl3pPr>
            <a:lvl4pPr marL="1371155" indent="0" algn="ctr">
              <a:buNone/>
              <a:defRPr>
                <a:solidFill>
                  <a:schemeClr val="tx1">
                    <a:tint val="75000"/>
                  </a:schemeClr>
                </a:solidFill>
              </a:defRPr>
            </a:lvl4pPr>
            <a:lvl5pPr marL="1828206" indent="0" algn="ctr">
              <a:buNone/>
              <a:defRPr>
                <a:solidFill>
                  <a:schemeClr val="tx1">
                    <a:tint val="75000"/>
                  </a:schemeClr>
                </a:solidFill>
              </a:defRPr>
            </a:lvl5pPr>
            <a:lvl6pPr marL="2285257" indent="0" algn="ctr">
              <a:buNone/>
              <a:defRPr>
                <a:solidFill>
                  <a:schemeClr val="tx1">
                    <a:tint val="75000"/>
                  </a:schemeClr>
                </a:solidFill>
              </a:defRPr>
            </a:lvl6pPr>
            <a:lvl7pPr marL="2742308" indent="0" algn="ctr">
              <a:buNone/>
              <a:defRPr>
                <a:solidFill>
                  <a:schemeClr val="tx1">
                    <a:tint val="75000"/>
                  </a:schemeClr>
                </a:solidFill>
              </a:defRPr>
            </a:lvl7pPr>
            <a:lvl8pPr marL="3199360" indent="0" algn="ctr">
              <a:buNone/>
              <a:defRPr>
                <a:solidFill>
                  <a:schemeClr val="tx1">
                    <a:tint val="75000"/>
                  </a:schemeClr>
                </a:solidFill>
              </a:defRPr>
            </a:lvl8pPr>
            <a:lvl9pPr marL="3656411"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0135325"/>
      </p:ext>
    </p:extLst>
  </p:cSld>
  <p:clrMapOvr>
    <a:masterClrMapping/>
  </p:clrMapOvr>
  <p:transition spd="med" advClick="0">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2" indent="0" algn="ctr">
              <a:buNone/>
              <a:defRPr>
                <a:solidFill>
                  <a:schemeClr val="tx1">
                    <a:tint val="75000"/>
                  </a:schemeClr>
                </a:solidFill>
              </a:defRPr>
            </a:lvl2pPr>
            <a:lvl3pPr marL="914103" indent="0" algn="ctr">
              <a:buNone/>
              <a:defRPr>
                <a:solidFill>
                  <a:schemeClr val="tx1">
                    <a:tint val="75000"/>
                  </a:schemeClr>
                </a:solidFill>
              </a:defRPr>
            </a:lvl3pPr>
            <a:lvl4pPr marL="1371155" indent="0" algn="ctr">
              <a:buNone/>
              <a:defRPr>
                <a:solidFill>
                  <a:schemeClr val="tx1">
                    <a:tint val="75000"/>
                  </a:schemeClr>
                </a:solidFill>
              </a:defRPr>
            </a:lvl4pPr>
            <a:lvl5pPr marL="1828206" indent="0" algn="ctr">
              <a:buNone/>
              <a:defRPr>
                <a:solidFill>
                  <a:schemeClr val="tx1">
                    <a:tint val="75000"/>
                  </a:schemeClr>
                </a:solidFill>
              </a:defRPr>
            </a:lvl5pPr>
            <a:lvl6pPr marL="2285257" indent="0" algn="ctr">
              <a:buNone/>
              <a:defRPr>
                <a:solidFill>
                  <a:schemeClr val="tx1">
                    <a:tint val="75000"/>
                  </a:schemeClr>
                </a:solidFill>
              </a:defRPr>
            </a:lvl6pPr>
            <a:lvl7pPr marL="2742308" indent="0" algn="ctr">
              <a:buNone/>
              <a:defRPr>
                <a:solidFill>
                  <a:schemeClr val="tx1">
                    <a:tint val="75000"/>
                  </a:schemeClr>
                </a:solidFill>
              </a:defRPr>
            </a:lvl7pPr>
            <a:lvl8pPr marL="3199360" indent="0" algn="ctr">
              <a:buNone/>
              <a:defRPr>
                <a:solidFill>
                  <a:schemeClr val="tx1">
                    <a:tint val="75000"/>
                  </a:schemeClr>
                </a:solidFill>
              </a:defRPr>
            </a:lvl8pPr>
            <a:lvl9pPr marL="3656411"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8469178"/>
      </p:ext>
    </p:extLst>
  </p:cSld>
  <p:clrMapOvr>
    <a:masterClrMapping/>
  </p:clrMapOvr>
  <p:transition spd="med" advClick="0">
    <p:random/>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8366714"/>
      </p:ext>
    </p:extLst>
  </p:cSld>
  <p:clrMapOvr>
    <a:masterClrMapping/>
  </p:clrMapOvr>
  <p:transition spd="med" advClick="0">
    <p:random/>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3999"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1"/>
          </a:xfrm>
        </p:spPr>
        <p:txBody>
          <a:bodyPr anchor="b"/>
          <a:lstStyle>
            <a:lvl1pPr marL="0" indent="0">
              <a:buNone/>
              <a:defRPr sz="2000">
                <a:solidFill>
                  <a:schemeClr val="tx1">
                    <a:tint val="75000"/>
                  </a:schemeClr>
                </a:solidFill>
              </a:defRPr>
            </a:lvl1pPr>
            <a:lvl2pPr marL="457052" indent="0">
              <a:buNone/>
              <a:defRPr sz="1799">
                <a:solidFill>
                  <a:schemeClr val="tx1">
                    <a:tint val="75000"/>
                  </a:schemeClr>
                </a:solidFill>
              </a:defRPr>
            </a:lvl2pPr>
            <a:lvl3pPr marL="914103" indent="0">
              <a:buNone/>
              <a:defRPr sz="1600">
                <a:solidFill>
                  <a:schemeClr val="tx1">
                    <a:tint val="75000"/>
                  </a:schemeClr>
                </a:solidFill>
              </a:defRPr>
            </a:lvl3pPr>
            <a:lvl4pPr marL="1371155" indent="0">
              <a:buNone/>
              <a:defRPr sz="1400">
                <a:solidFill>
                  <a:schemeClr val="tx1">
                    <a:tint val="75000"/>
                  </a:schemeClr>
                </a:solidFill>
              </a:defRPr>
            </a:lvl4pPr>
            <a:lvl5pPr marL="1828206" indent="0">
              <a:buNone/>
              <a:defRPr sz="1400">
                <a:solidFill>
                  <a:schemeClr val="tx1">
                    <a:tint val="75000"/>
                  </a:schemeClr>
                </a:solidFill>
              </a:defRPr>
            </a:lvl5pPr>
            <a:lvl6pPr marL="2285257" indent="0">
              <a:buNone/>
              <a:defRPr sz="1400">
                <a:solidFill>
                  <a:schemeClr val="tx1">
                    <a:tint val="75000"/>
                  </a:schemeClr>
                </a:solidFill>
              </a:defRPr>
            </a:lvl6pPr>
            <a:lvl7pPr marL="2742308"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8932664"/>
      </p:ext>
    </p:extLst>
  </p:cSld>
  <p:clrMapOvr>
    <a:masterClrMapping/>
  </p:clrMapOvr>
  <p:transition spd="med" advClick="0">
    <p:random/>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6748"/>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6748"/>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6496934"/>
      </p:ext>
    </p:extLst>
  </p:cSld>
  <p:clrMapOvr>
    <a:masterClrMapping/>
  </p:clrMapOvr>
  <p:transition spd="med" advClick="0">
    <p:random/>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399" b="1"/>
            </a:lvl1pPr>
            <a:lvl2pPr marL="457052" indent="0">
              <a:buNone/>
              <a:defRPr sz="2000" b="1"/>
            </a:lvl2pPr>
            <a:lvl3pPr marL="914103" indent="0">
              <a:buNone/>
              <a:defRPr sz="1799" b="1"/>
            </a:lvl3pPr>
            <a:lvl4pPr marL="1371155" indent="0">
              <a:buNone/>
              <a:defRPr sz="1600" b="1"/>
            </a:lvl4pPr>
            <a:lvl5pPr marL="1828206" indent="0">
              <a:buNone/>
              <a:defRPr sz="1600" b="1"/>
            </a:lvl5pPr>
            <a:lvl6pPr marL="2285257" indent="0">
              <a:buNone/>
              <a:defRPr sz="1600" b="1"/>
            </a:lvl6pPr>
            <a:lvl7pPr marL="2742308" indent="0">
              <a:buNone/>
              <a:defRPr sz="1600" b="1"/>
            </a:lvl7pPr>
            <a:lvl8pPr marL="3199360" indent="0">
              <a:buNone/>
              <a:defRPr sz="1600" b="1"/>
            </a:lvl8pPr>
            <a:lvl9pPr marL="3656411"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7"/>
            <a:ext cx="4040188" cy="2963466"/>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399" b="1"/>
            </a:lvl1pPr>
            <a:lvl2pPr marL="457052" indent="0">
              <a:buNone/>
              <a:defRPr sz="2000" b="1"/>
            </a:lvl2pPr>
            <a:lvl3pPr marL="914103" indent="0">
              <a:buNone/>
              <a:defRPr sz="1799" b="1"/>
            </a:lvl3pPr>
            <a:lvl4pPr marL="1371155" indent="0">
              <a:buNone/>
              <a:defRPr sz="1600" b="1"/>
            </a:lvl4pPr>
            <a:lvl5pPr marL="1828206" indent="0">
              <a:buNone/>
              <a:defRPr sz="1600" b="1"/>
            </a:lvl5pPr>
            <a:lvl6pPr marL="2285257" indent="0">
              <a:buNone/>
              <a:defRPr sz="1600" b="1"/>
            </a:lvl6pPr>
            <a:lvl7pPr marL="2742308" indent="0">
              <a:buNone/>
              <a:defRPr sz="1600" b="1"/>
            </a:lvl7pPr>
            <a:lvl8pPr marL="3199360" indent="0">
              <a:buNone/>
              <a:defRPr sz="1600" b="1"/>
            </a:lvl8pPr>
            <a:lvl9pPr marL="3656411"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7"/>
            <a:ext cx="4041775" cy="2963466"/>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896554"/>
      </p:ext>
    </p:extLst>
  </p:cSld>
  <p:clrMapOvr>
    <a:masterClrMapping/>
  </p:clrMapOvr>
  <p:transition spd="med" advClick="0">
    <p:random/>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8106300"/>
      </p:ext>
    </p:extLst>
  </p:cSld>
  <p:clrMapOvr>
    <a:masterClrMapping/>
  </p:clrMapOvr>
  <p:transition spd="med" advClick="0">
    <p:random/>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
        <p:nvSpPr>
          <p:cNvPr id="5" name="TextBox 4"/>
          <p:cNvSpPr txBox="1"/>
          <p:nvPr userDrawn="1"/>
        </p:nvSpPr>
        <p:spPr>
          <a:xfrm>
            <a:off x="1156923" y="214656"/>
            <a:ext cx="2031325" cy="369204"/>
          </a:xfrm>
          <a:prstGeom prst="rect">
            <a:avLst/>
          </a:prstGeom>
          <a:noFill/>
        </p:spPr>
        <p:txBody>
          <a:bodyPr wrap="none" rtlCol="0">
            <a:spAutoFit/>
          </a:bodyPr>
          <a:lstStyle/>
          <a:p>
            <a:r>
              <a:rPr lang="zh-CN" altLang="en-US" sz="1799">
                <a:solidFill>
                  <a:prstClr val="black">
                    <a:lumMod val="50000"/>
                    <a:lumOff val="50000"/>
                  </a:prstClr>
                </a:solidFill>
              </a:rPr>
              <a:t>单击此处添加标题</a:t>
            </a:r>
          </a:p>
        </p:txBody>
      </p:sp>
      <p:grpSp>
        <p:nvGrpSpPr>
          <p:cNvPr id="6" name="组合 5"/>
          <p:cNvGrpSpPr/>
          <p:nvPr userDrawn="1"/>
        </p:nvGrpSpPr>
        <p:grpSpPr>
          <a:xfrm flipH="1">
            <a:off x="323529" y="-679448"/>
            <a:ext cx="1656185" cy="1162817"/>
            <a:chOff x="-1179444" y="1957066"/>
            <a:chExt cx="4734013" cy="3186434"/>
          </a:xfrm>
        </p:grpSpPr>
        <p:sp>
          <p:nvSpPr>
            <p:cNvPr id="7" name="平行四边形 6"/>
            <p:cNvSpPr/>
            <p:nvPr userDrawn="1"/>
          </p:nvSpPr>
          <p:spPr>
            <a:xfrm flipH="1">
              <a:off x="-1097859" y="1957066"/>
              <a:ext cx="4652428" cy="3186434"/>
            </a:xfrm>
            <a:prstGeom prst="parallelogram">
              <a:avLst>
                <a:gd name="adj" fmla="val 1033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endParaRPr>
            </a:p>
          </p:txBody>
        </p:sp>
        <p:sp>
          <p:nvSpPr>
            <p:cNvPr id="8" name="平行四边形 7"/>
            <p:cNvSpPr/>
            <p:nvPr userDrawn="1"/>
          </p:nvSpPr>
          <p:spPr>
            <a:xfrm flipH="1">
              <a:off x="-1179444" y="2213215"/>
              <a:ext cx="4101123" cy="2674135"/>
            </a:xfrm>
            <a:prstGeom prst="parallelogram">
              <a:avLst>
                <a:gd name="adj" fmla="val 103325"/>
              </a:avLst>
            </a:prstGeom>
            <a:solidFill>
              <a:srgbClr val="9A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endParaRPr>
            </a:p>
          </p:txBody>
        </p:sp>
      </p:grpSp>
    </p:spTree>
    <p:extLst>
      <p:ext uri="{BB962C8B-B14F-4D97-AF65-F5344CB8AC3E}">
        <p14:creationId val="1824635700"/>
      </p:ext>
    </p:extLst>
  </p:cSld>
  <p:clrMapOvr>
    <a:masterClrMapping/>
  </p:clrMapOvr>
  <p:transition spd="med" advClick="0">
    <p:random/>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305129185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2" y="204789"/>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199"/>
            </a:lvl1pPr>
            <a:lvl2pPr>
              <a:defRPr sz="2799"/>
            </a:lvl2pPr>
            <a:lvl3pPr>
              <a:defRPr sz="2399"/>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052" indent="0">
              <a:buNone/>
              <a:defRPr sz="1199"/>
            </a:lvl2pPr>
            <a:lvl3pPr marL="914103" indent="0">
              <a:buNone/>
              <a:defRPr sz="1000"/>
            </a:lvl3pPr>
            <a:lvl4pPr marL="1371155" indent="0">
              <a:buNone/>
              <a:defRPr sz="900"/>
            </a:lvl4pPr>
            <a:lvl5pPr marL="1828206" indent="0">
              <a:buNone/>
              <a:defRPr sz="900"/>
            </a:lvl5pPr>
            <a:lvl6pPr marL="2285257" indent="0">
              <a:buNone/>
              <a:defRPr sz="900"/>
            </a:lvl6pPr>
            <a:lvl7pPr marL="2742308" indent="0">
              <a:buNone/>
              <a:defRPr sz="900"/>
            </a:lvl7pPr>
            <a:lvl8pPr marL="3199360" indent="0">
              <a:buNone/>
              <a:defRPr sz="900"/>
            </a:lvl8pPr>
            <a:lvl9pPr marL="3656411"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5746341"/>
      </p:ext>
    </p:extLst>
  </p:cSld>
  <p:clrMapOvr>
    <a:masterClrMapping/>
  </p:clrMapOvr>
  <p:transition spd="med" advClick="0">
    <p:random/>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2"/>
            <a:ext cx="5486400" cy="3086100"/>
          </a:xfrm>
        </p:spPr>
        <p:txBody>
          <a:bodyPr/>
          <a:lstStyle>
            <a:lvl1pPr marL="0" indent="0">
              <a:buNone/>
              <a:defRPr sz="3199"/>
            </a:lvl1pPr>
            <a:lvl2pPr marL="457052" indent="0">
              <a:buNone/>
              <a:defRPr sz="2799"/>
            </a:lvl2pPr>
            <a:lvl3pPr marL="914103" indent="0">
              <a:buNone/>
              <a:defRPr sz="2399"/>
            </a:lvl3pPr>
            <a:lvl4pPr marL="1371155" indent="0">
              <a:buNone/>
              <a:defRPr sz="2000"/>
            </a:lvl4pPr>
            <a:lvl5pPr marL="1828206" indent="0">
              <a:buNone/>
              <a:defRPr sz="2000"/>
            </a:lvl5pPr>
            <a:lvl6pPr marL="2285257" indent="0">
              <a:buNone/>
              <a:defRPr sz="2000"/>
            </a:lvl6pPr>
            <a:lvl7pPr marL="2742308" indent="0">
              <a:buNone/>
              <a:defRPr sz="2000"/>
            </a:lvl7pPr>
            <a:lvl8pPr marL="3199360" indent="0">
              <a:buNone/>
              <a:defRPr sz="2000"/>
            </a:lvl8pPr>
            <a:lvl9pPr marL="3656411"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052" indent="0">
              <a:buNone/>
              <a:defRPr sz="1199"/>
            </a:lvl2pPr>
            <a:lvl3pPr marL="914103" indent="0">
              <a:buNone/>
              <a:defRPr sz="1000"/>
            </a:lvl3pPr>
            <a:lvl4pPr marL="1371155" indent="0">
              <a:buNone/>
              <a:defRPr sz="900"/>
            </a:lvl4pPr>
            <a:lvl5pPr marL="1828206" indent="0">
              <a:buNone/>
              <a:defRPr sz="900"/>
            </a:lvl5pPr>
            <a:lvl6pPr marL="2285257" indent="0">
              <a:buNone/>
              <a:defRPr sz="900"/>
            </a:lvl6pPr>
            <a:lvl7pPr marL="2742308" indent="0">
              <a:buNone/>
              <a:defRPr sz="900"/>
            </a:lvl7pPr>
            <a:lvl8pPr marL="3199360" indent="0">
              <a:buNone/>
              <a:defRPr sz="900"/>
            </a:lvl8pPr>
            <a:lvl9pPr marL="3656411"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6644922"/>
      </p:ext>
    </p:extLst>
  </p:cSld>
  <p:clrMapOvr>
    <a:masterClrMapping/>
  </p:clrMapOvr>
  <p:transition spd="med" advClick="0">
    <p:random/>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1798236"/>
      </p:ext>
    </p:extLst>
  </p:cSld>
  <p:clrMapOvr>
    <a:masterClrMapping/>
  </p:clrMapOvr>
  <p:transition spd="med" advClick="0">
    <p:random/>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2"/>
            <a:ext cx="2057400" cy="32920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20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1755123"/>
      </p:ext>
    </p:extLst>
  </p:cSld>
  <p:clrMapOvr>
    <a:masterClrMapping/>
  </p:clrMapOvr>
  <p:transition spd="med" advClick="0">
    <p:random/>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15" name="任意多边形 14"/>
          <p:cNvSpPr/>
          <p:nvPr userDrawn="1"/>
        </p:nvSpPr>
        <p:spPr>
          <a:xfrm>
            <a:off x="8711161" y="4721903"/>
            <a:ext cx="432841" cy="432840"/>
          </a:xfrm>
          <a:custGeom>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solidFill>
                <a:prstClr val="white"/>
              </a:solidFill>
            </a:endParaRPr>
          </a:p>
        </p:txBody>
      </p:sp>
      <p:sp>
        <p:nvSpPr>
          <p:cNvPr id="3" name="TextBox 15"/>
          <p:cNvSpPr txBox="1"/>
          <p:nvPr userDrawn="1"/>
        </p:nvSpPr>
        <p:spPr>
          <a:xfrm>
            <a:off x="8785276" y="4858672"/>
            <a:ext cx="340825" cy="221181"/>
          </a:xfrm>
          <a:prstGeom prst="rect">
            <a:avLst/>
          </a:prstGeom>
          <a:noFill/>
        </p:spPr>
        <p:txBody>
          <a:bodyPr wrap="square" lIns="51404" tIns="25701" rIns="51404" bIns="25701" rtlCol="0">
            <a:spAutoFit/>
          </a:bodyPr>
          <a:lstStyle/>
          <a:p>
            <a:pPr algn="ctr"/>
            <a:fld id="{2EEF1883-7A0E-4F66-9932-E581691AD397}" type="slidenum">
              <a:rPr lang="zh-CN" altLang="en-US" sz="1100" smtClean="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1</a:t>
            </a:fld>
            <a:r>
              <a:rPr lang="zh-CN" altLang="en-US" sz="110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val="3721372249"/>
      </p:ext>
    </p:extLst>
  </p:cSld>
  <p:clrMapOvr>
    <a:masterClrMapping/>
  </p:clrMapOvr>
  <p:transition spd="med" advClick="0">
    <p:random/>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solidFill>
                  <a:prstClr val="black">
                    <a:tint val="75000"/>
                  </a:prstClr>
                </a:solidFill>
              </a:rPr>
              <a:pPr>
                <a:defRPr/>
              </a:pPr>
              <a:t>2020/3/8</a:t>
            </a:fld>
            <a:endParaRPr lang="zh-CN" altLang="en-US" sz="1400">
              <a:solidFill>
                <a:prstClr val="black"/>
              </a:solidFill>
              <a:latin typeface="Arial" panose="020b0604020202020204" pitchFamily="34" charset="0"/>
            </a:endParaRPr>
          </a:p>
        </p:txBody>
      </p:sp>
      <p:sp>
        <p:nvSpPr>
          <p:cNvPr id="4" name="页脚占位符 3"/>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solidFill>
                  <a:prstClr val="black">
                    <a:tint val="75000"/>
                  </a:prstClr>
                </a:solidFill>
              </a:rPr>
              <a:t>‹#›</a:t>
            </a:fld>
            <a:endParaRPr lang="zh-CN" altLang="en-US" sz="1400">
              <a:solidFill>
                <a:prstClr val="black"/>
              </a:solidFill>
              <a:latin typeface="Arial" panose="020b0604020202020204" pitchFamily="34" charset="0"/>
            </a:endParaRPr>
          </a:p>
        </p:txBody>
      </p:sp>
    </p:spTree>
    <p:extLst>
      <p:ext uri="{BB962C8B-B14F-4D97-AF65-F5344CB8AC3E}">
        <p14:creationId val="3796299184"/>
      </p:ext>
    </p:extLst>
  </p:cSld>
  <p:clrMapOvr>
    <a:masterClrMapping/>
  </p:clrMapOvr>
  <p:transition spd="med" advClick="0">
    <p:random/>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11" name="矩形 10"/>
          <p:cNvSpPr/>
          <p:nvPr userDrawn="1"/>
        </p:nvSpPr>
        <p:spPr>
          <a:xfrm>
            <a:off x="0" y="391886"/>
            <a:ext cx="9144000" cy="32657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 name="矩形 11"/>
          <p:cNvSpPr/>
          <p:nvPr userDrawn="1"/>
        </p:nvSpPr>
        <p:spPr>
          <a:xfrm>
            <a:off x="-1" y="391886"/>
            <a:ext cx="496615" cy="326572"/>
          </a:xfrm>
          <a:custGeom>
            <a:gdLst>
              <a:gd name="connsiteX0" fmla="*/ 0 w 662153"/>
              <a:gd name="connsiteY0" fmla="*/ 0 h 435429"/>
              <a:gd name="connsiteX1" fmla="*/ 662153 w 662153"/>
              <a:gd name="connsiteY1" fmla="*/ 0 h 435429"/>
              <a:gd name="connsiteX2" fmla="*/ 84084 w 662153"/>
              <a:gd name="connsiteY2" fmla="*/ 423417 h 435429"/>
              <a:gd name="connsiteX3" fmla="*/ 0 w 662153"/>
              <a:gd name="connsiteY3" fmla="*/ 435429 h 435429"/>
              <a:gd name="connsiteX4" fmla="*/ 0 w 662153"/>
              <a:gd name="connsiteY4" fmla="*/ 0 h 435429"/>
              <a:gd name="connsiteX5" fmla="*/ 0 w 662153"/>
              <a:gd name="connsiteY5" fmla="*/ 0 h 4354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2153" h="435429">
                <a:moveTo>
                  <a:pt x="0" y="0"/>
                </a:moveTo>
                <a:lnTo>
                  <a:pt x="662153" y="0"/>
                </a:lnTo>
                <a:lnTo>
                  <a:pt x="84084" y="423417"/>
                </a:lnTo>
                <a:lnTo>
                  <a:pt x="0" y="435429"/>
                </a:lnTo>
                <a:lnTo>
                  <a:pt x="0" y="0"/>
                </a:ln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平行四边形 12"/>
          <p:cNvSpPr/>
          <p:nvPr userDrawn="1"/>
        </p:nvSpPr>
        <p:spPr>
          <a:xfrm>
            <a:off x="197071" y="391886"/>
            <a:ext cx="693683" cy="326572"/>
          </a:xfrm>
          <a:prstGeom prst="parallelogram">
            <a:avLst>
              <a:gd name="adj" fmla="val 136034"/>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15" name="直接连接符 14"/>
          <p:cNvCxnSpPr/>
          <p:nvPr userDrawn="1"/>
        </p:nvCxnSpPr>
        <p:spPr>
          <a:xfrm flipV="1">
            <a:off x="725214" y="391886"/>
            <a:ext cx="425669" cy="326572"/>
          </a:xfrm>
          <a:prstGeom prst="line">
            <a:avLst/>
          </a:prstGeom>
          <a:ln>
            <a:solidFill>
              <a:srgbClr val="99424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flipV="1">
            <a:off x="874990" y="391886"/>
            <a:ext cx="425669" cy="3265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flipV="1">
            <a:off x="1087824" y="391886"/>
            <a:ext cx="425669" cy="3265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平行四边形 17"/>
          <p:cNvSpPr/>
          <p:nvPr userDrawn="1"/>
        </p:nvSpPr>
        <p:spPr>
          <a:xfrm>
            <a:off x="7882760" y="391886"/>
            <a:ext cx="693683" cy="326572"/>
          </a:xfrm>
          <a:prstGeom prst="parallelogram">
            <a:avLst>
              <a:gd name="adj" fmla="val 136034"/>
            </a:avLst>
          </a:prstGeom>
          <a:solidFill>
            <a:srgbClr val="994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平行四边形 18"/>
          <p:cNvSpPr/>
          <p:nvPr userDrawn="1"/>
        </p:nvSpPr>
        <p:spPr>
          <a:xfrm>
            <a:off x="1710563" y="391886"/>
            <a:ext cx="1347947" cy="326572"/>
          </a:xfrm>
          <a:prstGeom prst="parallelogram">
            <a:avLst>
              <a:gd name="adj" fmla="val 136034"/>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extLst>
      <p:ext uri="{BB962C8B-B14F-4D97-AF65-F5344CB8AC3E}">
        <p14:creationId val="348574621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808368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597861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42170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2020/3/8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291637920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8614628"/>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9948595"/>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7670642"/>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509708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1014942"/>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638866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9577252"/>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val="1465546633"/>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extLst>
      <p:ext uri="{BB962C8B-B14F-4D97-AF65-F5344CB8AC3E}">
        <p14:creationId val="2318987935"/>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bg>
      <p:bgPr>
        <a:solidFill>
          <a:schemeClr val="bg1"/>
        </a:solidFill>
        <a:effectLst/>
      </p:bgPr>
    </p:bg>
    <p:spTree>
      <p:nvGrpSpPr>
        <p:cNvPr id="1" name=""/>
        <p:cNvGrpSpPr/>
        <p:nvPr/>
      </p:nvGrpSpPr>
      <p:grpSpPr>
        <a:xfrm>
          <a:off x="0" y="0"/>
          <a:ext cx="0" cy="0"/>
        </a:xfrm>
      </p:grpSpPr>
    </p:spTree>
    <p:extLst>
      <p:ext uri="{BB962C8B-B14F-4D97-AF65-F5344CB8AC3E}">
        <p14:creationId val="150755883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2020/3/8</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2289229560"/>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bg>
      <p:bgPr>
        <a:solidFill>
          <a:schemeClr val="bg1"/>
        </a:solidFill>
        <a:effectLst/>
      </p:bgPr>
    </p:bg>
    <p:spTree>
      <p:nvGrpSpPr>
        <p:cNvPr id="1" name=""/>
        <p:cNvGrpSpPr/>
        <p:nvPr/>
      </p:nvGrpSpPr>
      <p:grpSpPr>
        <a:xfrm>
          <a:off x="0" y="0"/>
          <a:ext cx="0" cy="0"/>
        </a:xfrm>
      </p:grpSpPr>
    </p:spTree>
    <p:extLst>
      <p:ext uri="{BB962C8B-B14F-4D97-AF65-F5344CB8AC3E}">
        <p14:creationId val="448405540"/>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
        <p:nvSpPr>
          <p:cNvPr id="7" name="Picture Placeholder 4"/>
          <p:cNvSpPr>
            <a:spLocks noGrp="1" noChangeAspect="1"/>
          </p:cNvSpPr>
          <p:nvPr>
            <p:ph type="pic" sz="quarter" idx="14"/>
          </p:nvPr>
        </p:nvSpPr>
        <p:spPr>
          <a:xfrm>
            <a:off x="0" y="0"/>
            <a:ext cx="9144000" cy="5143500"/>
          </a:xfrm>
          <a:prstGeom prst="rect">
            <a:avLst/>
          </a:prstGeom>
        </p:spPr>
        <p:txBody>
          <a:bodyPr/>
          <a:lstStyle/>
          <a:p/>
        </p:txBody>
      </p:sp>
    </p:spTree>
    <p:extLst>
      <p:ext uri="{BB962C8B-B14F-4D97-AF65-F5344CB8AC3E}">
        <p14:creationId val="3990406350"/>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15" name="任意多边形 14"/>
          <p:cNvSpPr/>
          <p:nvPr userDrawn="1"/>
        </p:nvSpPr>
        <p:spPr>
          <a:xfrm>
            <a:off x="8711161" y="4721903"/>
            <a:ext cx="432841" cy="432840"/>
          </a:xfrm>
          <a:custGeom>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solidFill>
                <a:prstClr val="white"/>
              </a:solidFill>
            </a:endParaRPr>
          </a:p>
        </p:txBody>
      </p:sp>
      <p:sp>
        <p:nvSpPr>
          <p:cNvPr id="3" name="TextBox 15"/>
          <p:cNvSpPr txBox="1"/>
          <p:nvPr userDrawn="1"/>
        </p:nvSpPr>
        <p:spPr>
          <a:xfrm>
            <a:off x="8785276" y="4858672"/>
            <a:ext cx="340825" cy="221181"/>
          </a:xfrm>
          <a:prstGeom prst="rect">
            <a:avLst/>
          </a:prstGeom>
          <a:noFill/>
        </p:spPr>
        <p:txBody>
          <a:bodyPr wrap="square" lIns="51404" tIns="25701" rIns="51404" bIns="25701" rtlCol="0">
            <a:spAutoFit/>
          </a:bodyPr>
          <a:lstStyle/>
          <a:p>
            <a:pPr algn="ctr"/>
            <a:fld id="{2EEF1883-7A0E-4F66-9932-E581691AD397}" type="slidenum">
              <a:rPr lang="zh-CN" altLang="en-US" sz="1100" smtClean="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val="3643401287"/>
      </p:ext>
    </p:extLst>
  </p:cSld>
  <p:clrMapOvr>
    <a:masterClrMapping/>
  </p:clrMapOvr>
  <p:transition spd="med" advClick="0">
    <p:random/>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2" indent="0" algn="ctr">
              <a:buNone/>
              <a:defRPr>
                <a:solidFill>
                  <a:schemeClr val="tx1">
                    <a:tint val="75000"/>
                  </a:schemeClr>
                </a:solidFill>
              </a:defRPr>
            </a:lvl2pPr>
            <a:lvl3pPr marL="914103" indent="0" algn="ctr">
              <a:buNone/>
              <a:defRPr>
                <a:solidFill>
                  <a:schemeClr val="tx1">
                    <a:tint val="75000"/>
                  </a:schemeClr>
                </a:solidFill>
              </a:defRPr>
            </a:lvl3pPr>
            <a:lvl4pPr marL="1371155" indent="0" algn="ctr">
              <a:buNone/>
              <a:defRPr>
                <a:solidFill>
                  <a:schemeClr val="tx1">
                    <a:tint val="75000"/>
                  </a:schemeClr>
                </a:solidFill>
              </a:defRPr>
            </a:lvl4pPr>
            <a:lvl5pPr marL="1828206" indent="0" algn="ctr">
              <a:buNone/>
              <a:defRPr>
                <a:solidFill>
                  <a:schemeClr val="tx1">
                    <a:tint val="75000"/>
                  </a:schemeClr>
                </a:solidFill>
              </a:defRPr>
            </a:lvl5pPr>
            <a:lvl6pPr marL="2285257" indent="0" algn="ctr">
              <a:buNone/>
              <a:defRPr>
                <a:solidFill>
                  <a:schemeClr val="tx1">
                    <a:tint val="75000"/>
                  </a:schemeClr>
                </a:solidFill>
              </a:defRPr>
            </a:lvl6pPr>
            <a:lvl7pPr marL="2742308" indent="0" algn="ctr">
              <a:buNone/>
              <a:defRPr>
                <a:solidFill>
                  <a:schemeClr val="tx1">
                    <a:tint val="75000"/>
                  </a:schemeClr>
                </a:solidFill>
              </a:defRPr>
            </a:lvl7pPr>
            <a:lvl8pPr marL="3199360" indent="0" algn="ctr">
              <a:buNone/>
              <a:defRPr>
                <a:solidFill>
                  <a:schemeClr val="tx1">
                    <a:tint val="75000"/>
                  </a:schemeClr>
                </a:solidFill>
              </a:defRPr>
            </a:lvl8pPr>
            <a:lvl9pPr marL="3656411"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7485998"/>
      </p:ext>
    </p:extLst>
  </p:cSld>
  <p:clrMapOvr>
    <a:masterClrMapping/>
  </p:clrMapOvr>
  <p:transition spd="med" advClick="0">
    <p:random/>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9916881"/>
      </p:ext>
    </p:extLst>
  </p:cSld>
  <p:clrMapOvr>
    <a:masterClrMapping/>
  </p:clrMapOvr>
  <p:transition spd="med" advClick="0">
    <p:random/>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3999"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1"/>
          </a:xfrm>
        </p:spPr>
        <p:txBody>
          <a:bodyPr anchor="b"/>
          <a:lstStyle>
            <a:lvl1pPr marL="0" indent="0">
              <a:buNone/>
              <a:defRPr sz="2000">
                <a:solidFill>
                  <a:schemeClr val="tx1">
                    <a:tint val="75000"/>
                  </a:schemeClr>
                </a:solidFill>
              </a:defRPr>
            </a:lvl1pPr>
            <a:lvl2pPr marL="457052" indent="0">
              <a:buNone/>
              <a:defRPr sz="1799">
                <a:solidFill>
                  <a:schemeClr val="tx1">
                    <a:tint val="75000"/>
                  </a:schemeClr>
                </a:solidFill>
              </a:defRPr>
            </a:lvl2pPr>
            <a:lvl3pPr marL="914103" indent="0">
              <a:buNone/>
              <a:defRPr sz="1600">
                <a:solidFill>
                  <a:schemeClr val="tx1">
                    <a:tint val="75000"/>
                  </a:schemeClr>
                </a:solidFill>
              </a:defRPr>
            </a:lvl3pPr>
            <a:lvl4pPr marL="1371155" indent="0">
              <a:buNone/>
              <a:defRPr sz="1400">
                <a:solidFill>
                  <a:schemeClr val="tx1">
                    <a:tint val="75000"/>
                  </a:schemeClr>
                </a:solidFill>
              </a:defRPr>
            </a:lvl4pPr>
            <a:lvl5pPr marL="1828206" indent="0">
              <a:buNone/>
              <a:defRPr sz="1400">
                <a:solidFill>
                  <a:schemeClr val="tx1">
                    <a:tint val="75000"/>
                  </a:schemeClr>
                </a:solidFill>
              </a:defRPr>
            </a:lvl5pPr>
            <a:lvl6pPr marL="2285257" indent="0">
              <a:buNone/>
              <a:defRPr sz="1400">
                <a:solidFill>
                  <a:schemeClr val="tx1">
                    <a:tint val="75000"/>
                  </a:schemeClr>
                </a:solidFill>
              </a:defRPr>
            </a:lvl6pPr>
            <a:lvl7pPr marL="2742308"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0434214"/>
      </p:ext>
    </p:extLst>
  </p:cSld>
  <p:clrMapOvr>
    <a:masterClrMapping/>
  </p:clrMapOvr>
  <p:transition spd="med" advClick="0">
    <p:random/>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6748"/>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6748"/>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1229818"/>
      </p:ext>
    </p:extLst>
  </p:cSld>
  <p:clrMapOvr>
    <a:masterClrMapping/>
  </p:clrMapOvr>
  <p:transition spd="med" advClick="0">
    <p:random/>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399" b="1"/>
            </a:lvl1pPr>
            <a:lvl2pPr marL="457052" indent="0">
              <a:buNone/>
              <a:defRPr sz="2000" b="1"/>
            </a:lvl2pPr>
            <a:lvl3pPr marL="914103" indent="0">
              <a:buNone/>
              <a:defRPr sz="1799" b="1"/>
            </a:lvl3pPr>
            <a:lvl4pPr marL="1371155" indent="0">
              <a:buNone/>
              <a:defRPr sz="1600" b="1"/>
            </a:lvl4pPr>
            <a:lvl5pPr marL="1828206" indent="0">
              <a:buNone/>
              <a:defRPr sz="1600" b="1"/>
            </a:lvl5pPr>
            <a:lvl6pPr marL="2285257" indent="0">
              <a:buNone/>
              <a:defRPr sz="1600" b="1"/>
            </a:lvl6pPr>
            <a:lvl7pPr marL="2742308" indent="0">
              <a:buNone/>
              <a:defRPr sz="1600" b="1"/>
            </a:lvl7pPr>
            <a:lvl8pPr marL="3199360" indent="0">
              <a:buNone/>
              <a:defRPr sz="1600" b="1"/>
            </a:lvl8pPr>
            <a:lvl9pPr marL="3656411"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7"/>
            <a:ext cx="4040188" cy="2963466"/>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399" b="1"/>
            </a:lvl1pPr>
            <a:lvl2pPr marL="457052" indent="0">
              <a:buNone/>
              <a:defRPr sz="2000" b="1"/>
            </a:lvl2pPr>
            <a:lvl3pPr marL="914103" indent="0">
              <a:buNone/>
              <a:defRPr sz="1799" b="1"/>
            </a:lvl3pPr>
            <a:lvl4pPr marL="1371155" indent="0">
              <a:buNone/>
              <a:defRPr sz="1600" b="1"/>
            </a:lvl4pPr>
            <a:lvl5pPr marL="1828206" indent="0">
              <a:buNone/>
              <a:defRPr sz="1600" b="1"/>
            </a:lvl5pPr>
            <a:lvl6pPr marL="2285257" indent="0">
              <a:buNone/>
              <a:defRPr sz="1600" b="1"/>
            </a:lvl6pPr>
            <a:lvl7pPr marL="2742308" indent="0">
              <a:buNone/>
              <a:defRPr sz="1600" b="1"/>
            </a:lvl7pPr>
            <a:lvl8pPr marL="3199360" indent="0">
              <a:buNone/>
              <a:defRPr sz="1600" b="1"/>
            </a:lvl8pPr>
            <a:lvl9pPr marL="3656411"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7"/>
            <a:ext cx="4041775" cy="2963466"/>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4697682"/>
      </p:ext>
    </p:extLst>
  </p:cSld>
  <p:clrMapOvr>
    <a:masterClrMapping/>
  </p:clrMapOvr>
  <p:transition spd="med" advClick="0">
    <p:random/>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2826804"/>
      </p:ext>
    </p:extLst>
  </p:cSld>
  <p:clrMapOvr>
    <a:masterClrMapping/>
  </p:clrMapOvr>
  <p:transition spd="med" advClick="0">
    <p:random/>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
        <p:nvSpPr>
          <p:cNvPr id="5" name="TextBox 4"/>
          <p:cNvSpPr txBox="1"/>
          <p:nvPr userDrawn="1"/>
        </p:nvSpPr>
        <p:spPr>
          <a:xfrm>
            <a:off x="1156923" y="214656"/>
            <a:ext cx="2031325" cy="369204"/>
          </a:xfrm>
          <a:prstGeom prst="rect">
            <a:avLst/>
          </a:prstGeom>
          <a:noFill/>
        </p:spPr>
        <p:txBody>
          <a:bodyPr wrap="none" rtlCol="0">
            <a:spAutoFit/>
          </a:bodyPr>
          <a:lstStyle/>
          <a:p>
            <a:r>
              <a:rPr lang="zh-CN" altLang="en-US" sz="1799">
                <a:solidFill>
                  <a:prstClr val="black">
                    <a:lumMod val="50000"/>
                    <a:lumOff val="50000"/>
                  </a:prstClr>
                </a:solidFill>
              </a:rPr>
              <a:t>单击此处添加标题</a:t>
            </a:r>
          </a:p>
        </p:txBody>
      </p:sp>
      <p:grpSp>
        <p:nvGrpSpPr>
          <p:cNvPr id="6" name="组合 5"/>
          <p:cNvGrpSpPr/>
          <p:nvPr userDrawn="1"/>
        </p:nvGrpSpPr>
        <p:grpSpPr>
          <a:xfrm flipH="1">
            <a:off x="323529" y="-679448"/>
            <a:ext cx="1656185" cy="1162817"/>
            <a:chOff x="-1179444" y="1957066"/>
            <a:chExt cx="4734013" cy="3186434"/>
          </a:xfrm>
        </p:grpSpPr>
        <p:sp>
          <p:nvSpPr>
            <p:cNvPr id="7" name="平行四边形 6"/>
            <p:cNvSpPr/>
            <p:nvPr userDrawn="1"/>
          </p:nvSpPr>
          <p:spPr>
            <a:xfrm flipH="1">
              <a:off x="-1097859" y="1957066"/>
              <a:ext cx="4652428" cy="3186434"/>
            </a:xfrm>
            <a:prstGeom prst="parallelogram">
              <a:avLst>
                <a:gd name="adj" fmla="val 1033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endParaRPr>
            </a:p>
          </p:txBody>
        </p:sp>
        <p:sp>
          <p:nvSpPr>
            <p:cNvPr id="8" name="平行四边形 7"/>
            <p:cNvSpPr/>
            <p:nvPr userDrawn="1"/>
          </p:nvSpPr>
          <p:spPr>
            <a:xfrm flipH="1">
              <a:off x="-1179444" y="2213215"/>
              <a:ext cx="4101123" cy="2674135"/>
            </a:xfrm>
            <a:prstGeom prst="parallelogram">
              <a:avLst>
                <a:gd name="adj" fmla="val 103325"/>
              </a:avLst>
            </a:prstGeom>
            <a:solidFill>
              <a:srgbClr val="9A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prstClr val="white"/>
                </a:solidFill>
              </a:endParaRPr>
            </a:p>
          </p:txBody>
        </p:sp>
      </p:grpSp>
    </p:spTree>
    <p:extLst>
      <p:ext uri="{BB962C8B-B14F-4D97-AF65-F5344CB8AC3E}">
        <p14:creationId val="4202376067"/>
      </p:ext>
    </p:extLst>
  </p:cSld>
  <p:clrMapOvr>
    <a:masterClrMapping/>
  </p:clrMapOvr>
  <p:transition spd="med" advClick="0">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2020/3/8</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817836571"/>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2" y="204789"/>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199"/>
            </a:lvl1pPr>
            <a:lvl2pPr>
              <a:defRPr sz="2799"/>
            </a:lvl2pPr>
            <a:lvl3pPr>
              <a:defRPr sz="2399"/>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052" indent="0">
              <a:buNone/>
              <a:defRPr sz="1199"/>
            </a:lvl2pPr>
            <a:lvl3pPr marL="914103" indent="0">
              <a:buNone/>
              <a:defRPr sz="1000"/>
            </a:lvl3pPr>
            <a:lvl4pPr marL="1371155" indent="0">
              <a:buNone/>
              <a:defRPr sz="900"/>
            </a:lvl4pPr>
            <a:lvl5pPr marL="1828206" indent="0">
              <a:buNone/>
              <a:defRPr sz="900"/>
            </a:lvl5pPr>
            <a:lvl6pPr marL="2285257" indent="0">
              <a:buNone/>
              <a:defRPr sz="900"/>
            </a:lvl6pPr>
            <a:lvl7pPr marL="2742308" indent="0">
              <a:buNone/>
              <a:defRPr sz="900"/>
            </a:lvl7pPr>
            <a:lvl8pPr marL="3199360" indent="0">
              <a:buNone/>
              <a:defRPr sz="900"/>
            </a:lvl8pPr>
            <a:lvl9pPr marL="3656411"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4538404"/>
      </p:ext>
    </p:extLst>
  </p:cSld>
  <p:clrMapOvr>
    <a:masterClrMapping/>
  </p:clrMapOvr>
  <p:transition spd="med" advClick="0">
    <p:random/>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2"/>
            <a:ext cx="5486400" cy="3086100"/>
          </a:xfrm>
        </p:spPr>
        <p:txBody>
          <a:bodyPr/>
          <a:lstStyle>
            <a:lvl1pPr marL="0" indent="0">
              <a:buNone/>
              <a:defRPr sz="3199"/>
            </a:lvl1pPr>
            <a:lvl2pPr marL="457052" indent="0">
              <a:buNone/>
              <a:defRPr sz="2799"/>
            </a:lvl2pPr>
            <a:lvl3pPr marL="914103" indent="0">
              <a:buNone/>
              <a:defRPr sz="2399"/>
            </a:lvl3pPr>
            <a:lvl4pPr marL="1371155" indent="0">
              <a:buNone/>
              <a:defRPr sz="2000"/>
            </a:lvl4pPr>
            <a:lvl5pPr marL="1828206" indent="0">
              <a:buNone/>
              <a:defRPr sz="2000"/>
            </a:lvl5pPr>
            <a:lvl6pPr marL="2285257" indent="0">
              <a:buNone/>
              <a:defRPr sz="2000"/>
            </a:lvl6pPr>
            <a:lvl7pPr marL="2742308" indent="0">
              <a:buNone/>
              <a:defRPr sz="2000"/>
            </a:lvl7pPr>
            <a:lvl8pPr marL="3199360" indent="0">
              <a:buNone/>
              <a:defRPr sz="2000"/>
            </a:lvl8pPr>
            <a:lvl9pPr marL="3656411"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052" indent="0">
              <a:buNone/>
              <a:defRPr sz="1199"/>
            </a:lvl2pPr>
            <a:lvl3pPr marL="914103" indent="0">
              <a:buNone/>
              <a:defRPr sz="1000"/>
            </a:lvl3pPr>
            <a:lvl4pPr marL="1371155" indent="0">
              <a:buNone/>
              <a:defRPr sz="900"/>
            </a:lvl4pPr>
            <a:lvl5pPr marL="1828206" indent="0">
              <a:buNone/>
              <a:defRPr sz="900"/>
            </a:lvl5pPr>
            <a:lvl6pPr marL="2285257" indent="0">
              <a:buNone/>
              <a:defRPr sz="900"/>
            </a:lvl6pPr>
            <a:lvl7pPr marL="2742308" indent="0">
              <a:buNone/>
              <a:defRPr sz="900"/>
            </a:lvl7pPr>
            <a:lvl8pPr marL="3199360" indent="0">
              <a:buNone/>
              <a:defRPr sz="900"/>
            </a:lvl8pPr>
            <a:lvl9pPr marL="3656411"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3612056"/>
      </p:ext>
    </p:extLst>
  </p:cSld>
  <p:clrMapOvr>
    <a:masterClrMapping/>
  </p:clrMapOvr>
  <p:transition spd="med" advClick="0">
    <p:random/>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3171955"/>
      </p:ext>
    </p:extLst>
  </p:cSld>
  <p:clrMapOvr>
    <a:masterClrMapping/>
  </p:clrMapOvr>
  <p:transition spd="med" advClick="0">
    <p:random/>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2"/>
            <a:ext cx="2057400" cy="32920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20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8183391"/>
      </p:ext>
    </p:extLst>
  </p:cSld>
  <p:clrMapOvr>
    <a:masterClrMapping/>
  </p:clrMapOvr>
  <p:transition spd="med" advClick="0">
    <p:random/>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15" name="任意多边形 14"/>
          <p:cNvSpPr/>
          <p:nvPr userDrawn="1"/>
        </p:nvSpPr>
        <p:spPr>
          <a:xfrm>
            <a:off x="8711161" y="4721903"/>
            <a:ext cx="432841" cy="432840"/>
          </a:xfrm>
          <a:custGeom>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solidFill>
                <a:prstClr val="white"/>
              </a:solidFill>
            </a:endParaRPr>
          </a:p>
        </p:txBody>
      </p:sp>
      <p:sp>
        <p:nvSpPr>
          <p:cNvPr id="3" name="TextBox 15"/>
          <p:cNvSpPr txBox="1"/>
          <p:nvPr userDrawn="1"/>
        </p:nvSpPr>
        <p:spPr>
          <a:xfrm>
            <a:off x="8785276" y="4858672"/>
            <a:ext cx="340825" cy="221181"/>
          </a:xfrm>
          <a:prstGeom prst="rect">
            <a:avLst/>
          </a:prstGeom>
          <a:noFill/>
        </p:spPr>
        <p:txBody>
          <a:bodyPr wrap="square" lIns="51404" tIns="25701" rIns="51404" bIns="25701" rtlCol="0">
            <a:spAutoFit/>
          </a:bodyPr>
          <a:lstStyle/>
          <a:p>
            <a:pPr algn="ctr"/>
            <a:fld id="{2EEF1883-7A0E-4F66-9932-E581691AD397}" type="slidenum">
              <a:rPr lang="zh-CN" altLang="en-US" sz="1100" smtClean="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val="4001763085"/>
      </p:ext>
    </p:extLst>
  </p:cSld>
  <p:clrMapOvr>
    <a:masterClrMapping/>
  </p:clrMapOvr>
  <p:transition spd="med" advClick="0">
    <p:random/>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solidFill>
                  <a:prstClr val="black">
                    <a:tint val="75000"/>
                  </a:prstClr>
                </a:solidFill>
              </a:rPr>
              <a:pPr>
                <a:defRPr/>
              </a:pPr>
              <a:t>2020/3/8</a:t>
            </a:fld>
            <a:endParaRPr lang="zh-CN" altLang="en-US" sz="1400">
              <a:solidFill>
                <a:prstClr val="black"/>
              </a:solidFill>
              <a:latin typeface="Arial" panose="020b0604020202020204" pitchFamily="34" charset="0"/>
            </a:endParaRPr>
          </a:p>
        </p:txBody>
      </p:sp>
      <p:sp>
        <p:nvSpPr>
          <p:cNvPr id="4" name="页脚占位符 3"/>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solidFill>
                  <a:prstClr val="black">
                    <a:tint val="75000"/>
                  </a:prstClr>
                </a:solidFill>
              </a:rPr>
              <a:t>‹#›</a:t>
            </a:fld>
            <a:endParaRPr lang="zh-CN" altLang="en-US" sz="1400">
              <a:solidFill>
                <a:prstClr val="black"/>
              </a:solidFill>
              <a:latin typeface="Arial" panose="020b0604020202020204" pitchFamily="34" charset="0"/>
            </a:endParaRPr>
          </a:p>
        </p:txBody>
      </p:sp>
    </p:spTree>
    <p:extLst>
      <p:ext uri="{BB962C8B-B14F-4D97-AF65-F5344CB8AC3E}">
        <p14:creationId val="3268396829"/>
      </p:ext>
    </p:extLst>
  </p:cSld>
  <p:clrMapOvr>
    <a:masterClrMapping/>
  </p:clrMapOvr>
  <p:transition spd="med" advClick="0">
    <p:random/>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0401558"/>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2944346"/>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018392"/>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258367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2020/3/8</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3824026523"/>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1245542"/>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9237916"/>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6878039"/>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3604850"/>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9710609"/>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8322979"/>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339766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2020/3/8</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44963298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2020/3/8</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359660067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2020/3/8</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val="418030759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slideLayouts/slideLayout24.xml" Type="http://schemas.openxmlformats.org/officeDocument/2006/relationships/slideLayout"/><Relationship Id="rId13" Target="../slideLayouts/slideLayout25.xml" Type="http://schemas.openxmlformats.org/officeDocument/2006/relationships/slideLayout"/><Relationship Id="rId14" Target="../media/image1.jpeg" Type="http://schemas.openxmlformats.org/officeDocument/2006/relationships/image"/><Relationship Id="rId15"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6.xml" Type="http://schemas.openxmlformats.org/officeDocument/2006/relationships/slideLayout"/><Relationship Id="rId10" Target="../slideLayouts/slideLayout35.xml" Type="http://schemas.openxmlformats.org/officeDocument/2006/relationships/slideLayout"/><Relationship Id="rId11" Target="../slideLayouts/slideLayout36.xml" Type="http://schemas.openxmlformats.org/officeDocument/2006/relationships/slideLayout"/><Relationship Id="rId12" Target="../slideLayouts/slideLayout37.xml" Type="http://schemas.openxmlformats.org/officeDocument/2006/relationships/slideLayout"/><Relationship Id="rId13" Target="../slideLayouts/slideLayout38.xml" Type="http://schemas.openxmlformats.org/officeDocument/2006/relationships/slideLayout"/><Relationship Id="rId14" Target="../slideLayouts/slideLayout39.xml" Type="http://schemas.openxmlformats.org/officeDocument/2006/relationships/slideLayout"/><Relationship Id="rId15" Target="../slideLayouts/slideLayout40.xml" Type="http://schemas.openxmlformats.org/officeDocument/2006/relationships/slideLayout"/><Relationship Id="rId16" Target="../slideLayouts/slideLayout41.xml" Type="http://schemas.openxmlformats.org/officeDocument/2006/relationships/slideLayout"/><Relationship Id="rId17" Target="../slideLayouts/slideLayout42.xml" Type="http://schemas.openxmlformats.org/officeDocument/2006/relationships/slideLayout"/><Relationship Id="rId18" Target="../media/image1.jpeg" Type="http://schemas.openxmlformats.org/officeDocument/2006/relationships/image"/><Relationship Id="rId19" Target="../theme/theme3.xml" Type="http://schemas.openxmlformats.org/officeDocument/2006/relationships/theme"/><Relationship Id="rId2" Target="../slideLayouts/slideLayout27.xml" Type="http://schemas.openxmlformats.org/officeDocument/2006/relationships/slideLayout"/><Relationship Id="rId3" Target="../slideLayouts/slideLayout28.xml" Type="http://schemas.openxmlformats.org/officeDocument/2006/relationships/slideLayout"/><Relationship Id="rId4" Target="../slideLayouts/slideLayout29.xml" Type="http://schemas.openxmlformats.org/officeDocument/2006/relationships/slideLayout"/><Relationship Id="rId5" Target="../slideLayouts/slideLayout30.xml" Type="http://schemas.openxmlformats.org/officeDocument/2006/relationships/slideLayout"/><Relationship Id="rId6" Target="../slideLayouts/slideLayout31.xml" Type="http://schemas.openxmlformats.org/officeDocument/2006/relationships/slideLayout"/><Relationship Id="rId7" Target="../slideLayouts/slideLayout32.xml" Type="http://schemas.openxmlformats.org/officeDocument/2006/relationships/slideLayout"/><Relationship Id="rId8" Target="../slideLayouts/slideLayout33.xml" Type="http://schemas.openxmlformats.org/officeDocument/2006/relationships/slideLayout"/><Relationship Id="rId9" Target="../slideLayouts/slideLayout34.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43.xml" Type="http://schemas.openxmlformats.org/officeDocument/2006/relationships/slideLayout"/><Relationship Id="rId10" Target="../slideLayouts/slideLayout52.xml" Type="http://schemas.openxmlformats.org/officeDocument/2006/relationships/slideLayout"/><Relationship Id="rId11" Target="../slideLayouts/slideLayout53.xml" Type="http://schemas.openxmlformats.org/officeDocument/2006/relationships/slideLayout"/><Relationship Id="rId12" Target="../slideLayouts/slideLayout54.xml" Type="http://schemas.openxmlformats.org/officeDocument/2006/relationships/slideLayout"/><Relationship Id="rId13" Target="../slideLayouts/slideLayout55.xml" Type="http://schemas.openxmlformats.org/officeDocument/2006/relationships/slideLayout"/><Relationship Id="rId14" Target="../media/image1.jpeg" Type="http://schemas.openxmlformats.org/officeDocument/2006/relationships/image"/><Relationship Id="rId15" Target="../theme/theme4.xml" Type="http://schemas.openxmlformats.org/officeDocument/2006/relationships/theme"/><Relationship Id="rId2" Target="../slideLayouts/slideLayout44.xml" Type="http://schemas.openxmlformats.org/officeDocument/2006/relationships/slideLayout"/><Relationship Id="rId3" Target="../slideLayouts/slideLayout45.xml" Type="http://schemas.openxmlformats.org/officeDocument/2006/relationships/slideLayout"/><Relationship Id="rId4" Target="../slideLayouts/slideLayout46.xml" Type="http://schemas.openxmlformats.org/officeDocument/2006/relationships/slideLayout"/><Relationship Id="rId5" Target="../slideLayouts/slideLayout47.xml" Type="http://schemas.openxmlformats.org/officeDocument/2006/relationships/slideLayout"/><Relationship Id="rId6" Target="../slideLayouts/slideLayout48.xml" Type="http://schemas.openxmlformats.org/officeDocument/2006/relationships/slideLayout"/><Relationship Id="rId7" Target="../slideLayouts/slideLayout49.xml" Type="http://schemas.openxmlformats.org/officeDocument/2006/relationships/slideLayout"/><Relationship Id="rId8" Target="../slideLayouts/slideLayout50.xml" Type="http://schemas.openxmlformats.org/officeDocument/2006/relationships/slideLayout"/><Relationship Id="rId9" Target="../slideLayouts/slideLayout51.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56.xml" Type="http://schemas.openxmlformats.org/officeDocument/2006/relationships/slideLayout"/><Relationship Id="rId10" Target="../slideLayouts/slideLayout65.xml" Type="http://schemas.openxmlformats.org/officeDocument/2006/relationships/slideLayout"/><Relationship Id="rId11" Target="../slideLayouts/slideLayout66.xml" Type="http://schemas.openxmlformats.org/officeDocument/2006/relationships/slideLayout"/><Relationship Id="rId12" Target="../theme/theme5.xml" Type="http://schemas.openxmlformats.org/officeDocument/2006/relationships/theme"/><Relationship Id="rId2" Target="../slideLayouts/slideLayout57.xml" Type="http://schemas.openxmlformats.org/officeDocument/2006/relationships/slideLayout"/><Relationship Id="rId3" Target="../slideLayouts/slideLayout58.xml" Type="http://schemas.openxmlformats.org/officeDocument/2006/relationships/slideLayout"/><Relationship Id="rId4" Target="../slideLayouts/slideLayout59.xml" Type="http://schemas.openxmlformats.org/officeDocument/2006/relationships/slideLayout"/><Relationship Id="rId5" Target="../slideLayouts/slideLayout60.xml" Type="http://schemas.openxmlformats.org/officeDocument/2006/relationships/slideLayout"/><Relationship Id="rId6" Target="../slideLayouts/slideLayout61.xml" Type="http://schemas.openxmlformats.org/officeDocument/2006/relationships/slideLayout"/><Relationship Id="rId7" Target="../slideLayouts/slideLayout62.xml" Type="http://schemas.openxmlformats.org/officeDocument/2006/relationships/slideLayout"/><Relationship Id="rId8" Target="../slideLayouts/slideLayout63.xml" Type="http://schemas.openxmlformats.org/officeDocument/2006/relationships/slideLayout"/><Relationship Id="rId9" Target="../slideLayouts/slideLayout6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2F0F0">
            <a:alpha val="90000"/>
          </a:srgbClr>
        </a:solidFill>
        <a:effectLst/>
      </p:bgPr>
    </p:bg>
    <p:spTree>
      <p:nvGrpSpPr>
        <p:cNvPr id="1" name=""/>
        <p:cNvGrpSpPr/>
        <p:nvPr/>
      </p:nvGrpSpPr>
      <p:grpSpPr>
        <a:xfrm>
          <a:off x="0" y="0"/>
          <a:ext cx="0" cy="0"/>
        </a:xfrm>
      </p:grpSpPr>
      <p:pic>
        <p:nvPicPr>
          <p:cNvPr id="2" name="Picture 2" descr="C:\Users\Administrator\Desktop\灰色01副本.jpg"/>
          <p:cNvPicPr>
            <a:picLocks noChangeAspect="1" noChangeArrowheads="1"/>
          </p:cNvPicPr>
          <p:nvPr userDrawn="1"/>
        </p:nvPicPr>
        <p:blipFill>
          <a:blip r:embed="rId13">
            <a:extLst>
              <a:ext uri="{28A0092B-C50C-407E-A947-70E740481C1C}">
                <a14:useLocalDpi val="0"/>
              </a:ext>
            </a:extLst>
          </a:blip>
          <a:stretch>
            <a:fillRect/>
          </a:stretch>
        </p:blipFill>
        <p:spPr bwMode="auto">
          <a:xfrm>
            <a:off x="0" y="-620"/>
            <a:ext cx="9145588" cy="5144228"/>
          </a:xfrm>
          <a:prstGeom prst="rect">
            <a:avLst/>
          </a:prstGeom>
          <a:noFill/>
          <a:extLst>
            <a:ext uri="{909E8E84-426E-40DD-AFC4-6F175D3DCCD1}">
              <a14:hiddenFill>
                <a:solidFill>
                  <a:srgbClr val="FFFFFF"/>
                </a:solidFill>
              </a14:hiddenFill>
            </a:ext>
          </a:extLst>
        </p:spPr>
      </p:pic>
    </p:spTree>
    <p:extLst>
      <p:ext uri="{BB962C8B-B14F-4D97-AF65-F5344CB8AC3E}">
        <p14:creationId val="15721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Picture 2" descr="C:\Users\Administrator\Desktop\灰色01副本.jpg"/>
          <p:cNvPicPr>
            <a:picLocks noChangeAspect="1" noChangeArrowheads="1"/>
          </p:cNvPicPr>
          <p:nvPr userDrawn="1"/>
        </p:nvPicPr>
        <p:blipFill>
          <a:blip r:embed="rId14">
            <a:extLst>
              <a:ext uri="{28A0092B-C50C-407E-A947-70E740481C1C}">
                <a14:useLocalDpi val="0"/>
              </a:ext>
            </a:extLst>
          </a:blip>
          <a:stretch>
            <a:fillRect/>
          </a:stretch>
        </p:blipFill>
        <p:spPr bwMode="auto">
          <a:xfrm>
            <a:off x="0" y="-620"/>
            <a:ext cx="9145588" cy="5144228"/>
          </a:xfrm>
          <a:prstGeom prst="rect">
            <a:avLst/>
          </a:prstGeom>
          <a:noFill/>
          <a:extLst>
            <a:ext uri="{909E8E84-426E-40DD-AFC4-6F175D3DCCD1}">
              <a14:hiddenFill>
                <a:solidFill>
                  <a:srgbClr val="FFFFFF"/>
                </a:solidFill>
              </a14:hiddenFill>
            </a:ext>
          </a:extLst>
        </p:spPr>
      </p:pic>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199">
                <a:solidFill>
                  <a:schemeClr val="tx1">
                    <a:tint val="75000"/>
                  </a:schemeClr>
                </a:solidFill>
              </a:defRPr>
            </a:lvl1p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199">
                <a:solidFill>
                  <a:schemeClr val="tx1">
                    <a:tint val="75000"/>
                  </a:schemeClr>
                </a:solidFill>
              </a:defRPr>
            </a:lvl1p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448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advClick="0">
    <p:random/>
  </p:transition>
  <p:timing/>
  <p:txStyles>
    <p:titleStyle>
      <a:lvl1pPr algn="ctr" defTabSz="914103" rtl="0" eaLnBrk="1" latinLnBrk="0" hangingPunct="1">
        <a:spcBef>
          <a:spcPct val="0"/>
        </a:spcBef>
        <a:buNone/>
        <a:defRPr sz="4399" kern="1200">
          <a:solidFill>
            <a:schemeClr val="tx1"/>
          </a:solidFill>
          <a:latin typeface="+mj-lt"/>
          <a:ea typeface="+mj-ea"/>
          <a:cs typeface="+mj-cs"/>
        </a:defRPr>
      </a:lvl1pPr>
    </p:titleStyle>
    <p:bodyStyle>
      <a:lvl1pPr marL="342788" indent="-342788" algn="l" defTabSz="914103"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09" indent="-285657" algn="l" defTabSz="914103"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29" indent="-228526" algn="l" defTabSz="914103"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680"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31"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83"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34"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886"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7"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103" rtl="0" eaLnBrk="1" latinLnBrk="0" hangingPunct="1">
        <a:defRPr sz="1799" kern="1200">
          <a:solidFill>
            <a:schemeClr val="tx1"/>
          </a:solidFill>
          <a:latin typeface="+mn-lt"/>
          <a:ea typeface="+mn-ea"/>
          <a:cs typeface="+mn-cs"/>
        </a:defRPr>
      </a:lvl1pPr>
      <a:lvl2pPr marL="457052"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5"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03495CA-CB87-42F5-AD11-A63647B25AC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3333C9F-EFB6-4360-A5D6-81DD839FD7B7}" type="slidenum">
              <a:rPr lang="zh-CN" altLang="en-US" smtClean="0">
                <a:solidFill>
                  <a:prstClr val="black">
                    <a:tint val="75000"/>
                  </a:prstClr>
                </a:solidFill>
              </a:rPr>
              <a:t>‹#›</a:t>
            </a:fld>
            <a:endParaRPr lang="zh-CN" altLang="en-US">
              <a:solidFill>
                <a:prstClr val="black">
                  <a:tint val="75000"/>
                </a:prstClr>
              </a:solidFill>
            </a:endParaRPr>
          </a:p>
        </p:txBody>
      </p:sp>
      <p:pic>
        <p:nvPicPr>
          <p:cNvPr id="8" name="Picture 2" descr="C:\Users\Administrator\Desktop\灰色01副本.jpg"/>
          <p:cNvPicPr>
            <a:picLocks noChangeAspect="1" noChangeArrowheads="1"/>
          </p:cNvPicPr>
          <p:nvPr userDrawn="1"/>
        </p:nvPicPr>
        <p:blipFill>
          <a:blip r:embed="rId18">
            <a:extLst>
              <a:ext uri="{28A0092B-C50C-407E-A947-70E740481C1C}">
                <a14:useLocalDpi val="0"/>
              </a:ext>
            </a:extLst>
          </a:blip>
          <a:stretch>
            <a:fillRect/>
          </a:stretch>
        </p:blipFill>
        <p:spPr bwMode="auto">
          <a:xfrm>
            <a:off x="0" y="-620"/>
            <a:ext cx="9145588" cy="5144228"/>
          </a:xfrm>
          <a:prstGeom prst="rect">
            <a:avLst/>
          </a:prstGeom>
          <a:noFill/>
          <a:extLst>
            <a:ext uri="{909E8E84-426E-40DD-AFC4-6F175D3DCCD1}">
              <a14:hiddenFill>
                <a:solidFill>
                  <a:srgbClr val="FFFFFF"/>
                </a:solidFill>
              </a14:hiddenFill>
            </a:ext>
          </a:extLst>
        </p:spPr>
      </p:pic>
    </p:spTree>
    <p:extLst>
      <p:ext uri="{BB962C8B-B14F-4D97-AF65-F5344CB8AC3E}">
        <p14:creationId val="11580436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Picture 2" descr="C:\Users\Administrator\Desktop\灰色01副本.jpg"/>
          <p:cNvPicPr>
            <a:picLocks noChangeAspect="1" noChangeArrowheads="1"/>
          </p:cNvPicPr>
          <p:nvPr userDrawn="1"/>
        </p:nvPicPr>
        <p:blipFill>
          <a:blip r:embed="rId14">
            <a:extLst>
              <a:ext uri="{28A0092B-C50C-407E-A947-70E740481C1C}">
                <a14:useLocalDpi val="0"/>
              </a:ext>
            </a:extLst>
          </a:blip>
          <a:stretch>
            <a:fillRect/>
          </a:stretch>
        </p:blipFill>
        <p:spPr bwMode="auto">
          <a:xfrm>
            <a:off x="0" y="-620"/>
            <a:ext cx="9145588" cy="5144228"/>
          </a:xfrm>
          <a:prstGeom prst="rect">
            <a:avLst/>
          </a:prstGeom>
          <a:noFill/>
          <a:extLst>
            <a:ext uri="{909E8E84-426E-40DD-AFC4-6F175D3DCCD1}">
              <a14:hiddenFill>
                <a:solidFill>
                  <a:srgbClr val="FFFFFF"/>
                </a:solidFill>
              </a14:hiddenFill>
            </a:ext>
          </a:extLst>
        </p:spPr>
      </p:pic>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199">
                <a:solidFill>
                  <a:schemeClr val="tx1">
                    <a:tint val="75000"/>
                  </a:schemeClr>
                </a:solidFill>
              </a:defRPr>
            </a:lvl1pPr>
          </a:lstStyle>
          <a:p>
            <a:fld id="{AFF27049-CC2E-48BA-A694-0DAB8A971C40}"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199">
                <a:solidFill>
                  <a:schemeClr val="tx1">
                    <a:tint val="75000"/>
                  </a:schemeClr>
                </a:solidFill>
              </a:defRPr>
            </a:lvl1pPr>
          </a:lstStyle>
          <a:p>
            <a:fld id="{1EA0FE47-413A-4CE8-9694-A389EBDF19A1}"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48526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spd="med" advClick="0">
    <p:random/>
  </p:transition>
  <p:timing/>
  <p:txStyles>
    <p:titleStyle>
      <a:lvl1pPr algn="ctr" defTabSz="914103" rtl="0" eaLnBrk="1" latinLnBrk="0" hangingPunct="1">
        <a:spcBef>
          <a:spcPct val="0"/>
        </a:spcBef>
        <a:buNone/>
        <a:defRPr sz="4399" kern="1200">
          <a:solidFill>
            <a:schemeClr val="tx1"/>
          </a:solidFill>
          <a:latin typeface="+mj-lt"/>
          <a:ea typeface="+mj-ea"/>
          <a:cs typeface="+mj-cs"/>
        </a:defRPr>
      </a:lvl1pPr>
    </p:titleStyle>
    <p:bodyStyle>
      <a:lvl1pPr marL="342788" indent="-342788" algn="l" defTabSz="914103"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09" indent="-285657" algn="l" defTabSz="914103"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29" indent="-228526" algn="l" defTabSz="914103"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680"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31"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83"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34"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886"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7" indent="-228526" algn="l" defTabSz="9141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103" rtl="0" eaLnBrk="1" latinLnBrk="0" hangingPunct="1">
        <a:defRPr sz="1799" kern="1200">
          <a:solidFill>
            <a:schemeClr val="tx1"/>
          </a:solidFill>
          <a:latin typeface="+mn-lt"/>
          <a:ea typeface="+mn-ea"/>
          <a:cs typeface="+mn-cs"/>
        </a:defRPr>
      </a:lvl1pPr>
      <a:lvl2pPr marL="457052"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5"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532511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4.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0.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4.png" Type="http://schemas.openxmlformats.org/officeDocument/2006/relationships/image"/><Relationship Id="rId4" Target="../media/image1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media/image2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 Id="rId8" Target="../media/image7.png" Type="http://schemas.openxmlformats.org/officeDocument/2006/relationships/image"/><Relationship Id="rId9" Target="../media/image8.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4.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28.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9.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0.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media/image29.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 Id="rId3" Target="../media/image3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 Id="rId3" Target="../media/image33.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media/image34.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8.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37.xml" Type="http://schemas.openxmlformats.org/officeDocument/2006/relationships/slideLayout"/><Relationship Id="rId2" Target="../notesSlides/notesSlide3.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9.xml" Type="http://schemas.openxmlformats.org/officeDocument/2006/relationships/notesSlide"/><Relationship Id="rId3" Target="../media/image35.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0.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1.xml" Type="http://schemas.openxmlformats.org/officeDocument/2006/relationships/notesSlide"/><Relationship Id="rId3" Target="../media/image36.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41.xml" Type="http://schemas.openxmlformats.org/officeDocument/2006/relationships/slideLayout"/><Relationship Id="rId2" Target="../notesSlides/notesSlide42.xml" Type="http://schemas.openxmlformats.org/officeDocument/2006/relationships/notesSlide"/><Relationship Id="rId3" Target="../media/image37.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42.xml" Type="http://schemas.openxmlformats.org/officeDocument/2006/relationships/slideLayout"/><Relationship Id="rId2" Target="../notesSlides/notesSlide4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0.pn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平行四边形 1"/>
          <p:cNvSpPr/>
          <p:nvPr/>
        </p:nvSpPr>
        <p:spPr>
          <a:xfrm>
            <a:off x="6157700" y="1236327"/>
            <a:ext cx="2962335" cy="3019526"/>
          </a:xfrm>
          <a:prstGeom prst="parallelogram">
            <a:avLst>
              <a:gd fmla="val 57883" name="adj"/>
            </a:avLst>
          </a:prstGeom>
          <a:gradFill>
            <a:gsLst>
              <a:gs pos="30000">
                <a:srgbClr val="E6E6E6">
                  <a:alpha val="24000"/>
                </a:srgbClr>
              </a:gs>
              <a:gs pos="100000">
                <a:srgbClr val="E6E6E6">
                  <a:alpha val="25000"/>
                </a:srgbClr>
              </a:gs>
            </a:gsLst>
            <a:lin ang="7200000" scaled="0"/>
          </a:gra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3" name="平行四边形 2"/>
          <p:cNvSpPr/>
          <p:nvPr/>
        </p:nvSpPr>
        <p:spPr>
          <a:xfrm>
            <a:off x="113169" y="1"/>
            <a:ext cx="2889482" cy="3785847"/>
          </a:xfrm>
          <a:prstGeom prst="parallelogram">
            <a:avLst>
              <a:gd fmla="val 69801" name="adj"/>
            </a:avLst>
          </a:prstGeom>
          <a:gradFill>
            <a:gsLst>
              <a:gs pos="30000">
                <a:srgbClr val="E6E6E6">
                  <a:alpha val="21000"/>
                </a:srgbClr>
              </a:gs>
              <a:gs pos="100000">
                <a:srgbClr val="E6E6E6">
                  <a:alpha val="25000"/>
                </a:srgbClr>
              </a:gs>
            </a:gsLst>
            <a:lin ang="7200000" scaled="0"/>
          </a:gra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4" name="平行四边形 3"/>
          <p:cNvSpPr/>
          <p:nvPr/>
        </p:nvSpPr>
        <p:spPr>
          <a:xfrm>
            <a:off x="371548" y="2645229"/>
            <a:ext cx="1627070" cy="2498272"/>
          </a:xfrm>
          <a:prstGeom prst="parallelogram">
            <a:avLst>
              <a:gd fmla="val 85049" name="adj"/>
            </a:avLst>
          </a:prstGeom>
          <a:solidFill>
            <a:srgbClr val="C00000"/>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cxnSp>
        <p:nvCxnSpPr>
          <p:cNvPr id="5" name="直接连接符 4"/>
          <p:cNvCxnSpPr/>
          <p:nvPr/>
        </p:nvCxnSpPr>
        <p:spPr>
          <a:xfrm flipV="1">
            <a:off x="597626" y="1714500"/>
            <a:ext cx="1920240" cy="3429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平行四边形 5"/>
          <p:cNvSpPr/>
          <p:nvPr/>
        </p:nvSpPr>
        <p:spPr>
          <a:xfrm rot="10800000">
            <a:off x="7147905" y="0"/>
            <a:ext cx="1627070" cy="2498272"/>
          </a:xfrm>
          <a:prstGeom prst="parallelogram">
            <a:avLst>
              <a:gd fmla="val 85049" name="adj"/>
            </a:avLst>
          </a:prstGeom>
          <a:solidFill>
            <a:srgbClr val="C00000"/>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cxnSp>
        <p:nvCxnSpPr>
          <p:cNvPr id="7" name="直接连接符 6"/>
          <p:cNvCxnSpPr/>
          <p:nvPr/>
        </p:nvCxnSpPr>
        <p:spPr>
          <a:xfrm flipH="1">
            <a:off x="6848203" y="0"/>
            <a:ext cx="1700693" cy="30369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12"/>
          <p:cNvSpPr/>
          <p:nvPr/>
        </p:nvSpPr>
        <p:spPr>
          <a:xfrm>
            <a:off x="8102236" y="3252652"/>
            <a:ext cx="1048295" cy="1890848"/>
          </a:xfrm>
          <a:custGeom>
            <a:gdLst>
              <a:gd fmla="*/ 0 w 1397726" name="connsiteX0"/>
              <a:gd fmla="*/ 2521131 h 2521131" name="connsiteY0"/>
              <a:gd fmla="*/ 1397726 w 1397726" name="connsiteX1"/>
              <a:gd fmla="*/ 0 h 2521131" name="connsiteY1"/>
              <a:gd fmla="*/ 1394139 w 1397726" name="connsiteX2"/>
              <a:gd fmla="*/ 561702 h 2521131" name="connsiteY2"/>
              <a:gd fmla="*/ 339634 w 1397726" name="connsiteX3"/>
              <a:gd fmla="*/ 2508068 h 2521131" name="connsiteY3"/>
              <a:gd fmla="*/ 0 w 1397726" name="connsiteX4"/>
              <a:gd fmla="*/ 2521131 h 2521131" name="connsiteY4"/>
              <a:gd fmla="*/ 0 w 1465958" name="connsiteX5"/>
              <a:gd fmla="*/ 0 h 2939143" name="connsiteY5"/>
              <a:gd fmla="*/ 0 w 1465958" name="connsiteX6"/>
              <a:gd fmla="*/ 0 h 2939143" name="connsiteY6"/>
              <a:gd fmla="*/ 0 w 1473880" name="connsiteX7"/>
              <a:gd fmla="*/ 0 h 2939143" name="connsiteY7"/>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1131" w="1397726">
                <a:moveTo>
                  <a:pt x="0" y="2521131"/>
                </a:moveTo>
                <a:lnTo>
                  <a:pt x="1397726" y="0"/>
                </a:lnTo>
                <a:cubicBezTo>
                  <a:pt x="1395133" y="163286"/>
                  <a:pt x="1399521" y="-881"/>
                  <a:pt x="1394139" y="561702"/>
                </a:cubicBezTo>
                <a:cubicBezTo>
                  <a:pt x="348281" y="2529456"/>
                  <a:pt x="1384630" y="600122"/>
                  <a:pt x="339634" y="2508068"/>
                </a:cubicBezTo>
                <a:lnTo>
                  <a:pt x="0" y="2521131"/>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9" name="矩形 13"/>
          <p:cNvSpPr/>
          <p:nvPr/>
        </p:nvSpPr>
        <p:spPr>
          <a:xfrm>
            <a:off x="8481849" y="3996559"/>
            <a:ext cx="668683" cy="1146941"/>
          </a:xfrm>
          <a:custGeom>
            <a:gdLst>
              <a:gd fmla="*/ 0 w 891577" name="connsiteX0"/>
              <a:gd fmla="*/ 1529255 h 1529255" name="connsiteY0"/>
              <a:gd fmla="*/ 891577 w 891577" name="connsiteX1"/>
              <a:gd fmla="*/ 0 h 1529255" name="connsiteY1"/>
              <a:gd fmla="*/ 891577 w 891577" name="connsiteX2"/>
              <a:gd fmla="*/ 1529255 h 1529255" name="connsiteY2"/>
              <a:gd fmla="*/ 0 w 891577" name="connsiteX3"/>
              <a:gd fmla="*/ 1529255 h 1529255" name="connsiteY3"/>
              <a:gd fmla="*/ 0 w 891577" name="connsiteX4"/>
              <a:gd fmla="*/ 0 h 1529255" name="connsiteY4"/>
            </a:gdLst>
            <a:cxnLst>
              <a:cxn ang="0">
                <a:pos x="connsiteX0" y="connsiteY0"/>
              </a:cxn>
              <a:cxn ang="0">
                <a:pos x="connsiteX1" y="connsiteY1"/>
              </a:cxn>
              <a:cxn ang="0">
                <a:pos x="connsiteX2" y="connsiteY2"/>
              </a:cxn>
              <a:cxn ang="0">
                <a:pos x="connsiteX3" y="connsiteY3"/>
              </a:cxn>
            </a:cxnLst>
            <a:rect b="b" l="l" r="r" t="t"/>
            <a:pathLst>
              <a:path h="1529255" w="891577">
                <a:moveTo>
                  <a:pt x="0" y="1529255"/>
                </a:moveTo>
                <a:lnTo>
                  <a:pt x="891577" y="0"/>
                </a:lnTo>
                <a:lnTo>
                  <a:pt x="891577" y="1529255"/>
                </a:lnTo>
                <a:lnTo>
                  <a:pt x="0" y="152925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cxnSp>
        <p:nvCxnSpPr>
          <p:cNvPr id="10" name="直接连接符 9"/>
          <p:cNvCxnSpPr/>
          <p:nvPr/>
        </p:nvCxnSpPr>
        <p:spPr>
          <a:xfrm flipV="1">
            <a:off x="7851228" y="2948152"/>
            <a:ext cx="1190297" cy="21953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643856" y="2453872"/>
            <a:ext cx="1458291" cy="26896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433959" y="2033752"/>
            <a:ext cx="1686076" cy="31097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平行四边形 12"/>
          <p:cNvSpPr/>
          <p:nvPr/>
        </p:nvSpPr>
        <p:spPr>
          <a:xfrm rot="10800000">
            <a:off x="7614429" y="1284141"/>
            <a:ext cx="1505606" cy="2172182"/>
          </a:xfrm>
          <a:prstGeom prst="parallelogram">
            <a:avLst>
              <a:gd fmla="val 82639" name="adj"/>
            </a:avLst>
          </a:prstGeom>
          <a:solidFill>
            <a:srgbClr val="DDDBDC"/>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14" name="平行四边形 13"/>
          <p:cNvSpPr/>
          <p:nvPr/>
        </p:nvSpPr>
        <p:spPr>
          <a:xfrm>
            <a:off x="46255" y="1633180"/>
            <a:ext cx="1511491" cy="2165507"/>
          </a:xfrm>
          <a:prstGeom prst="parallelogram">
            <a:avLst>
              <a:gd fmla="val 80054" name="adj"/>
            </a:avLst>
          </a:prstGeom>
          <a:solidFill>
            <a:srgbClr val="E1E1E1"/>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15" name="平行四边形 14"/>
          <p:cNvSpPr/>
          <p:nvPr/>
        </p:nvSpPr>
        <p:spPr>
          <a:xfrm>
            <a:off x="1395249" y="3036952"/>
            <a:ext cx="928661" cy="857411"/>
          </a:xfrm>
          <a:prstGeom prst="parallelogram">
            <a:avLst>
              <a:gd fmla="val 56150" name="adj"/>
            </a:avLst>
          </a:prstGeom>
          <a:solidFill>
            <a:srgbClr val="D8D8D8"/>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16" name="平行四边形 15"/>
          <p:cNvSpPr/>
          <p:nvPr/>
        </p:nvSpPr>
        <p:spPr>
          <a:xfrm>
            <a:off x="1859579" y="1"/>
            <a:ext cx="1159518" cy="536027"/>
          </a:xfrm>
          <a:prstGeom prst="parallelogram">
            <a:avLst>
              <a:gd fmla="val 53252" name="adj"/>
            </a:avLst>
          </a:prstGeom>
          <a:solidFill>
            <a:srgbClr val="E1E1E1"/>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17" name="矩形 24"/>
          <p:cNvSpPr/>
          <p:nvPr/>
        </p:nvSpPr>
        <p:spPr>
          <a:xfrm>
            <a:off x="1" y="1"/>
            <a:ext cx="670034" cy="1206062"/>
          </a:xfrm>
          <a:custGeom>
            <a:gdLst>
              <a:gd fmla="*/ 0 w 893379" name="connsiteX0"/>
              <a:gd fmla="*/ 0 h 1608083" name="connsiteY0"/>
              <a:gd fmla="*/ 893379 w 893379" name="connsiteX1"/>
              <a:gd fmla="*/ 0 h 1608083" name="connsiteY1"/>
              <a:gd fmla="*/ 0 w 893379" name="connsiteX2"/>
              <a:gd fmla="*/ 1608083 h 1608083" name="connsiteY2"/>
              <a:gd fmla="*/ 0 w 893379" name="connsiteX3"/>
              <a:gd fmla="*/ 0 h 1608083" name="connsiteY3"/>
              <a:gd fmla="*/ 0 w 893379" name="connsiteX4"/>
              <a:gd fmla="*/ 0 h 1608083" name="connsiteY4"/>
            </a:gdLst>
            <a:cxnLst>
              <a:cxn ang="0">
                <a:pos x="connsiteX0" y="connsiteY0"/>
              </a:cxn>
              <a:cxn ang="0">
                <a:pos x="connsiteX1" y="connsiteY1"/>
              </a:cxn>
              <a:cxn ang="0">
                <a:pos x="connsiteX2" y="connsiteY2"/>
              </a:cxn>
              <a:cxn ang="0">
                <a:pos x="connsiteX3" y="connsiteY3"/>
              </a:cxn>
            </a:cxnLst>
            <a:rect b="b" l="l" r="r" t="t"/>
            <a:pathLst>
              <a:path h="1608083" w="893378">
                <a:moveTo>
                  <a:pt x="0" y="0"/>
                </a:moveTo>
                <a:lnTo>
                  <a:pt x="893379" y="0"/>
                </a:lnTo>
                <a:lnTo>
                  <a:pt x="0" y="1608083"/>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cxnSp>
        <p:nvCxnSpPr>
          <p:cNvPr id="18" name="直接连接符 17"/>
          <p:cNvCxnSpPr/>
          <p:nvPr/>
        </p:nvCxnSpPr>
        <p:spPr>
          <a:xfrm flipH="1">
            <a:off x="102475" y="1"/>
            <a:ext cx="1174532" cy="2175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2004" y="-1"/>
            <a:ext cx="1471375" cy="27254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6487" y="1"/>
            <a:ext cx="1664513" cy="30832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矩形 33"/>
          <p:cNvSpPr/>
          <p:nvPr/>
        </p:nvSpPr>
        <p:spPr>
          <a:xfrm>
            <a:off x="-7883" y="1"/>
            <a:ext cx="1048407" cy="1891862"/>
          </a:xfrm>
          <a:custGeom>
            <a:gdLst>
              <a:gd fmla="*/ 0 w 1397876" name="connsiteX0"/>
              <a:gd fmla="*/ 1923393 h 2522483" name="connsiteY0"/>
              <a:gd fmla="*/ 1040524 w 1397876" name="connsiteX1"/>
              <a:gd fmla="*/ 0 h 2522483" name="connsiteY1"/>
              <a:gd fmla="*/ 1397876 w 1397876" name="connsiteX2"/>
              <a:gd fmla="*/ 0 h 2522483" name="connsiteY2"/>
              <a:gd fmla="*/ 10510 w 1397876" name="connsiteX3"/>
              <a:gd fmla="*/ 2522483 h 2522483" name="connsiteY3"/>
              <a:gd fmla="*/ 0 w 1397876" name="connsiteX4"/>
              <a:gd fmla="*/ 1923393 h 2522483" name="connsiteY4"/>
              <a:gd fmla="*/ 10510 w 1397876" name="connsiteX5"/>
              <a:gd fmla="*/ 0 h 2522483" name="connsiteY5"/>
              <a:gd fmla="*/ 10510 w 1397876" name="connsiteX6"/>
              <a:gd fmla="*/ 0 h 252248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2483" w="1397876">
                <a:moveTo>
                  <a:pt x="0" y="1923393"/>
                </a:moveTo>
                <a:cubicBezTo>
                  <a:pt x="171669" y="1502979"/>
                  <a:pt x="807545" y="320566"/>
                  <a:pt x="1040524" y="0"/>
                </a:cubicBezTo>
                <a:lnTo>
                  <a:pt x="1397876" y="0"/>
                </a:lnTo>
                <a:lnTo>
                  <a:pt x="10510" y="2522483"/>
                </a:lnTo>
                <a:lnTo>
                  <a:pt x="0" y="1923393"/>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22" name="TextBox 71"/>
          <p:cNvSpPr txBox="1"/>
          <p:nvPr/>
        </p:nvSpPr>
        <p:spPr>
          <a:xfrm>
            <a:off x="1335078" y="2590678"/>
            <a:ext cx="6626361" cy="274320"/>
          </a:xfrm>
          <a:prstGeom prst="rect">
            <a:avLst/>
          </a:prstGeom>
          <a:noFill/>
        </p:spPr>
        <p:txBody>
          <a:bodyPr rtlCol="0" wrap="square">
            <a:spAutoFit/>
          </a:bodyPr>
          <a:lstStyle/>
          <a:p>
            <a:pPr algn="ctr" fontAlgn="base">
              <a:spcBef>
                <a:spcPct val="0"/>
              </a:spcBef>
              <a:spcAft>
                <a:spcPct val="0"/>
              </a:spcAft>
            </a:pPr>
            <a:r>
              <a:rPr altLang="en-US" lang="zh-CN" sz="1200">
                <a:solidFill>
                  <a:srgbClr val="000000"/>
                </a:solidFill>
                <a:latin charset="-122" pitchFamily="34" typeface="微软雅黑"/>
                <a:ea charset="-122" pitchFamily="34" typeface="微软雅黑"/>
              </a:rPr>
              <a:t>工作汇报/工作总结/工作计划/述职报告/商务汇报</a:t>
            </a:r>
          </a:p>
        </p:txBody>
      </p:sp>
      <p:sp>
        <p:nvSpPr>
          <p:cNvPr id="23" name="矩形 22"/>
          <p:cNvSpPr/>
          <p:nvPr/>
        </p:nvSpPr>
        <p:spPr>
          <a:xfrm>
            <a:off x="2195736" y="1968308"/>
            <a:ext cx="4771318" cy="640080"/>
          </a:xfrm>
          <a:prstGeom prst="rect">
            <a:avLst/>
          </a:prstGeom>
        </p:spPr>
        <p:txBody>
          <a:bodyPr wrap="square">
            <a:spAutoFit/>
          </a:bodyPr>
          <a:lstStyle/>
          <a:p>
            <a:pPr>
              <a:defRPr/>
            </a:pPr>
            <a:r>
              <a:rPr altLang="en-US" b="1" lang="zh-CN" smtClean="0" sz="3600">
                <a:solidFill>
                  <a:srgbClr val="C00000"/>
                </a:solidFill>
                <a:latin charset="-122" pitchFamily="34" typeface="微软雅黑"/>
                <a:ea charset="-122" pitchFamily="34" typeface="微软雅黑"/>
                <a:sym charset="-122" pitchFamily="34" typeface="微软雅黑"/>
              </a:rPr>
              <a:t>黑红工作总结报告PPT</a:t>
            </a:r>
          </a:p>
        </p:txBody>
      </p:sp>
      <p:sp>
        <p:nvSpPr>
          <p:cNvPr id="24" name="TextBox 11"/>
          <p:cNvSpPr txBox="1"/>
          <p:nvPr/>
        </p:nvSpPr>
        <p:spPr>
          <a:xfrm flipH="1">
            <a:off x="3392592" y="1048564"/>
            <a:ext cx="2414516" cy="1005840"/>
          </a:xfrm>
          <a:prstGeom prst="rect">
            <a:avLst/>
          </a:prstGeom>
          <a:noFill/>
        </p:spPr>
        <p:txBody>
          <a:bodyPr rtlCol="0" wrap="square">
            <a:spAutoFit/>
          </a:bodyPr>
          <a:lstStyle/>
          <a:p>
            <a:pPr algn="ctr" fontAlgn="base">
              <a:spcBef>
                <a:spcPct val="0"/>
              </a:spcBef>
              <a:spcAft>
                <a:spcPct val="0"/>
              </a:spcAft>
            </a:pPr>
            <a:r>
              <a:rPr b="1" lang="en-US" smtClean="0" spc="225" sz="6000">
                <a:solidFill>
                  <a:srgbClr val="C00000"/>
                </a:solidFill>
                <a:latin charset="0" panose="020b0503020202020204" pitchFamily="34" typeface="Agency FB"/>
                <a:ea charset="-122" typeface="宋体"/>
              </a:rPr>
              <a:t>2020</a:t>
            </a:r>
          </a:p>
        </p:txBody>
      </p:sp>
      <p:sp>
        <p:nvSpPr>
          <p:cNvPr id="25" name="矩形 24"/>
          <p:cNvSpPr/>
          <p:nvPr/>
        </p:nvSpPr>
        <p:spPr>
          <a:xfrm>
            <a:off x="3347711" y="3236385"/>
            <a:ext cx="1060444" cy="185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50">
                <a:solidFill>
                  <a:prstClr val="white"/>
                </a:solidFill>
                <a:latin charset="-122" pitchFamily="34" typeface="微软雅黑"/>
                <a:ea charset="-122" pitchFamily="34" typeface="微软雅黑"/>
              </a:rPr>
              <a:t>部门：市场部</a:t>
            </a:r>
          </a:p>
        </p:txBody>
      </p:sp>
      <p:sp>
        <p:nvSpPr>
          <p:cNvPr id="26" name="矩形 25"/>
          <p:cNvSpPr/>
          <p:nvPr/>
        </p:nvSpPr>
        <p:spPr>
          <a:xfrm>
            <a:off x="4588625" y="3236385"/>
            <a:ext cx="1279519" cy="185182"/>
          </a:xfrm>
          <a:prstGeom prst="rect">
            <a:avLst/>
          </a:prstGeom>
          <a:noFill/>
          <a:ln w="12700">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50">
                <a:solidFill>
                  <a:srgbClr val="B80000"/>
                </a:solidFill>
                <a:latin charset="-122" pitchFamily="34" typeface="微软雅黑"/>
                <a:ea charset="-122" pitchFamily="34" typeface="微软雅黑"/>
              </a:rPr>
              <a:t>汇报人：优页PPT</a:t>
            </a:r>
          </a:p>
        </p:txBody>
      </p:sp>
      <p:sp>
        <p:nvSpPr>
          <p:cNvPr id="27" name="TextBox 71"/>
          <p:cNvSpPr txBox="1"/>
          <p:nvPr/>
        </p:nvSpPr>
        <p:spPr>
          <a:xfrm>
            <a:off x="2679854" y="2898417"/>
            <a:ext cx="3927239" cy="251460"/>
          </a:xfrm>
          <a:prstGeom prst="rect">
            <a:avLst/>
          </a:prstGeom>
          <a:noFill/>
        </p:spPr>
        <p:txBody>
          <a:bodyPr rtlCol="0" wrap="square">
            <a:spAutoFit/>
          </a:bodyPr>
          <a:lstStyle/>
          <a:p>
            <a:pPr algn="ctr"/>
            <a:r>
              <a:rPr altLang="zh-CN" lang="en-US" sz="1050">
                <a:solidFill>
                  <a:prstClr val="black"/>
                </a:solidFill>
              </a:rPr>
              <a:t>Project investment in high end commercial financing plan</a:t>
            </a:r>
          </a:p>
        </p:txBody>
      </p:sp>
    </p:spTree>
    <p:extLst>
      <p:ext uri="{BB962C8B-B14F-4D97-AF65-F5344CB8AC3E}">
        <p14:creationId val="3564787358"/>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 presetSubtype="10">
                                  <p:stCondLst>
                                    <p:cond delay="0"/>
                                  </p:stCondLst>
                                  <p:childTnLst>
                                    <p:set>
                                      <p:cBhvr>
                                        <p:cTn dur="1" fill="hold" id="12">
                                          <p:stCondLst>
                                            <p:cond delay="0"/>
                                          </p:stCondLst>
                                        </p:cTn>
                                        <p:tgtEl>
                                          <p:spTgt spid="23"/>
                                        </p:tgtEl>
                                        <p:attrNameLst>
                                          <p:attrName>style.visibility</p:attrName>
                                        </p:attrNameLst>
                                      </p:cBhvr>
                                      <p:to>
                                        <p:strVal val="visible"/>
                                      </p:to>
                                    </p:set>
                                    <p:animEffect filter="checkerboard(across)" transition="in">
                                      <p:cBhvr>
                                        <p:cTn dur="500" id="13"/>
                                        <p:tgtEl>
                                          <p:spTgt spid="23"/>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22"/>
                                        </p:tgtEl>
                                        <p:attrNameLst>
                                          <p:attrName>style.visibility</p:attrName>
                                        </p:attrNameLst>
                                      </p:cBhvr>
                                      <p:to>
                                        <p:strVal val="visible"/>
                                      </p:to>
                                    </p:set>
                                    <p:animEffect filter="fade" transition="in">
                                      <p:cBhvr>
                                        <p:cTn dur="1000" id="17"/>
                                        <p:tgtEl>
                                          <p:spTgt spid="22"/>
                                        </p:tgtEl>
                                      </p:cBhvr>
                                    </p:animEffect>
                                    <p:anim calcmode="lin" valueType="num">
                                      <p:cBhvr>
                                        <p:cTn dur="1000" fill="hold" id="18"/>
                                        <p:tgtEl>
                                          <p:spTgt spid="22"/>
                                        </p:tgtEl>
                                        <p:attrNameLst>
                                          <p:attrName>ppt_x</p:attrName>
                                        </p:attrNameLst>
                                      </p:cBhvr>
                                      <p:tavLst>
                                        <p:tav tm="0">
                                          <p:val>
                                            <p:strVal val="#ppt_x"/>
                                          </p:val>
                                        </p:tav>
                                        <p:tav tm="100000">
                                          <p:val>
                                            <p:strVal val="#ppt_x"/>
                                          </p:val>
                                        </p:tav>
                                      </p:tavLst>
                                    </p:anim>
                                    <p:anim calcmode="lin" valueType="num">
                                      <p:cBhvr>
                                        <p:cTn dur="1000" fill="hold" id="19"/>
                                        <p:tgtEl>
                                          <p:spTgt spid="2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42"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1000" id="23"/>
                                        <p:tgtEl>
                                          <p:spTgt spid="27"/>
                                        </p:tgtEl>
                                      </p:cBhvr>
                                    </p:animEffect>
                                    <p:anim calcmode="lin" valueType="num">
                                      <p:cBhvr>
                                        <p:cTn dur="1000" fill="hold" id="24"/>
                                        <p:tgtEl>
                                          <p:spTgt spid="27"/>
                                        </p:tgtEl>
                                        <p:attrNameLst>
                                          <p:attrName>ppt_x</p:attrName>
                                        </p:attrNameLst>
                                      </p:cBhvr>
                                      <p:tavLst>
                                        <p:tav tm="0">
                                          <p:val>
                                            <p:strVal val="#ppt_x"/>
                                          </p:val>
                                        </p:tav>
                                        <p:tav tm="100000">
                                          <p:val>
                                            <p:strVal val="#ppt_x"/>
                                          </p:val>
                                        </p:tav>
                                      </p:tavLst>
                                    </p:anim>
                                    <p:anim calcmode="lin" valueType="num">
                                      <p:cBhvr>
                                        <p:cTn dur="1000" fill="hold" id="25"/>
                                        <p:tgtEl>
                                          <p:spTgt spid="2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42" presetSubtype="0">
                                  <p:stCondLst>
                                    <p:cond delay="0"/>
                                  </p:stCondLst>
                                  <p:childTnLst>
                                    <p:set>
                                      <p:cBhvr>
                                        <p:cTn dur="1" fill="hold" id="28">
                                          <p:stCondLst>
                                            <p:cond delay="0"/>
                                          </p:stCondLst>
                                        </p:cTn>
                                        <p:tgtEl>
                                          <p:spTgt spid="25"/>
                                        </p:tgtEl>
                                        <p:attrNameLst>
                                          <p:attrName>style.visibility</p:attrName>
                                        </p:attrNameLst>
                                      </p:cBhvr>
                                      <p:to>
                                        <p:strVal val="visible"/>
                                      </p:to>
                                    </p:set>
                                    <p:animEffect filter="fade" transition="in">
                                      <p:cBhvr>
                                        <p:cTn dur="1000" id="29"/>
                                        <p:tgtEl>
                                          <p:spTgt spid="25"/>
                                        </p:tgtEl>
                                      </p:cBhvr>
                                    </p:animEffect>
                                    <p:anim calcmode="lin" valueType="num">
                                      <p:cBhvr>
                                        <p:cTn dur="1000" fill="hold" id="30"/>
                                        <p:tgtEl>
                                          <p:spTgt spid="25"/>
                                        </p:tgtEl>
                                        <p:attrNameLst>
                                          <p:attrName>ppt_x</p:attrName>
                                        </p:attrNameLst>
                                      </p:cBhvr>
                                      <p:tavLst>
                                        <p:tav tm="0">
                                          <p:val>
                                            <p:strVal val="#ppt_x"/>
                                          </p:val>
                                        </p:tav>
                                        <p:tav tm="100000">
                                          <p:val>
                                            <p:strVal val="#ppt_x"/>
                                          </p:val>
                                        </p:tav>
                                      </p:tavLst>
                                    </p:anim>
                                    <p:anim calcmode="lin" valueType="num">
                                      <p:cBhvr>
                                        <p:cTn dur="1000" fill="hold" id="31"/>
                                        <p:tgtEl>
                                          <p:spTgt spid="2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grpId="0" id="33" nodeType="afterEffect" presetClass="entr" presetID="42" presetSubtype="0">
                                  <p:stCondLst>
                                    <p:cond delay="0"/>
                                  </p:stCondLst>
                                  <p:childTnLst>
                                    <p:set>
                                      <p:cBhvr>
                                        <p:cTn dur="1" fill="hold" id="34">
                                          <p:stCondLst>
                                            <p:cond delay="0"/>
                                          </p:stCondLst>
                                        </p:cTn>
                                        <p:tgtEl>
                                          <p:spTgt spid="26"/>
                                        </p:tgtEl>
                                        <p:attrNameLst>
                                          <p:attrName>style.visibility</p:attrName>
                                        </p:attrNameLst>
                                      </p:cBhvr>
                                      <p:to>
                                        <p:strVal val="visible"/>
                                      </p:to>
                                    </p:set>
                                    <p:animEffect filter="fade" transition="in">
                                      <p:cBhvr>
                                        <p:cTn dur="1000" id="35"/>
                                        <p:tgtEl>
                                          <p:spTgt spid="26"/>
                                        </p:tgtEl>
                                      </p:cBhvr>
                                    </p:animEffect>
                                    <p:anim calcmode="lin" valueType="num">
                                      <p:cBhvr>
                                        <p:cTn dur="1000" fill="hold" id="36"/>
                                        <p:tgtEl>
                                          <p:spTgt spid="26"/>
                                        </p:tgtEl>
                                        <p:attrNameLst>
                                          <p:attrName>ppt_x</p:attrName>
                                        </p:attrNameLst>
                                      </p:cBhvr>
                                      <p:tavLst>
                                        <p:tav tm="0">
                                          <p:val>
                                            <p:strVal val="#ppt_x"/>
                                          </p:val>
                                        </p:tav>
                                        <p:tav tm="100000">
                                          <p:val>
                                            <p:strVal val="#ppt_x"/>
                                          </p:val>
                                        </p:tav>
                                      </p:tavLst>
                                    </p:anim>
                                    <p:anim calcmode="lin" valueType="num">
                                      <p:cBhvr>
                                        <p:cTn dur="1000" fill="hold" id="37"/>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26"/>
      <p:bldP grpId="0" spid="2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Freeform 5"/>
          <p:cNvSpPr>
            <a:spLocks noChangeArrowheads="1"/>
          </p:cNvSpPr>
          <p:nvPr/>
        </p:nvSpPr>
        <p:spPr bwMode="auto">
          <a:xfrm>
            <a:off x="892820" y="1747838"/>
            <a:ext cx="960437" cy="768350"/>
          </a:xfrm>
          <a:custGeom>
            <a:gdLst>
              <a:gd fmla="*/ 397681 w 256" name="T0"/>
              <a:gd fmla="*/ 644664 h 205" name="T1"/>
              <a:gd fmla="*/ 874148 w 256" name="T2"/>
              <a:gd fmla="*/ 453514 h 205" name="T3"/>
              <a:gd fmla="*/ 960437 w 256" name="T4"/>
              <a:gd fmla="*/ 104945 h 205" name="T5"/>
              <a:gd fmla="*/ 0 w 256" name="T6"/>
              <a:gd fmla="*/ 682145 h 205" name="T7"/>
              <a:gd fmla="*/ 345157 w 256" name="T8"/>
              <a:gd fmla="*/ 768350 h 205" name="T9"/>
              <a:gd fmla="*/ 397681 w 256" name="T10"/>
              <a:gd fmla="*/ 644664 h 205" name="T11"/>
              <a:gd fmla="*/ 0 60000 65536" name="T12"/>
              <a:gd fmla="*/ 0 60000 65536" name="T13"/>
              <a:gd fmla="*/ 0 60000 65536" name="T14"/>
              <a:gd fmla="*/ 0 60000 65536" name="T15"/>
              <a:gd fmla="*/ 0 60000 65536" name="T16"/>
              <a:gd fmla="*/ 0 60000 65536" name="T17"/>
              <a:gd fmla="*/ 0 w 256" name="T18"/>
              <a:gd fmla="*/ 0 h 205" name="T19"/>
              <a:gd fmla="*/ 256 w 256" name="T20"/>
              <a:gd fmla="*/ 205 h 205" name="T21"/>
            </a:gdLst>
            <a:cxnLst>
              <a:cxn ang="T12">
                <a:pos x="T0" y="T1"/>
              </a:cxn>
              <a:cxn ang="T13">
                <a:pos x="T2" y="T3"/>
              </a:cxn>
              <a:cxn ang="T14">
                <a:pos x="T4" y="T5"/>
              </a:cxn>
              <a:cxn ang="T15">
                <a:pos x="T6" y="T7"/>
              </a:cxn>
              <a:cxn ang="T16">
                <a:pos x="T8" y="T9"/>
              </a:cxn>
              <a:cxn ang="T17">
                <a:pos x="T10" y="T11"/>
              </a:cxn>
            </a:cxnLst>
            <a:rect b="T21" l="T18" r="T20" t="T19"/>
            <a:pathLst>
              <a:path h="205" w="256">
                <a:moveTo>
                  <a:pt x="106" y="172"/>
                </a:moveTo>
                <a:cubicBezTo>
                  <a:pt x="134" y="128"/>
                  <a:pt x="186" y="109"/>
                  <a:pt x="233" y="121"/>
                </a:cubicBezTo>
                <a:cubicBezTo>
                  <a:pt x="256" y="28"/>
                  <a:pt x="256" y="28"/>
                  <a:pt x="256" y="28"/>
                </a:cubicBezTo>
                <a:cubicBezTo>
                  <a:pt x="143" y="0"/>
                  <a:pt x="28" y="69"/>
                  <a:pt x="0" y="182"/>
                </a:cubicBezTo>
                <a:cubicBezTo>
                  <a:pt x="92" y="205"/>
                  <a:pt x="92" y="205"/>
                  <a:pt x="92" y="205"/>
                </a:cubicBezTo>
                <a:cubicBezTo>
                  <a:pt x="95" y="194"/>
                  <a:pt x="100" y="182"/>
                  <a:pt x="106" y="172"/>
                </a:cubicBezTo>
                <a:close/>
              </a:path>
            </a:pathLst>
          </a:custGeom>
          <a:solidFill>
            <a:schemeClr val="tx1"/>
          </a:solidFill>
          <a:ln>
            <a:noFill/>
          </a:ln>
        </p:spPr>
        <p:txBody>
          <a:bodyPr/>
          <a:lstStyle/>
          <a:p>
            <a:endParaRPr altLang="en-US" lang="zh-CN">
              <a:solidFill>
                <a:schemeClr val="accent2"/>
              </a:solidFill>
            </a:endParaRPr>
          </a:p>
        </p:txBody>
      </p:sp>
      <p:sp>
        <p:nvSpPr>
          <p:cNvPr id="33" name="Freeform 6"/>
          <p:cNvSpPr>
            <a:spLocks noChangeArrowheads="1"/>
          </p:cNvSpPr>
          <p:nvPr/>
        </p:nvSpPr>
        <p:spPr bwMode="auto">
          <a:xfrm>
            <a:off x="1767532" y="1852613"/>
            <a:ext cx="658813" cy="658812"/>
          </a:xfrm>
          <a:custGeom>
            <a:gdLst>
              <a:gd fmla="*/ 127271 w 176" name="T0"/>
              <a:gd fmla="*/ 400528 h 176" name="T1"/>
              <a:gd fmla="*/ 314433 w 176" name="T2"/>
              <a:gd fmla="*/ 658812 h 176" name="T3"/>
              <a:gd fmla="*/ 658813 w 176" name="T4"/>
              <a:gd fmla="*/ 565231 h 176" name="T5"/>
              <a:gd fmla="*/ 86095 w 176" name="T6"/>
              <a:gd fmla="*/ 0 h 176" name="T7"/>
              <a:gd fmla="*/ 0 w 176" name="T8"/>
              <a:gd fmla="*/ 348122 h 176" name="T9"/>
              <a:gd fmla="*/ 127271 w 176" name="T10"/>
              <a:gd fmla="*/ 400528 h 176" name="T11"/>
              <a:gd fmla="*/ 0 60000 65536" name="T12"/>
              <a:gd fmla="*/ 0 60000 65536" name="T13"/>
              <a:gd fmla="*/ 0 60000 65536" name="T14"/>
              <a:gd fmla="*/ 0 60000 65536" name="T15"/>
              <a:gd fmla="*/ 0 60000 65536" name="T16"/>
              <a:gd fmla="*/ 0 60000 65536" name="T17"/>
              <a:gd fmla="*/ 0 w 176" name="T18"/>
              <a:gd fmla="*/ 0 h 176" name="T19"/>
              <a:gd fmla="*/ 176 w 176" name="T20"/>
              <a:gd fmla="*/ 176 h 176" name="T21"/>
            </a:gdLst>
            <a:cxnLst>
              <a:cxn ang="T12">
                <a:pos x="T0" y="T1"/>
              </a:cxn>
              <a:cxn ang="T13">
                <a:pos x="T2" y="T3"/>
              </a:cxn>
              <a:cxn ang="T14">
                <a:pos x="T4" y="T5"/>
              </a:cxn>
              <a:cxn ang="T15">
                <a:pos x="T6" y="T7"/>
              </a:cxn>
              <a:cxn ang="T16">
                <a:pos x="T8" y="T9"/>
              </a:cxn>
              <a:cxn ang="T17">
                <a:pos x="T10" y="T11"/>
              </a:cxn>
            </a:cxnLst>
            <a:rect b="T21" l="T18" r="T20" t="T19"/>
            <a:pathLst>
              <a:path h="176" w="176">
                <a:moveTo>
                  <a:pt x="34" y="107"/>
                </a:moveTo>
                <a:cubicBezTo>
                  <a:pt x="60" y="123"/>
                  <a:pt x="77" y="148"/>
                  <a:pt x="84" y="176"/>
                </a:cubicBezTo>
                <a:cubicBezTo>
                  <a:pt x="176" y="151"/>
                  <a:pt x="176" y="151"/>
                  <a:pt x="176" y="151"/>
                </a:cubicBezTo>
                <a:cubicBezTo>
                  <a:pt x="156" y="74"/>
                  <a:pt x="100" y="20"/>
                  <a:pt x="23" y="0"/>
                </a:cubicBezTo>
                <a:cubicBezTo>
                  <a:pt x="0" y="93"/>
                  <a:pt x="0" y="93"/>
                  <a:pt x="0" y="93"/>
                </a:cubicBezTo>
                <a:cubicBezTo>
                  <a:pt x="12" y="96"/>
                  <a:pt x="23" y="100"/>
                  <a:pt x="34" y="107"/>
                </a:cubicBezTo>
                <a:close/>
              </a:path>
            </a:pathLst>
          </a:custGeom>
          <a:solidFill>
            <a:schemeClr val="bg2"/>
          </a:solidFill>
          <a:ln>
            <a:noFill/>
          </a:ln>
        </p:spPr>
        <p:txBody>
          <a:bodyPr/>
          <a:lstStyle/>
          <a:p>
            <a:endParaRPr altLang="en-US" lang="zh-CN">
              <a:solidFill>
                <a:schemeClr val="accent2"/>
              </a:solidFill>
            </a:endParaRPr>
          </a:p>
        </p:txBody>
      </p:sp>
      <p:sp>
        <p:nvSpPr>
          <p:cNvPr id="34" name="Freeform 7"/>
          <p:cNvSpPr>
            <a:spLocks noChangeArrowheads="1"/>
          </p:cNvSpPr>
          <p:nvPr/>
        </p:nvSpPr>
        <p:spPr bwMode="auto">
          <a:xfrm>
            <a:off x="2081857" y="2417763"/>
            <a:ext cx="382588" cy="398462"/>
          </a:xfrm>
          <a:custGeom>
            <a:gdLst>
              <a:gd fmla="*/ 3751 w 102" name="T0"/>
              <a:gd fmla="*/ 312003 h 106" name="T1"/>
              <a:gd fmla="*/ 348830 w 102" name="T2"/>
              <a:gd fmla="*/ 398462 h 106" name="T3"/>
              <a:gd fmla="*/ 345079 w 102" name="T4"/>
              <a:gd fmla="*/ 0 h 106" name="T5"/>
              <a:gd fmla="*/ 0 w 102" name="T6"/>
              <a:gd fmla="*/ 93977 h 106" name="T7"/>
              <a:gd fmla="*/ 3751 w 102" name="T8"/>
              <a:gd fmla="*/ 312003 h 106" name="T9"/>
              <a:gd fmla="*/ 0 60000 65536" name="T10"/>
              <a:gd fmla="*/ 0 60000 65536" name="T11"/>
              <a:gd fmla="*/ 0 60000 65536" name="T12"/>
              <a:gd fmla="*/ 0 60000 65536" name="T13"/>
              <a:gd fmla="*/ 0 60000 65536" name="T14"/>
              <a:gd fmla="*/ 0 w 102" name="T15"/>
              <a:gd fmla="*/ 0 h 106" name="T16"/>
              <a:gd fmla="*/ 102 w 102" name="T17"/>
              <a:gd fmla="*/ 106 h 106" name="T18"/>
            </a:gdLst>
            <a:cxnLst>
              <a:cxn ang="T10">
                <a:pos x="T0" y="T1"/>
              </a:cxn>
              <a:cxn ang="T11">
                <a:pos x="T2" y="T3"/>
              </a:cxn>
              <a:cxn ang="T12">
                <a:pos x="T4" y="T5"/>
              </a:cxn>
              <a:cxn ang="T13">
                <a:pos x="T6" y="T7"/>
              </a:cxn>
              <a:cxn ang="T14">
                <a:pos x="T8" y="T9"/>
              </a:cxn>
            </a:cxnLst>
            <a:rect b="T18" l="T15" r="T17" t="T16"/>
            <a:pathLst>
              <a:path h="105" w="102">
                <a:moveTo>
                  <a:pt x="1" y="83"/>
                </a:moveTo>
                <a:cubicBezTo>
                  <a:pt x="93" y="106"/>
                  <a:pt x="93" y="106"/>
                  <a:pt x="93" y="106"/>
                </a:cubicBezTo>
                <a:cubicBezTo>
                  <a:pt x="102" y="70"/>
                  <a:pt x="102" y="36"/>
                  <a:pt x="92" y="0"/>
                </a:cubicBezTo>
                <a:cubicBezTo>
                  <a:pt x="0" y="25"/>
                  <a:pt x="0" y="25"/>
                  <a:pt x="0" y="25"/>
                </a:cubicBezTo>
                <a:cubicBezTo>
                  <a:pt x="5" y="44"/>
                  <a:pt x="6" y="64"/>
                  <a:pt x="1" y="83"/>
                </a:cubicBezTo>
                <a:close/>
              </a:path>
            </a:pathLst>
          </a:custGeom>
          <a:solidFill>
            <a:schemeClr val="tx2"/>
          </a:solidFill>
          <a:ln>
            <a:noFill/>
          </a:ln>
        </p:spPr>
        <p:txBody>
          <a:bodyPr/>
          <a:lstStyle/>
          <a:p>
            <a:endParaRPr altLang="en-US" lang="zh-CN">
              <a:solidFill>
                <a:schemeClr val="accent2"/>
              </a:solidFill>
            </a:endParaRPr>
          </a:p>
        </p:txBody>
      </p:sp>
      <p:sp>
        <p:nvSpPr>
          <p:cNvPr id="35" name="Freeform 8"/>
          <p:cNvSpPr>
            <a:spLocks noChangeArrowheads="1"/>
          </p:cNvSpPr>
          <p:nvPr/>
        </p:nvSpPr>
        <p:spPr bwMode="auto">
          <a:xfrm>
            <a:off x="2029470" y="2728913"/>
            <a:ext cx="401637" cy="315912"/>
          </a:xfrm>
          <a:custGeom>
            <a:gdLst>
              <a:gd fmla="*/ 0 w 107" name="T0"/>
              <a:gd fmla="*/ 127869 h 84" name="T1"/>
              <a:gd fmla="*/ 304043 w 107" name="T2"/>
              <a:gd fmla="*/ 315912 h 84" name="T3"/>
              <a:gd fmla="*/ 401637 w 107" name="T4"/>
              <a:gd fmla="*/ 86500 h 84" name="T5"/>
              <a:gd fmla="*/ 56304 w 107" name="T6"/>
              <a:gd fmla="*/ 0 h 84" name="T7"/>
              <a:gd fmla="*/ 0 w 107" name="T8"/>
              <a:gd fmla="*/ 127869 h 84" name="T9"/>
              <a:gd fmla="*/ 0 60000 65536" name="T10"/>
              <a:gd fmla="*/ 0 60000 65536" name="T11"/>
              <a:gd fmla="*/ 0 60000 65536" name="T12"/>
              <a:gd fmla="*/ 0 60000 65536" name="T13"/>
              <a:gd fmla="*/ 0 60000 65536" name="T14"/>
              <a:gd fmla="*/ 0 w 107" name="T15"/>
              <a:gd fmla="*/ 0 h 84" name="T16"/>
              <a:gd fmla="*/ 107 w 107" name="T17"/>
              <a:gd fmla="*/ 84 h 84" name="T18"/>
            </a:gdLst>
            <a:cxnLst>
              <a:cxn ang="T10">
                <a:pos x="T0" y="T1"/>
              </a:cxn>
              <a:cxn ang="T11">
                <a:pos x="T2" y="T3"/>
              </a:cxn>
              <a:cxn ang="T12">
                <a:pos x="T4" y="T5"/>
              </a:cxn>
              <a:cxn ang="T13">
                <a:pos x="T6" y="T7"/>
              </a:cxn>
              <a:cxn ang="T14">
                <a:pos x="T8" y="T9"/>
              </a:cxn>
            </a:cxnLst>
            <a:rect b="T18" l="T15" r="T17" t="T16"/>
            <a:pathLst>
              <a:path h="84" w="107">
                <a:moveTo>
                  <a:pt x="0" y="34"/>
                </a:moveTo>
                <a:cubicBezTo>
                  <a:pt x="81" y="84"/>
                  <a:pt x="81" y="84"/>
                  <a:pt x="81" y="84"/>
                </a:cubicBezTo>
                <a:cubicBezTo>
                  <a:pt x="94" y="64"/>
                  <a:pt x="101" y="46"/>
                  <a:pt x="107" y="23"/>
                </a:cubicBezTo>
                <a:cubicBezTo>
                  <a:pt x="15" y="0"/>
                  <a:pt x="15" y="0"/>
                  <a:pt x="15" y="0"/>
                </a:cubicBezTo>
                <a:cubicBezTo>
                  <a:pt x="12" y="12"/>
                  <a:pt x="7" y="23"/>
                  <a:pt x="0" y="34"/>
                </a:cubicBezTo>
                <a:close/>
              </a:path>
            </a:pathLst>
          </a:custGeom>
          <a:solidFill>
            <a:schemeClr val="tx1"/>
          </a:solidFill>
          <a:ln>
            <a:noFill/>
          </a:ln>
        </p:spPr>
        <p:txBody>
          <a:bodyPr/>
          <a:lstStyle/>
          <a:p>
            <a:endParaRPr altLang="en-US" lang="zh-CN">
              <a:solidFill>
                <a:schemeClr val="accent2"/>
              </a:solidFill>
            </a:endParaRPr>
          </a:p>
        </p:txBody>
      </p:sp>
      <p:sp>
        <p:nvSpPr>
          <p:cNvPr id="36" name="Freeform 9"/>
          <p:cNvSpPr>
            <a:spLocks noChangeArrowheads="1"/>
          </p:cNvSpPr>
          <p:nvPr/>
        </p:nvSpPr>
        <p:spPr bwMode="auto">
          <a:xfrm>
            <a:off x="807095" y="2428875"/>
            <a:ext cx="1525587" cy="1098550"/>
          </a:xfrm>
          <a:custGeom>
            <a:gdLst>
              <a:gd fmla="*/ 1525587 w 407" name="T0"/>
              <a:gd fmla="*/ 614888 h 293" name="T1"/>
              <a:gd fmla="*/ 1221969 w 407" name="T2"/>
              <a:gd fmla="*/ 427422 h 293" name="T3"/>
              <a:gd fmla="*/ 622230 w 407" name="T4"/>
              <a:gd fmla="*/ 562398 h 293" name="T5"/>
              <a:gd fmla="*/ 431063 w 407" name="T6"/>
              <a:gd fmla="*/ 86234 h 293" name="T7"/>
              <a:gd fmla="*/ 86213 w 407" name="T8"/>
              <a:gd fmla="*/ 0 h 293" name="T9"/>
              <a:gd fmla="*/ 431063 w 407" name="T10"/>
              <a:gd fmla="*/ 866092 h 293" name="T11"/>
              <a:gd fmla="*/ 1525587 w 407" name="T12"/>
              <a:gd fmla="*/ 614888 h 293" name="T13"/>
              <a:gd fmla="*/ 0 60000 65536" name="T14"/>
              <a:gd fmla="*/ 0 60000 65536" name="T15"/>
              <a:gd fmla="*/ 0 60000 65536" name="T16"/>
              <a:gd fmla="*/ 0 60000 65536" name="T17"/>
              <a:gd fmla="*/ 0 60000 65536" name="T18"/>
              <a:gd fmla="*/ 0 60000 65536" name="T19"/>
              <a:gd fmla="*/ 0 60000 65536" name="T20"/>
              <a:gd fmla="*/ 0 w 407" name="T21"/>
              <a:gd fmla="*/ 0 h 293" name="T22"/>
              <a:gd fmla="*/ 407 w 407" name="T23"/>
              <a:gd fmla="*/ 293 h 29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93" w="407">
                <a:moveTo>
                  <a:pt x="407" y="164"/>
                </a:moveTo>
                <a:cubicBezTo>
                  <a:pt x="326" y="114"/>
                  <a:pt x="326" y="114"/>
                  <a:pt x="326" y="114"/>
                </a:cubicBezTo>
                <a:cubicBezTo>
                  <a:pt x="292" y="168"/>
                  <a:pt x="220" y="185"/>
                  <a:pt x="166" y="150"/>
                </a:cubicBezTo>
                <a:cubicBezTo>
                  <a:pt x="122" y="123"/>
                  <a:pt x="103" y="71"/>
                  <a:pt x="115" y="23"/>
                </a:cubicBezTo>
                <a:cubicBezTo>
                  <a:pt x="23" y="0"/>
                  <a:pt x="23" y="0"/>
                  <a:pt x="23" y="0"/>
                </a:cubicBezTo>
                <a:cubicBezTo>
                  <a:pt x="0" y="91"/>
                  <a:pt x="36" y="181"/>
                  <a:pt x="115" y="231"/>
                </a:cubicBezTo>
                <a:cubicBezTo>
                  <a:pt x="214" y="293"/>
                  <a:pt x="345" y="263"/>
                  <a:pt x="407" y="164"/>
                </a:cubicBezTo>
                <a:close/>
              </a:path>
            </a:pathLst>
          </a:custGeom>
          <a:solidFill>
            <a:schemeClr val="bg1"/>
          </a:solidFill>
          <a:ln>
            <a:noFill/>
          </a:ln>
        </p:spPr>
        <p:txBody>
          <a:bodyPr/>
          <a:lstStyle/>
          <a:p>
            <a:endParaRPr altLang="en-US" lang="zh-CN">
              <a:solidFill>
                <a:schemeClr val="accent2"/>
              </a:solidFill>
            </a:endParaRPr>
          </a:p>
        </p:txBody>
      </p:sp>
      <p:sp>
        <p:nvSpPr>
          <p:cNvPr id="37" name="Freeform 12"/>
          <p:cNvSpPr>
            <a:spLocks noChangeArrowheads="1"/>
          </p:cNvSpPr>
          <p:nvPr/>
        </p:nvSpPr>
        <p:spPr bwMode="auto">
          <a:xfrm>
            <a:off x="2426345" y="1511300"/>
            <a:ext cx="3556000" cy="917575"/>
          </a:xfrm>
          <a:custGeom>
            <a:gdLst>
              <a:gd fmla="*/ 4763 w 2240" name="T0"/>
              <a:gd fmla="*/ 917575 h 578" name="T1"/>
              <a:gd fmla="*/ 0 w 2240" name="T2"/>
              <a:gd fmla="*/ 903288 h 578" name="T3"/>
              <a:gd fmla="*/ 3551238 w 2240" name="T4"/>
              <a:gd fmla="*/ 0 h 578" name="T5"/>
              <a:gd fmla="*/ 3556000 w 2240" name="T6"/>
              <a:gd fmla="*/ 11113 h 578" name="T7"/>
              <a:gd fmla="*/ 4763 w 2240" name="T8"/>
              <a:gd fmla="*/ 917575 h 578" name="T9"/>
              <a:gd fmla="*/ 0 60000 65536" name="T10"/>
              <a:gd fmla="*/ 0 60000 65536" name="T11"/>
              <a:gd fmla="*/ 0 60000 65536" name="T12"/>
              <a:gd fmla="*/ 0 60000 65536" name="T13"/>
              <a:gd fmla="*/ 0 60000 65536" name="T14"/>
              <a:gd fmla="*/ 0 w 2240" name="T15"/>
              <a:gd fmla="*/ 0 h 578" name="T16"/>
              <a:gd fmla="*/ 2240 w 2240" name="T17"/>
              <a:gd fmla="*/ 578 h 578" name="T18"/>
            </a:gdLst>
            <a:cxnLst>
              <a:cxn ang="T10">
                <a:pos x="T0" y="T1"/>
              </a:cxn>
              <a:cxn ang="T11">
                <a:pos x="T2" y="T3"/>
              </a:cxn>
              <a:cxn ang="T12">
                <a:pos x="T4" y="T5"/>
              </a:cxn>
              <a:cxn ang="T13">
                <a:pos x="T6" y="T7"/>
              </a:cxn>
              <a:cxn ang="T14">
                <a:pos x="T8" y="T9"/>
              </a:cxn>
            </a:cxnLst>
            <a:rect b="T18" l="T15" r="T17" t="T16"/>
            <a:pathLst>
              <a:path h="578" w="2240">
                <a:moveTo>
                  <a:pt x="3" y="578"/>
                </a:moveTo>
                <a:lnTo>
                  <a:pt x="0" y="569"/>
                </a:lnTo>
                <a:lnTo>
                  <a:pt x="2237" y="0"/>
                </a:lnTo>
                <a:lnTo>
                  <a:pt x="2240" y="7"/>
                </a:lnTo>
                <a:lnTo>
                  <a:pt x="3" y="578"/>
                </a:lnTo>
                <a:close/>
              </a:path>
            </a:pathLst>
          </a:custGeom>
          <a:solidFill>
            <a:schemeClr val="accent3"/>
          </a:solidFill>
          <a:ln>
            <a:noFill/>
          </a:ln>
        </p:spPr>
        <p:txBody>
          <a:bodyPr/>
          <a:lstStyle/>
          <a:p>
            <a:endParaRPr altLang="en-US" lang="zh-CN"/>
          </a:p>
        </p:txBody>
      </p:sp>
      <p:sp>
        <p:nvSpPr>
          <p:cNvPr id="38" name="Freeform 15"/>
          <p:cNvSpPr>
            <a:spLocks noChangeArrowheads="1"/>
          </p:cNvSpPr>
          <p:nvPr/>
        </p:nvSpPr>
        <p:spPr bwMode="auto">
          <a:xfrm>
            <a:off x="2426345" y="2811463"/>
            <a:ext cx="3575050" cy="952500"/>
          </a:xfrm>
          <a:custGeom>
            <a:gdLst>
              <a:gd fmla="*/ 3570288 w 2252" name="T0"/>
              <a:gd fmla="*/ 952500 h 600" name="T1"/>
              <a:gd fmla="*/ 0 w 2252" name="T2"/>
              <a:gd fmla="*/ 11113 h 600" name="T3"/>
              <a:gd fmla="*/ 4763 w 2252" name="T4"/>
              <a:gd fmla="*/ 0 h 600" name="T5"/>
              <a:gd fmla="*/ 3575050 w 2252" name="T6"/>
              <a:gd fmla="*/ 938213 h 600" name="T7"/>
              <a:gd fmla="*/ 3570288 w 2252" name="T8"/>
              <a:gd fmla="*/ 952500 h 600" name="T9"/>
              <a:gd fmla="*/ 0 60000 65536" name="T10"/>
              <a:gd fmla="*/ 0 60000 65536" name="T11"/>
              <a:gd fmla="*/ 0 60000 65536" name="T12"/>
              <a:gd fmla="*/ 0 60000 65536" name="T13"/>
              <a:gd fmla="*/ 0 60000 65536" name="T14"/>
              <a:gd fmla="*/ 0 w 2252" name="T15"/>
              <a:gd fmla="*/ 0 h 600" name="T16"/>
              <a:gd fmla="*/ 2252 w 2252" name="T17"/>
              <a:gd fmla="*/ 600 h 600" name="T18"/>
            </a:gdLst>
            <a:cxnLst>
              <a:cxn ang="T10">
                <a:pos x="T0" y="T1"/>
              </a:cxn>
              <a:cxn ang="T11">
                <a:pos x="T2" y="T3"/>
              </a:cxn>
              <a:cxn ang="T12">
                <a:pos x="T4" y="T5"/>
              </a:cxn>
              <a:cxn ang="T13">
                <a:pos x="T6" y="T7"/>
              </a:cxn>
              <a:cxn ang="T14">
                <a:pos x="T8" y="T9"/>
              </a:cxn>
            </a:cxnLst>
            <a:rect b="T18" l="T15" r="T17" t="T16"/>
            <a:pathLst>
              <a:path h="600" w="2252">
                <a:moveTo>
                  <a:pt x="2249" y="600"/>
                </a:moveTo>
                <a:lnTo>
                  <a:pt x="0" y="7"/>
                </a:lnTo>
                <a:lnTo>
                  <a:pt x="3" y="0"/>
                </a:lnTo>
                <a:lnTo>
                  <a:pt x="2252" y="591"/>
                </a:lnTo>
                <a:lnTo>
                  <a:pt x="2249" y="600"/>
                </a:lnTo>
                <a:close/>
              </a:path>
            </a:pathLst>
          </a:custGeom>
          <a:solidFill>
            <a:schemeClr val="accent3"/>
          </a:solidFill>
          <a:ln>
            <a:noFill/>
          </a:ln>
        </p:spPr>
        <p:txBody>
          <a:bodyPr/>
          <a:lstStyle/>
          <a:p>
            <a:endParaRPr altLang="en-US" lang="zh-CN"/>
          </a:p>
        </p:txBody>
      </p:sp>
      <p:sp>
        <p:nvSpPr>
          <p:cNvPr id="39" name="Freeform 16"/>
          <p:cNvSpPr>
            <a:spLocks noChangeArrowheads="1"/>
          </p:cNvSpPr>
          <p:nvPr/>
        </p:nvSpPr>
        <p:spPr bwMode="auto">
          <a:xfrm>
            <a:off x="6188720" y="1465263"/>
            <a:ext cx="1200150" cy="2235200"/>
          </a:xfrm>
          <a:custGeom>
            <a:gdLst>
              <a:gd fmla="*/ 0 w 320" name="T0"/>
              <a:gd fmla="*/ 26252 h 596" name="T1"/>
              <a:gd fmla="*/ 7501 w 320" name="T2"/>
              <a:gd fmla="*/ 198768 h 596" name="T3"/>
              <a:gd fmla="*/ 18752 w 320" name="T4"/>
              <a:gd fmla="*/ 198768 h 596" name="T5"/>
              <a:gd fmla="*/ 1008876 w 320" name="T6"/>
              <a:gd fmla="*/ 1121350 h 596" name="T7"/>
              <a:gd fmla="*/ 371296 w 320" name="T8"/>
              <a:gd fmla="*/ 2058934 h 596" name="T9"/>
              <a:gd fmla="*/ 435054 w 320" name="T10"/>
              <a:gd fmla="*/ 2235200 h 596" name="T11"/>
              <a:gd fmla="*/ 1181398 w 320" name="T12"/>
              <a:gd fmla="*/ 1121350 h 596" name="T13"/>
              <a:gd fmla="*/ 0 w 320" name="T14"/>
              <a:gd fmla="*/ 26252 h 596" name="T15"/>
              <a:gd fmla="*/ 0 60000 65536" name="T16"/>
              <a:gd fmla="*/ 0 60000 65536" name="T17"/>
              <a:gd fmla="*/ 0 60000 65536" name="T18"/>
              <a:gd fmla="*/ 0 60000 65536" name="T19"/>
              <a:gd fmla="*/ 0 60000 65536" name="T20"/>
              <a:gd fmla="*/ 0 60000 65536" name="T21"/>
              <a:gd fmla="*/ 0 60000 65536" name="T22"/>
              <a:gd fmla="*/ 0 60000 65536" name="T23"/>
              <a:gd fmla="*/ 0 w 320" name="T24"/>
              <a:gd fmla="*/ 0 h 596" name="T25"/>
              <a:gd fmla="*/ 320 w 320" name="T26"/>
              <a:gd fmla="*/ 596 h 59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96" w="320">
                <a:moveTo>
                  <a:pt x="0" y="7"/>
                </a:moveTo>
                <a:cubicBezTo>
                  <a:pt x="2" y="53"/>
                  <a:pt x="2" y="53"/>
                  <a:pt x="2" y="53"/>
                </a:cubicBezTo>
                <a:cubicBezTo>
                  <a:pt x="3" y="53"/>
                  <a:pt x="4" y="53"/>
                  <a:pt x="5" y="53"/>
                </a:cubicBezTo>
                <a:cubicBezTo>
                  <a:pt x="146" y="48"/>
                  <a:pt x="264" y="158"/>
                  <a:pt x="269" y="299"/>
                </a:cubicBezTo>
                <a:cubicBezTo>
                  <a:pt x="274" y="413"/>
                  <a:pt x="202" y="513"/>
                  <a:pt x="99" y="549"/>
                </a:cubicBezTo>
                <a:cubicBezTo>
                  <a:pt x="116" y="596"/>
                  <a:pt x="116" y="596"/>
                  <a:pt x="116" y="596"/>
                </a:cubicBezTo>
                <a:cubicBezTo>
                  <a:pt x="242" y="550"/>
                  <a:pt x="320" y="434"/>
                  <a:pt x="315" y="299"/>
                </a:cubicBezTo>
                <a:cubicBezTo>
                  <a:pt x="309" y="132"/>
                  <a:pt x="168" y="0"/>
                  <a:pt x="0" y="7"/>
                </a:cubicBezTo>
                <a:close/>
              </a:path>
            </a:pathLst>
          </a:custGeom>
          <a:solidFill>
            <a:schemeClr val="tx1"/>
          </a:solidFill>
          <a:ln>
            <a:noFill/>
          </a:ln>
        </p:spPr>
        <p:txBody>
          <a:bodyPr/>
          <a:lstStyle/>
          <a:p>
            <a:endParaRPr altLang="en-US" lang="zh-CN"/>
          </a:p>
        </p:txBody>
      </p:sp>
      <p:sp>
        <p:nvSpPr>
          <p:cNvPr id="40" name="Freeform 17"/>
          <p:cNvSpPr>
            <a:spLocks noChangeArrowheads="1"/>
          </p:cNvSpPr>
          <p:nvPr/>
        </p:nvSpPr>
        <p:spPr bwMode="auto">
          <a:xfrm>
            <a:off x="5839470" y="1492250"/>
            <a:ext cx="355600" cy="231775"/>
          </a:xfrm>
          <a:custGeom>
            <a:gdLst>
              <a:gd fmla="*/ 355600 w 95" name="T0"/>
              <a:gd fmla="*/ 171962 h 62" name="T1"/>
              <a:gd fmla="*/ 348114 w 95" name="T2"/>
              <a:gd fmla="*/ 0 h 62" name="T3"/>
              <a:gd fmla="*/ 0 w 95" name="T4"/>
              <a:gd fmla="*/ 67290 h 62" name="T5"/>
              <a:gd fmla="*/ 59891 w 95" name="T6"/>
              <a:gd fmla="*/ 231775 h 62" name="T7"/>
              <a:gd fmla="*/ 355600 w 95" name="T8"/>
              <a:gd fmla="*/ 171962 h 62" name="T9"/>
              <a:gd fmla="*/ 0 60000 65536" name="T10"/>
              <a:gd fmla="*/ 0 60000 65536" name="T11"/>
              <a:gd fmla="*/ 0 60000 65536" name="T12"/>
              <a:gd fmla="*/ 0 60000 65536" name="T13"/>
              <a:gd fmla="*/ 0 60000 65536" name="T14"/>
              <a:gd fmla="*/ 0 w 95" name="T15"/>
              <a:gd fmla="*/ 0 h 62" name="T16"/>
              <a:gd fmla="*/ 95 w 95" name="T17"/>
              <a:gd fmla="*/ 62 h 62" name="T18"/>
            </a:gdLst>
            <a:cxnLst>
              <a:cxn ang="T10">
                <a:pos x="T0" y="T1"/>
              </a:cxn>
              <a:cxn ang="T11">
                <a:pos x="T2" y="T3"/>
              </a:cxn>
              <a:cxn ang="T12">
                <a:pos x="T4" y="T5"/>
              </a:cxn>
              <a:cxn ang="T13">
                <a:pos x="T6" y="T7"/>
              </a:cxn>
              <a:cxn ang="T14">
                <a:pos x="T8" y="T9"/>
              </a:cxn>
            </a:cxnLst>
            <a:rect b="T18" l="T15" r="T17" t="T16"/>
            <a:pathLst>
              <a:path h="62" w="95">
                <a:moveTo>
                  <a:pt x="95" y="46"/>
                </a:moveTo>
                <a:cubicBezTo>
                  <a:pt x="93" y="0"/>
                  <a:pt x="93" y="0"/>
                  <a:pt x="93" y="0"/>
                </a:cubicBezTo>
                <a:cubicBezTo>
                  <a:pt x="60" y="1"/>
                  <a:pt x="32" y="6"/>
                  <a:pt x="0" y="18"/>
                </a:cubicBezTo>
                <a:cubicBezTo>
                  <a:pt x="16" y="62"/>
                  <a:pt x="16" y="62"/>
                  <a:pt x="16" y="62"/>
                </a:cubicBezTo>
                <a:cubicBezTo>
                  <a:pt x="41" y="53"/>
                  <a:pt x="67" y="47"/>
                  <a:pt x="95" y="46"/>
                </a:cubicBezTo>
                <a:close/>
              </a:path>
            </a:pathLst>
          </a:custGeom>
          <a:solidFill>
            <a:schemeClr val="bg2"/>
          </a:solidFill>
          <a:ln>
            <a:noFill/>
          </a:ln>
        </p:spPr>
        <p:txBody>
          <a:bodyPr/>
          <a:lstStyle/>
          <a:p>
            <a:endParaRPr altLang="en-US" lang="zh-CN"/>
          </a:p>
        </p:txBody>
      </p:sp>
      <p:sp>
        <p:nvSpPr>
          <p:cNvPr id="41" name="Freeform 18"/>
          <p:cNvSpPr>
            <a:spLocks noChangeArrowheads="1"/>
          </p:cNvSpPr>
          <p:nvPr/>
        </p:nvSpPr>
        <p:spPr bwMode="auto">
          <a:xfrm>
            <a:off x="5371157" y="1558925"/>
            <a:ext cx="528638" cy="442913"/>
          </a:xfrm>
          <a:custGeom>
            <a:gdLst>
              <a:gd fmla="*/ 528638 w 141" name="T0"/>
              <a:gd fmla="*/ 165154 h 118" name="T1"/>
              <a:gd fmla="*/ 468651 w 141" name="T2"/>
              <a:gd fmla="*/ 0 h 118" name="T3"/>
              <a:gd fmla="*/ 0 w 141" name="T4"/>
              <a:gd fmla="*/ 322801 h 118" name="T5"/>
              <a:gd fmla="*/ 138721 w 141" name="T6"/>
              <a:gd fmla="*/ 442913 h 118" name="T7"/>
              <a:gd fmla="*/ 528638 w 141" name="T8"/>
              <a:gd fmla="*/ 165154 h 118" name="T9"/>
              <a:gd fmla="*/ 0 60000 65536" name="T10"/>
              <a:gd fmla="*/ 0 60000 65536" name="T11"/>
              <a:gd fmla="*/ 0 60000 65536" name="T12"/>
              <a:gd fmla="*/ 0 60000 65536" name="T13"/>
              <a:gd fmla="*/ 0 60000 65536" name="T14"/>
              <a:gd fmla="*/ 0 w 141" name="T15"/>
              <a:gd fmla="*/ 0 h 118" name="T16"/>
              <a:gd fmla="*/ 141 w 141" name="T17"/>
              <a:gd fmla="*/ 118 h 118" name="T18"/>
            </a:gdLst>
            <a:cxnLst>
              <a:cxn ang="T10">
                <a:pos x="T0" y="T1"/>
              </a:cxn>
              <a:cxn ang="T11">
                <a:pos x="T2" y="T3"/>
              </a:cxn>
              <a:cxn ang="T12">
                <a:pos x="T4" y="T5"/>
              </a:cxn>
              <a:cxn ang="T13">
                <a:pos x="T6" y="T7"/>
              </a:cxn>
              <a:cxn ang="T14">
                <a:pos x="T8" y="T9"/>
              </a:cxn>
            </a:cxnLst>
            <a:rect b="T18" l="T15" r="T17" t="T16"/>
            <a:pathLst>
              <a:path h="118" w="141">
                <a:moveTo>
                  <a:pt x="141" y="44"/>
                </a:moveTo>
                <a:cubicBezTo>
                  <a:pt x="125" y="0"/>
                  <a:pt x="125" y="0"/>
                  <a:pt x="125" y="0"/>
                </a:cubicBezTo>
                <a:cubicBezTo>
                  <a:pt x="75" y="18"/>
                  <a:pt x="35" y="46"/>
                  <a:pt x="0" y="86"/>
                </a:cubicBezTo>
                <a:cubicBezTo>
                  <a:pt x="37" y="118"/>
                  <a:pt x="37" y="118"/>
                  <a:pt x="37" y="118"/>
                </a:cubicBezTo>
                <a:cubicBezTo>
                  <a:pt x="64" y="85"/>
                  <a:pt x="100" y="60"/>
                  <a:pt x="141" y="44"/>
                </a:cubicBezTo>
                <a:close/>
              </a:path>
            </a:pathLst>
          </a:custGeom>
          <a:solidFill>
            <a:schemeClr val="tx2"/>
          </a:solidFill>
          <a:ln>
            <a:noFill/>
          </a:ln>
        </p:spPr>
        <p:txBody>
          <a:bodyPr/>
          <a:lstStyle/>
          <a:p>
            <a:endParaRPr altLang="en-US" lang="zh-CN"/>
          </a:p>
        </p:txBody>
      </p:sp>
      <p:sp>
        <p:nvSpPr>
          <p:cNvPr id="42" name="Freeform 19"/>
          <p:cNvSpPr>
            <a:spLocks noChangeArrowheads="1"/>
          </p:cNvSpPr>
          <p:nvPr/>
        </p:nvSpPr>
        <p:spPr bwMode="auto">
          <a:xfrm>
            <a:off x="5013970" y="1882775"/>
            <a:ext cx="495300" cy="1139825"/>
          </a:xfrm>
          <a:custGeom>
            <a:gdLst>
              <a:gd fmla="*/ 270164 w 132" name="T0"/>
              <a:gd fmla="*/ 772381 h 304" name="T1"/>
              <a:gd fmla="*/ 495300 w 132" name="T2"/>
              <a:gd fmla="*/ 119982 h 304" name="T3"/>
              <a:gd fmla="*/ 356466 w 132" name="T4"/>
              <a:gd fmla="*/ 0 h 304" name="T5"/>
              <a:gd fmla="*/ 146339 w 132" name="T6"/>
              <a:gd fmla="*/ 1139825 h 304" name="T7"/>
              <a:gd fmla="*/ 330200 w 132" name="T8"/>
              <a:gd fmla="*/ 1072335 h 304" name="T9"/>
              <a:gd fmla="*/ 270164 w 132" name="T10"/>
              <a:gd fmla="*/ 772381 h 304" name="T11"/>
              <a:gd fmla="*/ 0 60000 65536" name="T12"/>
              <a:gd fmla="*/ 0 60000 65536" name="T13"/>
              <a:gd fmla="*/ 0 60000 65536" name="T14"/>
              <a:gd fmla="*/ 0 60000 65536" name="T15"/>
              <a:gd fmla="*/ 0 60000 65536" name="T16"/>
              <a:gd fmla="*/ 0 60000 65536" name="T17"/>
              <a:gd fmla="*/ 0 w 132" name="T18"/>
              <a:gd fmla="*/ 0 h 304" name="T19"/>
              <a:gd fmla="*/ 132 w 132" name="T20"/>
              <a:gd fmla="*/ 304 h 304" name="T21"/>
            </a:gdLst>
            <a:cxnLst>
              <a:cxn ang="T12">
                <a:pos x="T0" y="T1"/>
              </a:cxn>
              <a:cxn ang="T13">
                <a:pos x="T2" y="T3"/>
              </a:cxn>
              <a:cxn ang="T14">
                <a:pos x="T4" y="T5"/>
              </a:cxn>
              <a:cxn ang="T15">
                <a:pos x="T6" y="T7"/>
              </a:cxn>
              <a:cxn ang="T16">
                <a:pos x="T8" y="T9"/>
              </a:cxn>
              <a:cxn ang="T17">
                <a:pos x="T10" y="T11"/>
              </a:cxn>
            </a:cxnLst>
            <a:rect b="T21" l="T18" r="T20" t="T19"/>
            <a:pathLst>
              <a:path h="304" w="132">
                <a:moveTo>
                  <a:pt x="72" y="206"/>
                </a:moveTo>
                <a:cubicBezTo>
                  <a:pt x="69" y="140"/>
                  <a:pt x="92" y="79"/>
                  <a:pt x="132" y="32"/>
                </a:cubicBezTo>
                <a:cubicBezTo>
                  <a:pt x="95" y="0"/>
                  <a:pt x="95" y="0"/>
                  <a:pt x="95" y="0"/>
                </a:cubicBezTo>
                <a:cubicBezTo>
                  <a:pt x="20" y="87"/>
                  <a:pt x="0" y="196"/>
                  <a:pt x="39" y="304"/>
                </a:cubicBezTo>
                <a:cubicBezTo>
                  <a:pt x="88" y="286"/>
                  <a:pt x="88" y="286"/>
                  <a:pt x="88" y="286"/>
                </a:cubicBezTo>
                <a:cubicBezTo>
                  <a:pt x="78" y="261"/>
                  <a:pt x="73" y="234"/>
                  <a:pt x="72" y="206"/>
                </a:cubicBezTo>
                <a:close/>
              </a:path>
            </a:pathLst>
          </a:custGeom>
          <a:solidFill>
            <a:schemeClr val="tx1"/>
          </a:solidFill>
          <a:ln>
            <a:noFill/>
          </a:ln>
        </p:spPr>
        <p:txBody>
          <a:bodyPr/>
          <a:lstStyle/>
          <a:p>
            <a:endParaRPr altLang="en-US" lang="zh-CN"/>
          </a:p>
        </p:txBody>
      </p:sp>
      <p:sp>
        <p:nvSpPr>
          <p:cNvPr id="43" name="Freeform 20"/>
          <p:cNvSpPr>
            <a:spLocks noChangeArrowheads="1"/>
          </p:cNvSpPr>
          <p:nvPr/>
        </p:nvSpPr>
        <p:spPr bwMode="auto">
          <a:xfrm>
            <a:off x="5160020" y="2954338"/>
            <a:ext cx="1463675" cy="963612"/>
          </a:xfrm>
          <a:custGeom>
            <a:gdLst>
              <a:gd fmla="*/ 1114645 w 390" name="T0"/>
              <a:gd fmla="*/ 622411 h 257" name="T1"/>
              <a:gd fmla="*/ 183898 w 390" name="T2"/>
              <a:gd fmla="*/ 0 h 257" name="T3"/>
              <a:gd fmla="*/ 0 w 390" name="T4"/>
              <a:gd fmla="*/ 67490 h 257" name="T5"/>
              <a:gd fmla="*/ 1463675 w 390" name="T6"/>
              <a:gd fmla="*/ 746143 h 257" name="T7"/>
              <a:gd fmla="*/ 1399874 w 390" name="T8"/>
              <a:gd fmla="*/ 569918 h 257" name="T9"/>
              <a:gd fmla="*/ 1114645 w 390" name="T10"/>
              <a:gd fmla="*/ 622411 h 257" name="T11"/>
              <a:gd fmla="*/ 0 60000 65536" name="T12"/>
              <a:gd fmla="*/ 0 60000 65536" name="T13"/>
              <a:gd fmla="*/ 0 60000 65536" name="T14"/>
              <a:gd fmla="*/ 0 60000 65536" name="T15"/>
              <a:gd fmla="*/ 0 60000 65536" name="T16"/>
              <a:gd fmla="*/ 0 60000 65536" name="T17"/>
              <a:gd fmla="*/ 0 w 390" name="T18"/>
              <a:gd fmla="*/ 0 h 257" name="T19"/>
              <a:gd fmla="*/ 390 w 390" name="T20"/>
              <a:gd fmla="*/ 257 h 257" name="T21"/>
            </a:gdLst>
            <a:cxnLst>
              <a:cxn ang="T12">
                <a:pos x="T0" y="T1"/>
              </a:cxn>
              <a:cxn ang="T13">
                <a:pos x="T2" y="T3"/>
              </a:cxn>
              <a:cxn ang="T14">
                <a:pos x="T4" y="T5"/>
              </a:cxn>
              <a:cxn ang="T15">
                <a:pos x="T6" y="T7"/>
              </a:cxn>
              <a:cxn ang="T16">
                <a:pos x="T8" y="T9"/>
              </a:cxn>
              <a:cxn ang="T17">
                <a:pos x="T10" y="T11"/>
              </a:cxn>
            </a:cxnLst>
            <a:rect b="T21" l="T18" r="T20" t="T19"/>
            <a:pathLst>
              <a:path h="257" w="390">
                <a:moveTo>
                  <a:pt x="297" y="166"/>
                </a:moveTo>
                <a:cubicBezTo>
                  <a:pt x="184" y="170"/>
                  <a:pt x="86" y="100"/>
                  <a:pt x="49" y="0"/>
                </a:cubicBezTo>
                <a:cubicBezTo>
                  <a:pt x="0" y="18"/>
                  <a:pt x="0" y="18"/>
                  <a:pt x="0" y="18"/>
                </a:cubicBezTo>
                <a:cubicBezTo>
                  <a:pt x="58" y="175"/>
                  <a:pt x="232" y="257"/>
                  <a:pt x="390" y="199"/>
                </a:cubicBezTo>
                <a:cubicBezTo>
                  <a:pt x="373" y="152"/>
                  <a:pt x="373" y="152"/>
                  <a:pt x="373" y="152"/>
                </a:cubicBezTo>
                <a:cubicBezTo>
                  <a:pt x="349" y="160"/>
                  <a:pt x="324" y="165"/>
                  <a:pt x="297" y="166"/>
                </a:cubicBezTo>
                <a:close/>
              </a:path>
            </a:pathLst>
          </a:custGeom>
          <a:solidFill>
            <a:schemeClr val="bg1"/>
          </a:solidFill>
          <a:ln>
            <a:noFill/>
          </a:ln>
        </p:spPr>
        <p:txBody>
          <a:bodyPr/>
          <a:lstStyle/>
          <a:p>
            <a:endParaRPr altLang="en-US" lang="zh-CN"/>
          </a:p>
        </p:txBody>
      </p:sp>
      <p:sp>
        <p:nvSpPr>
          <p:cNvPr id="44" name="Freeform 34"/>
          <p:cNvSpPr>
            <a:spLocks noChangeArrowheads="1" noEditPoints="1"/>
          </p:cNvSpPr>
          <p:nvPr/>
        </p:nvSpPr>
        <p:spPr bwMode="auto">
          <a:xfrm>
            <a:off x="4507557" y="2363788"/>
            <a:ext cx="349250" cy="266700"/>
          </a:xfrm>
          <a:custGeom>
            <a:gdLst>
              <a:gd fmla="*/ 334228 w 93" name="T0"/>
              <a:gd fmla="*/ 0 h 71" name="T1"/>
              <a:gd fmla="*/ 15022 w 93" name="T2"/>
              <a:gd fmla="*/ 3756 h 71" name="T3"/>
              <a:gd fmla="*/ 0 w 93" name="T4"/>
              <a:gd fmla="*/ 18782 h 71" name="T5"/>
              <a:gd fmla="*/ 3755 w 93" name="T6"/>
              <a:gd fmla="*/ 206599 h 71" name="T7"/>
              <a:gd fmla="*/ 18777 w 93" name="T8"/>
              <a:gd fmla="*/ 221624 h 71" name="T9"/>
              <a:gd fmla="*/ 120172 w 93" name="T10"/>
              <a:gd fmla="*/ 221624 h 71" name="T11"/>
              <a:gd fmla="*/ 120172 w 93" name="T12"/>
              <a:gd fmla="*/ 255431 h 71" name="T13"/>
              <a:gd fmla="*/ 82618 w 93" name="T14"/>
              <a:gd fmla="*/ 259187 h 71" name="T15"/>
              <a:gd fmla="*/ 78863 w 93" name="T16"/>
              <a:gd fmla="*/ 262944 h 71" name="T17"/>
              <a:gd fmla="*/ 82618 w 93" name="T18"/>
              <a:gd fmla="*/ 266700 h 71" name="T19"/>
              <a:gd fmla="*/ 270387 w 93" name="T20"/>
              <a:gd fmla="*/ 266700 h 71" name="T21"/>
              <a:gd fmla="*/ 277898 w 93" name="T22"/>
              <a:gd fmla="*/ 259187 h 71" name="T23"/>
              <a:gd fmla="*/ 270387 w 93" name="T24"/>
              <a:gd fmla="*/ 255431 h 71" name="T25"/>
              <a:gd fmla="*/ 236589 w 93" name="T26"/>
              <a:gd fmla="*/ 255431 h 71" name="T27"/>
              <a:gd fmla="*/ 232833 w 93" name="T28"/>
              <a:gd fmla="*/ 221624 h 71" name="T29"/>
              <a:gd fmla="*/ 334228 w 93" name="T30"/>
              <a:gd fmla="*/ 217868 h 71" name="T31"/>
              <a:gd fmla="*/ 349250 w 93" name="T32"/>
              <a:gd fmla="*/ 202842 h 71" name="T33"/>
              <a:gd fmla="*/ 349250 w 93" name="T34"/>
              <a:gd fmla="*/ 15025 h 71" name="T35"/>
              <a:gd fmla="*/ 334228 w 93" name="T36"/>
              <a:gd fmla="*/ 0 h 71" name="T37"/>
              <a:gd fmla="*/ 289164 w 93" name="T38"/>
              <a:gd fmla="*/ 202842 h 71" name="T39"/>
              <a:gd fmla="*/ 285409 w 93" name="T40"/>
              <a:gd fmla="*/ 199086 h 71" name="T41"/>
              <a:gd fmla="*/ 289164 w 93" name="T42"/>
              <a:gd fmla="*/ 195330 h 71" name="T43"/>
              <a:gd fmla="*/ 292919 w 93" name="T44"/>
              <a:gd fmla="*/ 199086 h 71" name="T45"/>
              <a:gd fmla="*/ 289164 w 93" name="T46"/>
              <a:gd fmla="*/ 202842 h 71" name="T47"/>
              <a:gd fmla="*/ 334228 w 93" name="T48"/>
              <a:gd fmla="*/ 180304 h 71" name="T49"/>
              <a:gd fmla="*/ 18777 w 93" name="T50"/>
              <a:gd fmla="*/ 184061 h 71" name="T51"/>
              <a:gd fmla="*/ 18777 w 93" name="T52"/>
              <a:gd fmla="*/ 18782 h 71" name="T53"/>
              <a:gd fmla="*/ 334228 w 93" name="T54"/>
              <a:gd fmla="*/ 15025 h 71" name="T55"/>
              <a:gd fmla="*/ 334228 w 93" name="T56"/>
              <a:gd fmla="*/ 180304 h 7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93" name="T87"/>
              <a:gd fmla="*/ 0 h 71" name="T88"/>
              <a:gd fmla="*/ 93 w 93" name="T89"/>
              <a:gd fmla="*/ 71 h 71"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71" w="93">
                <a:moveTo>
                  <a:pt x="89" y="0"/>
                </a:moveTo>
                <a:cubicBezTo>
                  <a:pt x="4" y="1"/>
                  <a:pt x="4" y="1"/>
                  <a:pt x="4" y="1"/>
                </a:cubicBezTo>
                <a:cubicBezTo>
                  <a:pt x="2" y="1"/>
                  <a:pt x="0" y="3"/>
                  <a:pt x="0" y="5"/>
                </a:cubicBezTo>
                <a:cubicBezTo>
                  <a:pt x="1" y="55"/>
                  <a:pt x="1" y="55"/>
                  <a:pt x="1" y="55"/>
                </a:cubicBezTo>
                <a:cubicBezTo>
                  <a:pt x="1" y="57"/>
                  <a:pt x="3" y="59"/>
                  <a:pt x="5" y="59"/>
                </a:cubicBezTo>
                <a:cubicBezTo>
                  <a:pt x="32" y="59"/>
                  <a:pt x="32" y="59"/>
                  <a:pt x="32" y="59"/>
                </a:cubicBezTo>
                <a:cubicBezTo>
                  <a:pt x="32" y="68"/>
                  <a:pt x="32" y="68"/>
                  <a:pt x="32" y="68"/>
                </a:cubicBezTo>
                <a:cubicBezTo>
                  <a:pt x="22" y="69"/>
                  <a:pt x="22" y="69"/>
                  <a:pt x="22" y="69"/>
                </a:cubicBezTo>
                <a:cubicBezTo>
                  <a:pt x="21" y="69"/>
                  <a:pt x="21" y="69"/>
                  <a:pt x="21" y="70"/>
                </a:cubicBezTo>
                <a:cubicBezTo>
                  <a:pt x="21" y="70"/>
                  <a:pt x="21" y="71"/>
                  <a:pt x="22" y="71"/>
                </a:cubicBezTo>
                <a:cubicBezTo>
                  <a:pt x="72" y="71"/>
                  <a:pt x="72" y="71"/>
                  <a:pt x="72" y="71"/>
                </a:cubicBezTo>
                <a:cubicBezTo>
                  <a:pt x="73" y="71"/>
                  <a:pt x="74" y="70"/>
                  <a:pt x="74" y="69"/>
                </a:cubicBezTo>
                <a:cubicBezTo>
                  <a:pt x="74" y="69"/>
                  <a:pt x="73" y="68"/>
                  <a:pt x="72" y="68"/>
                </a:cubicBezTo>
                <a:cubicBezTo>
                  <a:pt x="63" y="68"/>
                  <a:pt x="63" y="68"/>
                  <a:pt x="63" y="68"/>
                </a:cubicBezTo>
                <a:cubicBezTo>
                  <a:pt x="62" y="59"/>
                  <a:pt x="62" y="59"/>
                  <a:pt x="62" y="59"/>
                </a:cubicBezTo>
                <a:cubicBezTo>
                  <a:pt x="89" y="58"/>
                  <a:pt x="89" y="58"/>
                  <a:pt x="89" y="58"/>
                </a:cubicBezTo>
                <a:cubicBezTo>
                  <a:pt x="92" y="58"/>
                  <a:pt x="93" y="56"/>
                  <a:pt x="93" y="54"/>
                </a:cubicBezTo>
                <a:cubicBezTo>
                  <a:pt x="93" y="4"/>
                  <a:pt x="93" y="4"/>
                  <a:pt x="93" y="4"/>
                </a:cubicBezTo>
                <a:cubicBezTo>
                  <a:pt x="93" y="2"/>
                  <a:pt x="91" y="0"/>
                  <a:pt x="89" y="0"/>
                </a:cubicBezTo>
                <a:close/>
                <a:moveTo>
                  <a:pt x="77" y="54"/>
                </a:moveTo>
                <a:cubicBezTo>
                  <a:pt x="76" y="54"/>
                  <a:pt x="76" y="54"/>
                  <a:pt x="76" y="53"/>
                </a:cubicBezTo>
                <a:cubicBezTo>
                  <a:pt x="76" y="52"/>
                  <a:pt x="76" y="52"/>
                  <a:pt x="77" y="52"/>
                </a:cubicBezTo>
                <a:cubicBezTo>
                  <a:pt x="78" y="52"/>
                  <a:pt x="78" y="52"/>
                  <a:pt x="78" y="53"/>
                </a:cubicBezTo>
                <a:cubicBezTo>
                  <a:pt x="78" y="54"/>
                  <a:pt x="78" y="54"/>
                  <a:pt x="77" y="54"/>
                </a:cubicBezTo>
                <a:close/>
                <a:moveTo>
                  <a:pt x="89" y="48"/>
                </a:moveTo>
                <a:cubicBezTo>
                  <a:pt x="5" y="49"/>
                  <a:pt x="5" y="49"/>
                  <a:pt x="5" y="49"/>
                </a:cubicBezTo>
                <a:cubicBezTo>
                  <a:pt x="5" y="5"/>
                  <a:pt x="5" y="5"/>
                  <a:pt x="5" y="5"/>
                </a:cubicBezTo>
                <a:cubicBezTo>
                  <a:pt x="89" y="4"/>
                  <a:pt x="89" y="4"/>
                  <a:pt x="89" y="4"/>
                </a:cubicBezTo>
                <a:lnTo>
                  <a:pt x="89" y="48"/>
                </a:lnTo>
                <a:close/>
              </a:path>
            </a:pathLst>
          </a:custGeom>
          <a:solidFill>
            <a:schemeClr val="tx1"/>
          </a:solidFill>
          <a:ln>
            <a:noFill/>
          </a:ln>
        </p:spPr>
        <p:txBody>
          <a:bodyPr/>
          <a:lstStyle/>
          <a:p>
            <a:endParaRPr altLang="en-US" lang="zh-CN"/>
          </a:p>
        </p:txBody>
      </p:sp>
      <p:sp>
        <p:nvSpPr>
          <p:cNvPr id="45" name="Freeform 35"/>
          <p:cNvSpPr>
            <a:spLocks noChangeArrowheads="1" noEditPoints="1"/>
          </p:cNvSpPr>
          <p:nvPr/>
        </p:nvSpPr>
        <p:spPr bwMode="auto">
          <a:xfrm>
            <a:off x="4310707" y="2540000"/>
            <a:ext cx="171450" cy="101600"/>
          </a:xfrm>
          <a:custGeom>
            <a:gdLst>
              <a:gd fmla="*/ 0 w 46" name="T0"/>
              <a:gd fmla="*/ 71496 h 27" name="T1"/>
              <a:gd fmla="*/ 29817 w 46" name="T2"/>
              <a:gd fmla="*/ 101600 h 27" name="T3"/>
              <a:gd fmla="*/ 137905 w 46" name="T4"/>
              <a:gd fmla="*/ 101600 h 27" name="T5"/>
              <a:gd fmla="*/ 167723 w 46" name="T6"/>
              <a:gd fmla="*/ 67733 h 27" name="T7"/>
              <a:gd fmla="*/ 167723 w 46" name="T8"/>
              <a:gd fmla="*/ 0 h 27" name="T9"/>
              <a:gd fmla="*/ 0 w 46" name="T10"/>
              <a:gd fmla="*/ 0 h 27" name="T11"/>
              <a:gd fmla="*/ 0 w 46" name="T12"/>
              <a:gd fmla="*/ 71496 h 27" name="T13"/>
              <a:gd fmla="*/ 85725 w 46" name="T14"/>
              <a:gd fmla="*/ 45156 h 27" name="T15"/>
              <a:gd fmla="*/ 96907 w 46" name="T16"/>
              <a:gd fmla="*/ 60207 h 27" name="T17"/>
              <a:gd fmla="*/ 85725 w 46" name="T18"/>
              <a:gd fmla="*/ 71496 h 27" name="T19"/>
              <a:gd fmla="*/ 70816 w 46" name="T20"/>
              <a:gd fmla="*/ 60207 h 27" name="T21"/>
              <a:gd fmla="*/ 85725 w 46" name="T22"/>
              <a:gd fmla="*/ 45156 h 2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6" name="T36"/>
              <a:gd fmla="*/ 0 h 27" name="T37"/>
              <a:gd fmla="*/ 46 w 46" name="T38"/>
              <a:gd fmla="*/ 27 h 27"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7" w="46">
                <a:moveTo>
                  <a:pt x="0" y="19"/>
                </a:moveTo>
                <a:cubicBezTo>
                  <a:pt x="0" y="23"/>
                  <a:pt x="4" y="27"/>
                  <a:pt x="8" y="27"/>
                </a:cubicBezTo>
                <a:cubicBezTo>
                  <a:pt x="37" y="27"/>
                  <a:pt x="37" y="27"/>
                  <a:pt x="37" y="27"/>
                </a:cubicBezTo>
                <a:cubicBezTo>
                  <a:pt x="42" y="27"/>
                  <a:pt x="46" y="23"/>
                  <a:pt x="45" y="18"/>
                </a:cubicBezTo>
                <a:cubicBezTo>
                  <a:pt x="45" y="0"/>
                  <a:pt x="45" y="0"/>
                  <a:pt x="45" y="0"/>
                </a:cubicBezTo>
                <a:cubicBezTo>
                  <a:pt x="0" y="0"/>
                  <a:pt x="0" y="0"/>
                  <a:pt x="0" y="0"/>
                </a:cubicBezTo>
                <a:lnTo>
                  <a:pt x="0" y="19"/>
                </a:lnTo>
                <a:close/>
                <a:moveTo>
                  <a:pt x="23" y="12"/>
                </a:moveTo>
                <a:cubicBezTo>
                  <a:pt x="25" y="12"/>
                  <a:pt x="26" y="14"/>
                  <a:pt x="26" y="16"/>
                </a:cubicBezTo>
                <a:cubicBezTo>
                  <a:pt x="26" y="18"/>
                  <a:pt x="25" y="19"/>
                  <a:pt x="23" y="19"/>
                </a:cubicBezTo>
                <a:cubicBezTo>
                  <a:pt x="21" y="19"/>
                  <a:pt x="19" y="18"/>
                  <a:pt x="19" y="16"/>
                </a:cubicBezTo>
                <a:cubicBezTo>
                  <a:pt x="19" y="14"/>
                  <a:pt x="21" y="12"/>
                  <a:pt x="23" y="12"/>
                </a:cubicBezTo>
                <a:close/>
              </a:path>
            </a:pathLst>
          </a:custGeom>
          <a:solidFill>
            <a:schemeClr val="tx1"/>
          </a:solidFill>
          <a:ln>
            <a:noFill/>
          </a:ln>
        </p:spPr>
        <p:txBody>
          <a:bodyPr/>
          <a:lstStyle/>
          <a:p>
            <a:endParaRPr altLang="en-US" lang="zh-CN"/>
          </a:p>
        </p:txBody>
      </p:sp>
      <p:sp>
        <p:nvSpPr>
          <p:cNvPr id="46" name="Freeform 36"/>
          <p:cNvSpPr>
            <a:spLocks noChangeArrowheads="1" noEditPoints="1"/>
          </p:cNvSpPr>
          <p:nvPr/>
        </p:nvSpPr>
        <p:spPr bwMode="auto">
          <a:xfrm>
            <a:off x="4304357" y="2278063"/>
            <a:ext cx="173038" cy="254000"/>
          </a:xfrm>
          <a:custGeom>
            <a:gdLst>
              <a:gd fmla="*/ 139183 w 46" name="T0"/>
              <a:gd fmla="*/ 0 h 68" name="T1"/>
              <a:gd fmla="*/ 33855 w 46" name="T2"/>
              <a:gd fmla="*/ 0 h 68" name="T3"/>
              <a:gd fmla="*/ 0 w 46" name="T4"/>
              <a:gd fmla="*/ 33618 h 68" name="T5"/>
              <a:gd fmla="*/ 3762 w 46" name="T6"/>
              <a:gd fmla="*/ 254000 h 68" name="T7"/>
              <a:gd fmla="*/ 173038 w 46" name="T8"/>
              <a:gd fmla="*/ 250265 h 68" name="T9"/>
              <a:gd fmla="*/ 173038 w 46" name="T10"/>
              <a:gd fmla="*/ 29882 h 68" name="T11"/>
              <a:gd fmla="*/ 139183 w 46" name="T12"/>
              <a:gd fmla="*/ 0 h 68" name="T13"/>
              <a:gd fmla="*/ 146706 w 46" name="T14"/>
              <a:gd fmla="*/ 104588 h 68" name="T15"/>
              <a:gd fmla="*/ 22570 w 46" name="T16"/>
              <a:gd fmla="*/ 108324 h 68" name="T17"/>
              <a:gd fmla="*/ 22570 w 46" name="T18"/>
              <a:gd fmla="*/ 78441 h 68" name="T19"/>
              <a:gd fmla="*/ 146706 w 46" name="T20"/>
              <a:gd fmla="*/ 78441 h 68" name="T21"/>
              <a:gd fmla="*/ 146706 w 46" name="T22"/>
              <a:gd fmla="*/ 104588 h 68" name="T23"/>
              <a:gd fmla="*/ 146706 w 46" name="T24"/>
              <a:gd fmla="*/ 52294 h 68" name="T25"/>
              <a:gd fmla="*/ 22570 w 46" name="T26"/>
              <a:gd fmla="*/ 52294 h 68" name="T27"/>
              <a:gd fmla="*/ 22570 w 46" name="T28"/>
              <a:gd fmla="*/ 26147 h 68" name="T29"/>
              <a:gd fmla="*/ 146706 w 46" name="T30"/>
              <a:gd fmla="*/ 26147 h 68" name="T31"/>
              <a:gd fmla="*/ 146706 w 46" name="T32"/>
              <a:gd fmla="*/ 52294 h 6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6" name="T51"/>
              <a:gd fmla="*/ 0 h 68" name="T52"/>
              <a:gd fmla="*/ 46 w 46" name="T53"/>
              <a:gd fmla="*/ 68 h 68"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68" w="46">
                <a:moveTo>
                  <a:pt x="37" y="0"/>
                </a:moveTo>
                <a:cubicBezTo>
                  <a:pt x="9" y="0"/>
                  <a:pt x="9" y="0"/>
                  <a:pt x="9" y="0"/>
                </a:cubicBezTo>
                <a:cubicBezTo>
                  <a:pt x="4" y="0"/>
                  <a:pt x="0" y="4"/>
                  <a:pt x="0" y="9"/>
                </a:cubicBezTo>
                <a:cubicBezTo>
                  <a:pt x="1" y="68"/>
                  <a:pt x="1" y="68"/>
                  <a:pt x="1" y="68"/>
                </a:cubicBezTo>
                <a:cubicBezTo>
                  <a:pt x="46" y="67"/>
                  <a:pt x="46" y="67"/>
                  <a:pt x="46" y="67"/>
                </a:cubicBezTo>
                <a:cubicBezTo>
                  <a:pt x="46" y="8"/>
                  <a:pt x="46" y="8"/>
                  <a:pt x="46" y="8"/>
                </a:cubicBezTo>
                <a:cubicBezTo>
                  <a:pt x="46" y="4"/>
                  <a:pt x="42" y="0"/>
                  <a:pt x="37" y="0"/>
                </a:cubicBezTo>
                <a:close/>
                <a:moveTo>
                  <a:pt x="39" y="28"/>
                </a:moveTo>
                <a:cubicBezTo>
                  <a:pt x="6" y="29"/>
                  <a:pt x="6" y="29"/>
                  <a:pt x="6" y="29"/>
                </a:cubicBezTo>
                <a:cubicBezTo>
                  <a:pt x="6" y="21"/>
                  <a:pt x="6" y="21"/>
                  <a:pt x="6" y="21"/>
                </a:cubicBezTo>
                <a:cubicBezTo>
                  <a:pt x="39" y="21"/>
                  <a:pt x="39" y="21"/>
                  <a:pt x="39" y="21"/>
                </a:cubicBezTo>
                <a:lnTo>
                  <a:pt x="39" y="28"/>
                </a:lnTo>
                <a:close/>
                <a:moveTo>
                  <a:pt x="39" y="14"/>
                </a:moveTo>
                <a:cubicBezTo>
                  <a:pt x="6" y="14"/>
                  <a:pt x="6" y="14"/>
                  <a:pt x="6" y="14"/>
                </a:cubicBezTo>
                <a:cubicBezTo>
                  <a:pt x="6" y="7"/>
                  <a:pt x="6" y="7"/>
                  <a:pt x="6" y="7"/>
                </a:cubicBezTo>
                <a:cubicBezTo>
                  <a:pt x="39" y="7"/>
                  <a:pt x="39" y="7"/>
                  <a:pt x="39" y="7"/>
                </a:cubicBezTo>
                <a:lnTo>
                  <a:pt x="39" y="14"/>
                </a:lnTo>
                <a:close/>
              </a:path>
            </a:pathLst>
          </a:custGeom>
          <a:solidFill>
            <a:schemeClr val="tx1"/>
          </a:solidFill>
          <a:ln>
            <a:noFill/>
          </a:ln>
        </p:spPr>
        <p:txBody>
          <a:bodyPr/>
          <a:lstStyle/>
          <a:p>
            <a:endParaRPr altLang="en-US" lang="zh-CN"/>
          </a:p>
        </p:txBody>
      </p:sp>
      <p:sp>
        <p:nvSpPr>
          <p:cNvPr id="47" name="Freeform 37"/>
          <p:cNvSpPr>
            <a:spLocks noChangeArrowheads="1"/>
          </p:cNvSpPr>
          <p:nvPr/>
        </p:nvSpPr>
        <p:spPr bwMode="auto">
          <a:xfrm>
            <a:off x="5696595" y="4157663"/>
            <a:ext cx="635000" cy="41275"/>
          </a:xfrm>
          <a:custGeom>
            <a:gdLst>
              <a:gd fmla="*/ 635000 w 169" name="T0"/>
              <a:gd fmla="*/ 26266 h 11" name="T1"/>
              <a:gd fmla="*/ 623728 w 169" name="T2"/>
              <a:gd fmla="*/ 33770 h 11" name="T3"/>
              <a:gd fmla="*/ 7515 w 169" name="T4"/>
              <a:gd fmla="*/ 41275 h 11" name="T5"/>
              <a:gd fmla="*/ 0 w 169" name="T6"/>
              <a:gd fmla="*/ 33770 h 11" name="T7"/>
              <a:gd fmla="*/ 0 w 169" name="T8"/>
              <a:gd fmla="*/ 15009 h 11" name="T9"/>
              <a:gd fmla="*/ 7515 w 169" name="T10"/>
              <a:gd fmla="*/ 3752 h 11" name="T11"/>
              <a:gd fmla="*/ 623728 w 169" name="T12"/>
              <a:gd fmla="*/ 0 h 11" name="T13"/>
              <a:gd fmla="*/ 635000 w 169" name="T14"/>
              <a:gd fmla="*/ 7505 h 11" name="T15"/>
              <a:gd fmla="*/ 635000 w 169" name="T16"/>
              <a:gd fmla="*/ 26266 h 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9" name="T27"/>
              <a:gd fmla="*/ 0 h 11" name="T28"/>
              <a:gd fmla="*/ 169 w 169" name="T29"/>
              <a:gd fmla="*/ 11 h 1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1" w="169">
                <a:moveTo>
                  <a:pt x="169" y="7"/>
                </a:moveTo>
                <a:cubicBezTo>
                  <a:pt x="169" y="8"/>
                  <a:pt x="168" y="9"/>
                  <a:pt x="166" y="9"/>
                </a:cubicBezTo>
                <a:cubicBezTo>
                  <a:pt x="2" y="11"/>
                  <a:pt x="2" y="11"/>
                  <a:pt x="2" y="11"/>
                </a:cubicBezTo>
                <a:cubicBezTo>
                  <a:pt x="1" y="11"/>
                  <a:pt x="0" y="10"/>
                  <a:pt x="0" y="9"/>
                </a:cubicBezTo>
                <a:cubicBezTo>
                  <a:pt x="0" y="4"/>
                  <a:pt x="0" y="4"/>
                  <a:pt x="0" y="4"/>
                </a:cubicBezTo>
                <a:cubicBezTo>
                  <a:pt x="0" y="2"/>
                  <a:pt x="1" y="1"/>
                  <a:pt x="2" y="1"/>
                </a:cubicBezTo>
                <a:cubicBezTo>
                  <a:pt x="166" y="0"/>
                  <a:pt x="166" y="0"/>
                  <a:pt x="166" y="0"/>
                </a:cubicBezTo>
                <a:cubicBezTo>
                  <a:pt x="168" y="0"/>
                  <a:pt x="169" y="1"/>
                  <a:pt x="169" y="2"/>
                </a:cubicBezTo>
                <a:lnTo>
                  <a:pt x="169" y="7"/>
                </a:lnTo>
                <a:close/>
              </a:path>
            </a:pathLst>
          </a:custGeom>
          <a:solidFill>
            <a:schemeClr val="bg1"/>
          </a:solidFill>
          <a:ln>
            <a:noFill/>
          </a:ln>
        </p:spPr>
        <p:txBody>
          <a:bodyPr/>
          <a:lstStyle/>
          <a:p>
            <a:endParaRPr altLang="en-US" lang="zh-CN"/>
          </a:p>
        </p:txBody>
      </p:sp>
      <p:sp>
        <p:nvSpPr>
          <p:cNvPr id="48" name="Freeform 38"/>
          <p:cNvSpPr>
            <a:spLocks noChangeArrowheads="1" noEditPoints="1"/>
          </p:cNvSpPr>
          <p:nvPr/>
        </p:nvSpPr>
        <p:spPr bwMode="auto">
          <a:xfrm>
            <a:off x="5731520" y="3824288"/>
            <a:ext cx="561975" cy="327025"/>
          </a:xfrm>
          <a:custGeom>
            <a:gdLst>
              <a:gd fmla="*/ 532003 w 150" name="T0"/>
              <a:gd fmla="*/ 0 h 87" name="T1"/>
              <a:gd fmla="*/ 22479 w 150" name="T2"/>
              <a:gd fmla="*/ 3759 h 87" name="T3"/>
              <a:gd fmla="*/ 0 w 150" name="T4"/>
              <a:gd fmla="*/ 30071 h 87" name="T5"/>
              <a:gd fmla="*/ 0 w 150" name="T6"/>
              <a:gd fmla="*/ 300713 h 87" name="T7"/>
              <a:gd fmla="*/ 26226 w 150" name="T8"/>
              <a:gd fmla="*/ 327025 h 87" name="T9"/>
              <a:gd fmla="*/ 535750 w 150" name="T10"/>
              <a:gd fmla="*/ 319507 h 87" name="T11"/>
              <a:gd fmla="*/ 561975 w 150" name="T12"/>
              <a:gd fmla="*/ 293195 h 87" name="T13"/>
              <a:gd fmla="*/ 558229 w 150" name="T14"/>
              <a:gd fmla="*/ 26312 h 87" name="T15"/>
              <a:gd fmla="*/ 532003 w 150" name="T16"/>
              <a:gd fmla="*/ 0 h 87" name="T17"/>
              <a:gd fmla="*/ 535750 w 150" name="T18"/>
              <a:gd fmla="*/ 296954 h 87" name="T19"/>
              <a:gd fmla="*/ 26226 w 150" name="T20"/>
              <a:gd fmla="*/ 300713 h 87" name="T21"/>
              <a:gd fmla="*/ 22479 w 150" name="T22"/>
              <a:gd fmla="*/ 37589 h 87" name="T23"/>
              <a:gd fmla="*/ 535750 w 150" name="T24"/>
              <a:gd fmla="*/ 33830 h 87" name="T25"/>
              <a:gd fmla="*/ 535750 w 150" name="T26"/>
              <a:gd fmla="*/ 296954 h 8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50" name="T42"/>
              <a:gd fmla="*/ 0 h 87" name="T43"/>
              <a:gd fmla="*/ 150 w 150" name="T44"/>
              <a:gd fmla="*/ 87 h 8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87" w="150">
                <a:moveTo>
                  <a:pt x="142" y="0"/>
                </a:moveTo>
                <a:cubicBezTo>
                  <a:pt x="6" y="1"/>
                  <a:pt x="6" y="1"/>
                  <a:pt x="6" y="1"/>
                </a:cubicBezTo>
                <a:cubicBezTo>
                  <a:pt x="3" y="1"/>
                  <a:pt x="0" y="4"/>
                  <a:pt x="0" y="8"/>
                </a:cubicBezTo>
                <a:cubicBezTo>
                  <a:pt x="0" y="80"/>
                  <a:pt x="0" y="80"/>
                  <a:pt x="0" y="80"/>
                </a:cubicBezTo>
                <a:cubicBezTo>
                  <a:pt x="0" y="84"/>
                  <a:pt x="3" y="87"/>
                  <a:pt x="7" y="87"/>
                </a:cubicBezTo>
                <a:cubicBezTo>
                  <a:pt x="143" y="85"/>
                  <a:pt x="143" y="85"/>
                  <a:pt x="143" y="85"/>
                </a:cubicBezTo>
                <a:cubicBezTo>
                  <a:pt x="147" y="85"/>
                  <a:pt x="150" y="82"/>
                  <a:pt x="150" y="78"/>
                </a:cubicBezTo>
                <a:cubicBezTo>
                  <a:pt x="149" y="7"/>
                  <a:pt x="149" y="7"/>
                  <a:pt x="149" y="7"/>
                </a:cubicBezTo>
                <a:cubicBezTo>
                  <a:pt x="149" y="3"/>
                  <a:pt x="146" y="0"/>
                  <a:pt x="142" y="0"/>
                </a:cubicBezTo>
                <a:close/>
                <a:moveTo>
                  <a:pt x="143" y="79"/>
                </a:moveTo>
                <a:cubicBezTo>
                  <a:pt x="7" y="80"/>
                  <a:pt x="7" y="80"/>
                  <a:pt x="7" y="80"/>
                </a:cubicBezTo>
                <a:cubicBezTo>
                  <a:pt x="6" y="10"/>
                  <a:pt x="6" y="10"/>
                  <a:pt x="6" y="10"/>
                </a:cubicBezTo>
                <a:cubicBezTo>
                  <a:pt x="143" y="9"/>
                  <a:pt x="143" y="9"/>
                  <a:pt x="143" y="9"/>
                </a:cubicBezTo>
                <a:lnTo>
                  <a:pt x="143" y="79"/>
                </a:lnTo>
                <a:close/>
              </a:path>
            </a:pathLst>
          </a:custGeom>
          <a:solidFill>
            <a:schemeClr val="bg1"/>
          </a:solidFill>
          <a:ln>
            <a:noFill/>
          </a:ln>
        </p:spPr>
        <p:txBody>
          <a:bodyPr/>
          <a:lstStyle/>
          <a:p>
            <a:endParaRPr altLang="en-US" lang="zh-CN"/>
          </a:p>
        </p:txBody>
      </p:sp>
      <p:sp>
        <p:nvSpPr>
          <p:cNvPr id="49" name="Freeform 39"/>
          <p:cNvSpPr>
            <a:spLocks noChangeArrowheads="1" noEditPoints="1"/>
          </p:cNvSpPr>
          <p:nvPr/>
        </p:nvSpPr>
        <p:spPr bwMode="auto">
          <a:xfrm>
            <a:off x="5783907" y="941388"/>
            <a:ext cx="355600" cy="468312"/>
          </a:xfrm>
          <a:custGeom>
            <a:gdLst>
              <a:gd fmla="*/ 329398 w 95" name="T0"/>
              <a:gd fmla="*/ 3746 h 125" name="T1"/>
              <a:gd fmla="*/ 22459 w 95" name="T2"/>
              <a:gd fmla="*/ 3746 h 125" name="T3"/>
              <a:gd fmla="*/ 0 w 95" name="T4"/>
              <a:gd fmla="*/ 29972 h 125" name="T5"/>
              <a:gd fmla="*/ 3743 w 95" name="T6"/>
              <a:gd fmla="*/ 445833 h 125" name="T7"/>
              <a:gd fmla="*/ 29945 w 95" name="T8"/>
              <a:gd fmla="*/ 468312 h 125" name="T9"/>
              <a:gd fmla="*/ 333141 w 95" name="T10"/>
              <a:gd fmla="*/ 464566 h 125" name="T11"/>
              <a:gd fmla="*/ 355600 w 95" name="T12"/>
              <a:gd fmla="*/ 442087 h 125" name="T13"/>
              <a:gd fmla="*/ 351857 w 95" name="T14"/>
              <a:gd fmla="*/ 26225 h 125" name="T15"/>
              <a:gd fmla="*/ 329398 w 95" name="T16"/>
              <a:gd fmla="*/ 3746 h 125" name="T17"/>
              <a:gd fmla="*/ 179672 w 95" name="T18"/>
              <a:gd fmla="*/ 460819 h 125" name="T19"/>
              <a:gd fmla="*/ 168442 w 95" name="T20"/>
              <a:gd fmla="*/ 445833 h 125" name="T21"/>
              <a:gd fmla="*/ 179672 w 95" name="T22"/>
              <a:gd fmla="*/ 434594 h 125" name="T23"/>
              <a:gd fmla="*/ 190901 w 95" name="T24"/>
              <a:gd fmla="*/ 445833 h 125" name="T25"/>
              <a:gd fmla="*/ 179672 w 95" name="T26"/>
              <a:gd fmla="*/ 460819 h 125" name="T27"/>
              <a:gd fmla="*/ 321912 w 95" name="T28"/>
              <a:gd fmla="*/ 427101 h 125" name="T29"/>
              <a:gd fmla="*/ 41175 w 95" name="T30"/>
              <a:gd fmla="*/ 430847 h 125" name="T31"/>
              <a:gd fmla="*/ 37432 w 95" name="T32"/>
              <a:gd fmla="*/ 44958 h 125" name="T33"/>
              <a:gd fmla="*/ 318168 w 95" name="T34"/>
              <a:gd fmla="*/ 44958 h 125" name="T35"/>
              <a:gd fmla="*/ 321912 w 95" name="T36"/>
              <a:gd fmla="*/ 427101 h 12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95" name="T57"/>
              <a:gd fmla="*/ 0 h 125" name="T58"/>
              <a:gd fmla="*/ 95 w 95" name="T59"/>
              <a:gd fmla="*/ 125 h 125"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25" w="95">
                <a:moveTo>
                  <a:pt x="88" y="1"/>
                </a:moveTo>
                <a:cubicBezTo>
                  <a:pt x="6" y="1"/>
                  <a:pt x="6" y="1"/>
                  <a:pt x="6" y="1"/>
                </a:cubicBezTo>
                <a:cubicBezTo>
                  <a:pt x="3" y="1"/>
                  <a:pt x="0" y="4"/>
                  <a:pt x="0" y="8"/>
                </a:cubicBezTo>
                <a:cubicBezTo>
                  <a:pt x="1" y="119"/>
                  <a:pt x="1" y="119"/>
                  <a:pt x="1" y="119"/>
                </a:cubicBezTo>
                <a:cubicBezTo>
                  <a:pt x="1" y="122"/>
                  <a:pt x="4" y="125"/>
                  <a:pt x="8" y="125"/>
                </a:cubicBezTo>
                <a:cubicBezTo>
                  <a:pt x="89" y="124"/>
                  <a:pt x="89" y="124"/>
                  <a:pt x="89" y="124"/>
                </a:cubicBezTo>
                <a:cubicBezTo>
                  <a:pt x="92" y="124"/>
                  <a:pt x="95" y="121"/>
                  <a:pt x="95" y="118"/>
                </a:cubicBezTo>
                <a:cubicBezTo>
                  <a:pt x="94" y="7"/>
                  <a:pt x="94" y="7"/>
                  <a:pt x="94" y="7"/>
                </a:cubicBezTo>
                <a:cubicBezTo>
                  <a:pt x="94" y="3"/>
                  <a:pt x="91" y="0"/>
                  <a:pt x="88" y="1"/>
                </a:cubicBezTo>
                <a:close/>
                <a:moveTo>
                  <a:pt x="48" y="123"/>
                </a:moveTo>
                <a:cubicBezTo>
                  <a:pt x="46" y="123"/>
                  <a:pt x="45" y="121"/>
                  <a:pt x="45" y="119"/>
                </a:cubicBezTo>
                <a:cubicBezTo>
                  <a:pt x="45" y="118"/>
                  <a:pt x="46" y="116"/>
                  <a:pt x="48" y="116"/>
                </a:cubicBezTo>
                <a:cubicBezTo>
                  <a:pt x="50" y="116"/>
                  <a:pt x="51" y="118"/>
                  <a:pt x="51" y="119"/>
                </a:cubicBezTo>
                <a:cubicBezTo>
                  <a:pt x="51" y="121"/>
                  <a:pt x="50" y="123"/>
                  <a:pt x="48" y="123"/>
                </a:cubicBezTo>
                <a:close/>
                <a:moveTo>
                  <a:pt x="86" y="114"/>
                </a:moveTo>
                <a:cubicBezTo>
                  <a:pt x="11" y="115"/>
                  <a:pt x="11" y="115"/>
                  <a:pt x="11" y="115"/>
                </a:cubicBezTo>
                <a:cubicBezTo>
                  <a:pt x="10" y="12"/>
                  <a:pt x="10" y="12"/>
                  <a:pt x="10" y="12"/>
                </a:cubicBezTo>
                <a:cubicBezTo>
                  <a:pt x="85" y="12"/>
                  <a:pt x="85" y="12"/>
                  <a:pt x="85" y="12"/>
                </a:cubicBezTo>
                <a:lnTo>
                  <a:pt x="86" y="114"/>
                </a:lnTo>
                <a:close/>
              </a:path>
            </a:pathLst>
          </a:custGeom>
          <a:solidFill>
            <a:schemeClr val="bg2"/>
          </a:solidFill>
          <a:ln>
            <a:noFill/>
          </a:ln>
        </p:spPr>
        <p:txBody>
          <a:bodyPr/>
          <a:lstStyle/>
          <a:p>
            <a:endParaRPr altLang="en-US" lang="zh-CN"/>
          </a:p>
        </p:txBody>
      </p:sp>
      <p:sp>
        <p:nvSpPr>
          <p:cNvPr id="50" name="Freeform 40"/>
          <p:cNvSpPr>
            <a:spLocks noChangeArrowheads="1" noEditPoints="1"/>
          </p:cNvSpPr>
          <p:nvPr/>
        </p:nvSpPr>
        <p:spPr bwMode="auto">
          <a:xfrm>
            <a:off x="7712720" y="2139950"/>
            <a:ext cx="284162" cy="498475"/>
          </a:xfrm>
          <a:custGeom>
            <a:gdLst>
              <a:gd fmla="*/ 250511 w 76" name="T0"/>
              <a:gd fmla="*/ 0 h 133" name="T1"/>
              <a:gd fmla="*/ 29912 w 76" name="T2"/>
              <a:gd fmla="*/ 3748 h 133" name="T3"/>
              <a:gd fmla="*/ 0 w 76" name="T4"/>
              <a:gd fmla="*/ 33731 h 133" name="T5"/>
              <a:gd fmla="*/ 3739 w 76" name="T6"/>
              <a:gd fmla="*/ 468492 h 133" name="T7"/>
              <a:gd fmla="*/ 33651 w 76" name="T8"/>
              <a:gd fmla="*/ 498475 h 133" name="T9"/>
              <a:gd fmla="*/ 254250 w 76" name="T10"/>
              <a:gd fmla="*/ 494727 h 133" name="T11"/>
              <a:gd fmla="*/ 284162 w 76" name="T12"/>
              <a:gd fmla="*/ 464744 h 133" name="T13"/>
              <a:gd fmla="*/ 280423 w 76" name="T14"/>
              <a:gd fmla="*/ 33731 h 133" name="T15"/>
              <a:gd fmla="*/ 250511 w 76" name="T16"/>
              <a:gd fmla="*/ 0 h 133" name="T17"/>
              <a:gd fmla="*/ 93474 w 76" name="T18"/>
              <a:gd fmla="*/ 37479 h 133" name="T19"/>
              <a:gd fmla="*/ 186949 w 76" name="T20"/>
              <a:gd fmla="*/ 37479 h 133" name="T21"/>
              <a:gd fmla="*/ 186949 w 76" name="T22"/>
              <a:gd fmla="*/ 48723 h 133" name="T23"/>
              <a:gd fmla="*/ 93474 w 76" name="T24"/>
              <a:gd fmla="*/ 48723 h 133" name="T25"/>
              <a:gd fmla="*/ 93474 w 76" name="T26"/>
              <a:gd fmla="*/ 37479 h 133" name="T27"/>
              <a:gd fmla="*/ 145820 w 76" name="T28"/>
              <a:gd fmla="*/ 475987 h 133" name="T29"/>
              <a:gd fmla="*/ 127125 w 76" name="T30"/>
              <a:gd fmla="*/ 460996 h 133" name="T31"/>
              <a:gd fmla="*/ 145820 w 76" name="T32"/>
              <a:gd fmla="*/ 442256 h 133" name="T33"/>
              <a:gd fmla="*/ 160776 w 76" name="T34"/>
              <a:gd fmla="*/ 460996 h 133" name="T35"/>
              <a:gd fmla="*/ 145820 w 76" name="T36"/>
              <a:gd fmla="*/ 475987 h 133" name="T37"/>
              <a:gd fmla="*/ 261728 w 76" name="T38"/>
              <a:gd fmla="*/ 416020 h 133" name="T39"/>
              <a:gd fmla="*/ 26173 w 76" name="T40"/>
              <a:gd fmla="*/ 416020 h 133" name="T41"/>
              <a:gd fmla="*/ 22434 w 76" name="T42"/>
              <a:gd fmla="*/ 82455 h 133" name="T43"/>
              <a:gd fmla="*/ 257989 w 76" name="T44"/>
              <a:gd fmla="*/ 78707 h 133" name="T45"/>
              <a:gd fmla="*/ 261728 w 76" name="T46"/>
              <a:gd fmla="*/ 416020 h 13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6" name="T72"/>
              <a:gd fmla="*/ 0 h 133" name="T73"/>
              <a:gd fmla="*/ 76 w 76" name="T74"/>
              <a:gd fmla="*/ 133 h 133"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33" w="76">
                <a:moveTo>
                  <a:pt x="67" y="0"/>
                </a:moveTo>
                <a:cubicBezTo>
                  <a:pt x="8" y="1"/>
                  <a:pt x="8" y="1"/>
                  <a:pt x="8" y="1"/>
                </a:cubicBezTo>
                <a:cubicBezTo>
                  <a:pt x="3" y="1"/>
                  <a:pt x="0" y="5"/>
                  <a:pt x="0" y="9"/>
                </a:cubicBezTo>
                <a:cubicBezTo>
                  <a:pt x="1" y="125"/>
                  <a:pt x="1" y="125"/>
                  <a:pt x="1" y="125"/>
                </a:cubicBezTo>
                <a:cubicBezTo>
                  <a:pt x="1" y="129"/>
                  <a:pt x="5" y="133"/>
                  <a:pt x="9" y="133"/>
                </a:cubicBezTo>
                <a:cubicBezTo>
                  <a:pt x="68" y="132"/>
                  <a:pt x="68" y="132"/>
                  <a:pt x="68" y="132"/>
                </a:cubicBezTo>
                <a:cubicBezTo>
                  <a:pt x="73" y="132"/>
                  <a:pt x="76" y="129"/>
                  <a:pt x="76" y="124"/>
                </a:cubicBezTo>
                <a:cubicBezTo>
                  <a:pt x="75" y="9"/>
                  <a:pt x="75" y="9"/>
                  <a:pt x="75" y="9"/>
                </a:cubicBezTo>
                <a:cubicBezTo>
                  <a:pt x="75" y="4"/>
                  <a:pt x="71" y="0"/>
                  <a:pt x="67" y="0"/>
                </a:cubicBezTo>
                <a:close/>
                <a:moveTo>
                  <a:pt x="25" y="10"/>
                </a:moveTo>
                <a:cubicBezTo>
                  <a:pt x="50" y="10"/>
                  <a:pt x="50" y="10"/>
                  <a:pt x="50" y="10"/>
                </a:cubicBezTo>
                <a:cubicBezTo>
                  <a:pt x="50" y="13"/>
                  <a:pt x="50" y="13"/>
                  <a:pt x="50" y="13"/>
                </a:cubicBezTo>
                <a:cubicBezTo>
                  <a:pt x="25" y="13"/>
                  <a:pt x="25" y="13"/>
                  <a:pt x="25" y="13"/>
                </a:cubicBezTo>
                <a:lnTo>
                  <a:pt x="25" y="10"/>
                </a:lnTo>
                <a:close/>
                <a:moveTo>
                  <a:pt x="39" y="127"/>
                </a:moveTo>
                <a:cubicBezTo>
                  <a:pt x="36" y="128"/>
                  <a:pt x="34" y="125"/>
                  <a:pt x="34" y="123"/>
                </a:cubicBezTo>
                <a:cubicBezTo>
                  <a:pt x="34" y="120"/>
                  <a:pt x="36" y="118"/>
                  <a:pt x="39" y="118"/>
                </a:cubicBezTo>
                <a:cubicBezTo>
                  <a:pt x="41" y="118"/>
                  <a:pt x="43" y="120"/>
                  <a:pt x="43" y="123"/>
                </a:cubicBezTo>
                <a:cubicBezTo>
                  <a:pt x="43" y="125"/>
                  <a:pt x="41" y="127"/>
                  <a:pt x="39" y="127"/>
                </a:cubicBezTo>
                <a:close/>
                <a:moveTo>
                  <a:pt x="70" y="111"/>
                </a:moveTo>
                <a:cubicBezTo>
                  <a:pt x="7" y="111"/>
                  <a:pt x="7" y="111"/>
                  <a:pt x="7" y="111"/>
                </a:cubicBezTo>
                <a:cubicBezTo>
                  <a:pt x="6" y="22"/>
                  <a:pt x="6" y="22"/>
                  <a:pt x="6" y="22"/>
                </a:cubicBezTo>
                <a:cubicBezTo>
                  <a:pt x="69" y="21"/>
                  <a:pt x="69" y="21"/>
                  <a:pt x="69" y="21"/>
                </a:cubicBezTo>
                <a:lnTo>
                  <a:pt x="70" y="111"/>
                </a:lnTo>
                <a:close/>
              </a:path>
            </a:pathLst>
          </a:custGeom>
          <a:solidFill>
            <a:schemeClr val="tx1"/>
          </a:solidFill>
          <a:ln>
            <a:noFill/>
          </a:ln>
        </p:spPr>
        <p:txBody>
          <a:bodyPr/>
          <a:lstStyle/>
          <a:p>
            <a:endParaRPr altLang="en-US" lang="zh-CN"/>
          </a:p>
        </p:txBody>
      </p:sp>
      <p:sp>
        <p:nvSpPr>
          <p:cNvPr id="51" name="Freeform 41"/>
          <p:cNvSpPr>
            <a:spLocks noChangeArrowheads="1"/>
          </p:cNvSpPr>
          <p:nvPr/>
        </p:nvSpPr>
        <p:spPr bwMode="auto">
          <a:xfrm>
            <a:off x="6064895" y="2381250"/>
            <a:ext cx="322262" cy="674688"/>
          </a:xfrm>
          <a:custGeom>
            <a:gdLst>
              <a:gd fmla="*/ 243570 w 86" name="T0"/>
              <a:gd fmla="*/ 0 h 180" name="T1"/>
              <a:gd fmla="*/ 82439 w 86" name="T2"/>
              <a:gd fmla="*/ 0 h 180" name="T3"/>
              <a:gd fmla="*/ 0 w 86" name="T4"/>
              <a:gd fmla="*/ 67469 h 180" name="T5"/>
              <a:gd fmla="*/ 0 w 86" name="T6"/>
              <a:gd fmla="*/ 67469 h 180" name="T7"/>
              <a:gd fmla="*/ 0 w 86" name="T8"/>
              <a:gd fmla="*/ 78714 h 180" name="T9"/>
              <a:gd fmla="*/ 3747 w 86" name="T10"/>
              <a:gd fmla="*/ 303610 h 180" name="T11"/>
              <a:gd fmla="*/ 29978 w 86" name="T12"/>
              <a:gd fmla="*/ 329847 h 180" name="T13"/>
              <a:gd fmla="*/ 56208 w 86" name="T14"/>
              <a:gd fmla="*/ 303610 h 180" name="T15"/>
              <a:gd fmla="*/ 52461 w 86" name="T16"/>
              <a:gd fmla="*/ 108700 h 180" name="T17"/>
              <a:gd fmla="*/ 78692 w 86" name="T18"/>
              <a:gd fmla="*/ 108700 h 180" name="T19"/>
              <a:gd fmla="*/ 78692 w 86" name="T20"/>
              <a:gd fmla="*/ 296113 h 180" name="T21"/>
              <a:gd fmla="*/ 78692 w 86" name="T22"/>
              <a:gd fmla="*/ 303610 h 180" name="T23"/>
              <a:gd fmla="*/ 82439 w 86" name="T24"/>
              <a:gd fmla="*/ 637205 h 180" name="T25"/>
              <a:gd fmla="*/ 119911 w 86" name="T26"/>
              <a:gd fmla="*/ 674688 h 180" name="T27"/>
              <a:gd fmla="*/ 157384 w 86" name="T28"/>
              <a:gd fmla="*/ 637205 h 180" name="T29"/>
              <a:gd fmla="*/ 153637 w 86" name="T30"/>
              <a:gd fmla="*/ 341092 h 180" name="T31"/>
              <a:gd fmla="*/ 172373 w 86" name="T32"/>
              <a:gd fmla="*/ 341092 h 180" name="T33"/>
              <a:gd fmla="*/ 176120 w 86" name="T34"/>
              <a:gd fmla="*/ 637205 h 180" name="T35"/>
              <a:gd fmla="*/ 213592 w 86" name="T36"/>
              <a:gd fmla="*/ 674688 h 180" name="T37"/>
              <a:gd fmla="*/ 247317 w 86" name="T38"/>
              <a:gd fmla="*/ 633457 h 180" name="T39"/>
              <a:gd fmla="*/ 247317 w 86" name="T40"/>
              <a:gd fmla="*/ 292365 h 180" name="T41"/>
              <a:gd fmla="*/ 247317 w 86" name="T42"/>
              <a:gd fmla="*/ 292365 h 180" name="T43"/>
              <a:gd fmla="*/ 243570 w 86" name="T44"/>
              <a:gd fmla="*/ 108700 h 180" name="T45"/>
              <a:gd fmla="*/ 262306 w 86" name="T46"/>
              <a:gd fmla="*/ 108700 h 180" name="T47"/>
              <a:gd fmla="*/ 266054 w 86" name="T48"/>
              <a:gd fmla="*/ 303610 h 180" name="T49"/>
              <a:gd fmla="*/ 296031 w 86" name="T50"/>
              <a:gd fmla="*/ 329847 h 180" name="T51"/>
              <a:gd fmla="*/ 322262 w 86" name="T52"/>
              <a:gd fmla="*/ 299861 h 180" name="T53"/>
              <a:gd fmla="*/ 322262 w 86" name="T54"/>
              <a:gd fmla="*/ 74965 h 180" name="T55"/>
              <a:gd fmla="*/ 322262 w 86" name="T56"/>
              <a:gd fmla="*/ 67469 h 180" name="T57"/>
              <a:gd fmla="*/ 322262 w 86" name="T58"/>
              <a:gd fmla="*/ 59972 h 180" name="T59"/>
              <a:gd fmla="*/ 243570 w 86" name="T60"/>
              <a:gd fmla="*/ 0 h 18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86" name="T93"/>
              <a:gd fmla="*/ 0 h 180" name="T94"/>
              <a:gd fmla="*/ 86 w 86" name="T95"/>
              <a:gd fmla="*/ 180 h 180"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80" w="86">
                <a:moveTo>
                  <a:pt x="65" y="0"/>
                </a:moveTo>
                <a:cubicBezTo>
                  <a:pt x="22" y="0"/>
                  <a:pt x="22" y="0"/>
                  <a:pt x="22" y="0"/>
                </a:cubicBezTo>
                <a:cubicBezTo>
                  <a:pt x="6" y="0"/>
                  <a:pt x="0" y="13"/>
                  <a:pt x="0" y="18"/>
                </a:cubicBezTo>
                <a:cubicBezTo>
                  <a:pt x="0" y="18"/>
                  <a:pt x="0" y="18"/>
                  <a:pt x="0" y="18"/>
                </a:cubicBezTo>
                <a:cubicBezTo>
                  <a:pt x="0" y="21"/>
                  <a:pt x="0" y="21"/>
                  <a:pt x="0" y="21"/>
                </a:cubicBezTo>
                <a:cubicBezTo>
                  <a:pt x="1" y="81"/>
                  <a:pt x="1" y="81"/>
                  <a:pt x="1" y="81"/>
                </a:cubicBezTo>
                <a:cubicBezTo>
                  <a:pt x="1" y="85"/>
                  <a:pt x="4" y="88"/>
                  <a:pt x="8" y="88"/>
                </a:cubicBezTo>
                <a:cubicBezTo>
                  <a:pt x="12" y="88"/>
                  <a:pt x="15" y="85"/>
                  <a:pt x="15" y="81"/>
                </a:cubicBezTo>
                <a:cubicBezTo>
                  <a:pt x="14" y="29"/>
                  <a:pt x="14" y="29"/>
                  <a:pt x="14" y="29"/>
                </a:cubicBezTo>
                <a:cubicBezTo>
                  <a:pt x="21" y="29"/>
                  <a:pt x="21" y="29"/>
                  <a:pt x="21" y="29"/>
                </a:cubicBezTo>
                <a:cubicBezTo>
                  <a:pt x="21" y="79"/>
                  <a:pt x="21" y="79"/>
                  <a:pt x="21" y="79"/>
                </a:cubicBezTo>
                <a:cubicBezTo>
                  <a:pt x="21" y="80"/>
                  <a:pt x="21" y="80"/>
                  <a:pt x="21" y="81"/>
                </a:cubicBezTo>
                <a:cubicBezTo>
                  <a:pt x="22" y="170"/>
                  <a:pt x="22" y="170"/>
                  <a:pt x="22" y="170"/>
                </a:cubicBezTo>
                <a:cubicBezTo>
                  <a:pt x="22" y="176"/>
                  <a:pt x="27" y="180"/>
                  <a:pt x="32" y="180"/>
                </a:cubicBezTo>
                <a:cubicBezTo>
                  <a:pt x="37" y="180"/>
                  <a:pt x="42" y="175"/>
                  <a:pt x="42" y="170"/>
                </a:cubicBezTo>
                <a:cubicBezTo>
                  <a:pt x="41" y="91"/>
                  <a:pt x="41" y="91"/>
                  <a:pt x="41" y="91"/>
                </a:cubicBezTo>
                <a:cubicBezTo>
                  <a:pt x="46" y="91"/>
                  <a:pt x="46" y="91"/>
                  <a:pt x="46" y="91"/>
                </a:cubicBezTo>
                <a:cubicBezTo>
                  <a:pt x="47" y="170"/>
                  <a:pt x="47" y="170"/>
                  <a:pt x="47" y="170"/>
                </a:cubicBezTo>
                <a:cubicBezTo>
                  <a:pt x="47" y="175"/>
                  <a:pt x="51" y="180"/>
                  <a:pt x="57" y="180"/>
                </a:cubicBezTo>
                <a:cubicBezTo>
                  <a:pt x="62" y="180"/>
                  <a:pt x="67" y="175"/>
                  <a:pt x="66" y="169"/>
                </a:cubicBezTo>
                <a:cubicBezTo>
                  <a:pt x="66" y="78"/>
                  <a:pt x="66" y="78"/>
                  <a:pt x="66" y="78"/>
                </a:cubicBezTo>
                <a:cubicBezTo>
                  <a:pt x="66" y="78"/>
                  <a:pt x="66" y="78"/>
                  <a:pt x="66" y="78"/>
                </a:cubicBezTo>
                <a:cubicBezTo>
                  <a:pt x="65" y="29"/>
                  <a:pt x="65" y="29"/>
                  <a:pt x="65" y="29"/>
                </a:cubicBezTo>
                <a:cubicBezTo>
                  <a:pt x="70" y="29"/>
                  <a:pt x="70" y="29"/>
                  <a:pt x="70" y="29"/>
                </a:cubicBezTo>
                <a:cubicBezTo>
                  <a:pt x="71" y="81"/>
                  <a:pt x="71" y="81"/>
                  <a:pt x="71" y="81"/>
                </a:cubicBezTo>
                <a:cubicBezTo>
                  <a:pt x="71" y="84"/>
                  <a:pt x="74" y="88"/>
                  <a:pt x="79" y="88"/>
                </a:cubicBezTo>
                <a:cubicBezTo>
                  <a:pt x="83" y="88"/>
                  <a:pt x="86" y="84"/>
                  <a:pt x="86" y="80"/>
                </a:cubicBezTo>
                <a:cubicBezTo>
                  <a:pt x="86" y="20"/>
                  <a:pt x="86" y="20"/>
                  <a:pt x="86" y="20"/>
                </a:cubicBezTo>
                <a:cubicBezTo>
                  <a:pt x="86" y="18"/>
                  <a:pt x="86" y="18"/>
                  <a:pt x="86" y="18"/>
                </a:cubicBezTo>
                <a:cubicBezTo>
                  <a:pt x="86" y="16"/>
                  <a:pt x="86" y="16"/>
                  <a:pt x="86" y="16"/>
                </a:cubicBezTo>
                <a:cubicBezTo>
                  <a:pt x="86" y="11"/>
                  <a:pt x="78" y="0"/>
                  <a:pt x="65" y="0"/>
                </a:cubicBezTo>
                <a:close/>
              </a:path>
            </a:pathLst>
          </a:custGeom>
          <a:solidFill>
            <a:srgbClr val="584F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2" name="Freeform 42"/>
          <p:cNvSpPr>
            <a:spLocks noChangeArrowheads="1"/>
          </p:cNvSpPr>
          <p:nvPr/>
        </p:nvSpPr>
        <p:spPr bwMode="auto">
          <a:xfrm>
            <a:off x="6158557" y="2238375"/>
            <a:ext cx="131763" cy="131763"/>
          </a:xfrm>
          <a:custGeom>
            <a:gdLst>
              <a:gd fmla="*/ 67764 w 35" name="T0"/>
              <a:gd fmla="*/ 131763 h 35" name="T1"/>
              <a:gd fmla="*/ 131763 w 35" name="T2"/>
              <a:gd fmla="*/ 63999 h 35" name="T3"/>
              <a:gd fmla="*/ 63999 w 35" name="T4"/>
              <a:gd fmla="*/ 0 h 35" name="T5"/>
              <a:gd fmla="*/ 0 w 35" name="T6"/>
              <a:gd fmla="*/ 67764 h 35" name="T7"/>
              <a:gd fmla="*/ 67764 w 35" name="T8"/>
              <a:gd fmla="*/ 131763 h 35" name="T9"/>
              <a:gd fmla="*/ 0 60000 65536" name="T10"/>
              <a:gd fmla="*/ 0 60000 65536" name="T11"/>
              <a:gd fmla="*/ 0 60000 65536" name="T12"/>
              <a:gd fmla="*/ 0 60000 65536" name="T13"/>
              <a:gd fmla="*/ 0 60000 65536" name="T14"/>
              <a:gd fmla="*/ 0 w 35" name="T15"/>
              <a:gd fmla="*/ 0 h 35" name="T16"/>
              <a:gd fmla="*/ 35 w 35" name="T17"/>
              <a:gd fmla="*/ 35 h 35" name="T18"/>
            </a:gdLst>
            <a:cxnLst>
              <a:cxn ang="T10">
                <a:pos x="T0" y="T1"/>
              </a:cxn>
              <a:cxn ang="T11">
                <a:pos x="T2" y="T3"/>
              </a:cxn>
              <a:cxn ang="T12">
                <a:pos x="T4" y="T5"/>
              </a:cxn>
              <a:cxn ang="T13">
                <a:pos x="T6" y="T7"/>
              </a:cxn>
              <a:cxn ang="T14">
                <a:pos x="T8" y="T9"/>
              </a:cxn>
            </a:cxnLst>
            <a:rect b="T18" l="T15" r="T17" t="T16"/>
            <a:pathLst>
              <a:path h="35" w="35">
                <a:moveTo>
                  <a:pt x="18" y="35"/>
                </a:moveTo>
                <a:cubicBezTo>
                  <a:pt x="27" y="34"/>
                  <a:pt x="35" y="27"/>
                  <a:pt x="35" y="17"/>
                </a:cubicBezTo>
                <a:cubicBezTo>
                  <a:pt x="35" y="8"/>
                  <a:pt x="27" y="0"/>
                  <a:pt x="17" y="0"/>
                </a:cubicBezTo>
                <a:cubicBezTo>
                  <a:pt x="8" y="1"/>
                  <a:pt x="0" y="8"/>
                  <a:pt x="0" y="18"/>
                </a:cubicBezTo>
                <a:cubicBezTo>
                  <a:pt x="1" y="27"/>
                  <a:pt x="8" y="35"/>
                  <a:pt x="18" y="35"/>
                </a:cubicBezTo>
                <a:close/>
              </a:path>
            </a:pathLst>
          </a:custGeom>
          <a:solidFill>
            <a:srgbClr val="584F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3" name="TextBox 682"/>
          <p:cNvSpPr>
            <a:spLocks noChangeArrowheads="1"/>
          </p:cNvSpPr>
          <p:nvPr/>
        </p:nvSpPr>
        <p:spPr bwMode="auto">
          <a:xfrm>
            <a:off x="1072049" y="1917700"/>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600">
                <a:solidFill>
                  <a:schemeClr val="accent2"/>
                </a:solidFill>
                <a:latin charset="-122" panose="03000509000000000000" pitchFamily="65" typeface="方正中等线简体"/>
                <a:ea charset="-122" panose="03000509000000000000" pitchFamily="65" typeface="方正中等线简体"/>
              </a:rPr>
              <a:t>27%</a:t>
            </a:r>
          </a:p>
        </p:txBody>
      </p:sp>
      <p:sp>
        <p:nvSpPr>
          <p:cNvPr id="54" name="TextBox 682"/>
          <p:cNvSpPr>
            <a:spLocks noChangeArrowheads="1"/>
          </p:cNvSpPr>
          <p:nvPr/>
        </p:nvSpPr>
        <p:spPr bwMode="auto">
          <a:xfrm>
            <a:off x="1788011" y="2025650"/>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600">
                <a:solidFill>
                  <a:schemeClr val="accent2"/>
                </a:solidFill>
                <a:latin charset="-122" panose="03000509000000000000" pitchFamily="65" typeface="方正中等线简体"/>
                <a:ea charset="-122" panose="03000509000000000000" pitchFamily="65" typeface="方正中等线简体"/>
              </a:rPr>
              <a:t>16%</a:t>
            </a:r>
          </a:p>
        </p:txBody>
      </p:sp>
      <p:sp>
        <p:nvSpPr>
          <p:cNvPr id="55" name="TextBox 682"/>
          <p:cNvSpPr>
            <a:spLocks noChangeArrowheads="1"/>
          </p:cNvSpPr>
          <p:nvPr/>
        </p:nvSpPr>
        <p:spPr bwMode="auto">
          <a:xfrm>
            <a:off x="2056299" y="2466975"/>
            <a:ext cx="44640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400">
                <a:solidFill>
                  <a:schemeClr val="accent2"/>
                </a:solidFill>
                <a:latin charset="-122" panose="03000509000000000000" pitchFamily="65" typeface="方正中等线简体"/>
                <a:ea charset="-122" panose="03000509000000000000" pitchFamily="65" typeface="方正中等线简体"/>
              </a:rPr>
              <a:t>6%</a:t>
            </a:r>
          </a:p>
        </p:txBody>
      </p:sp>
      <p:sp>
        <p:nvSpPr>
          <p:cNvPr id="56" name="TextBox 682"/>
          <p:cNvSpPr>
            <a:spLocks noChangeArrowheads="1"/>
          </p:cNvSpPr>
          <p:nvPr/>
        </p:nvSpPr>
        <p:spPr bwMode="auto">
          <a:xfrm>
            <a:off x="2015024" y="2682875"/>
            <a:ext cx="44640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400">
                <a:solidFill>
                  <a:schemeClr val="accent2"/>
                </a:solidFill>
                <a:latin charset="-122" panose="03000509000000000000" pitchFamily="65" typeface="方正中等线简体"/>
                <a:ea charset="-122" panose="03000509000000000000" pitchFamily="65" typeface="方正中等线简体"/>
              </a:rPr>
              <a:t>3%</a:t>
            </a:r>
          </a:p>
        </p:txBody>
      </p:sp>
      <p:sp>
        <p:nvSpPr>
          <p:cNvPr id="57" name="TextBox 682"/>
          <p:cNvSpPr>
            <a:spLocks noChangeArrowheads="1"/>
          </p:cNvSpPr>
          <p:nvPr/>
        </p:nvSpPr>
        <p:spPr bwMode="auto">
          <a:xfrm>
            <a:off x="1199049" y="3028950"/>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600">
                <a:solidFill>
                  <a:schemeClr val="accent2"/>
                </a:solidFill>
                <a:latin charset="-122" panose="03000509000000000000" pitchFamily="65" typeface="方正中等线简体"/>
                <a:ea charset="-122" panose="03000509000000000000" pitchFamily="65" typeface="方正中等线简体"/>
              </a:rPr>
              <a:t>48%</a:t>
            </a:r>
          </a:p>
        </p:txBody>
      </p:sp>
      <p:sp>
        <p:nvSpPr>
          <p:cNvPr id="58" name="TextBox 115"/>
          <p:cNvSpPr>
            <a:spLocks noChangeArrowheads="1"/>
          </p:cNvSpPr>
          <p:nvPr/>
        </p:nvSpPr>
        <p:spPr bwMode="auto">
          <a:xfrm>
            <a:off x="6208405" y="993775"/>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2"/>
                </a:solidFill>
                <a:latin charset="-122" pitchFamily="34" typeface="微软雅黑"/>
                <a:ea charset="-122" pitchFamily="34" typeface="微软雅黑"/>
                <a:sym charset="0" panose="020b0604020202020204" pitchFamily="34" typeface="Arial"/>
              </a:rPr>
              <a:t>添加标题</a:t>
            </a:r>
          </a:p>
        </p:txBody>
      </p:sp>
      <p:sp>
        <p:nvSpPr>
          <p:cNvPr id="59" name="TextBox 116"/>
          <p:cNvSpPr>
            <a:spLocks noChangeArrowheads="1"/>
          </p:cNvSpPr>
          <p:nvPr/>
        </p:nvSpPr>
        <p:spPr bwMode="auto">
          <a:xfrm>
            <a:off x="7383156" y="266700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latin charset="-122" pitchFamily="34" typeface="微软雅黑"/>
                <a:ea charset="-122" pitchFamily="34" typeface="微软雅黑"/>
                <a:sym charset="0" panose="020b0604020202020204" pitchFamily="34" typeface="Arial"/>
              </a:rPr>
              <a:t>添加标题</a:t>
            </a:r>
          </a:p>
        </p:txBody>
      </p:sp>
      <p:sp>
        <p:nvSpPr>
          <p:cNvPr id="60" name="TextBox 117"/>
          <p:cNvSpPr>
            <a:spLocks noChangeArrowheads="1"/>
          </p:cNvSpPr>
          <p:nvPr/>
        </p:nvSpPr>
        <p:spPr bwMode="auto">
          <a:xfrm>
            <a:off x="4092267" y="266700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latin charset="-122" pitchFamily="34" typeface="微软雅黑"/>
                <a:ea charset="-122" pitchFamily="34" typeface="微软雅黑"/>
                <a:sym charset="0" panose="020b0604020202020204" pitchFamily="34" typeface="Arial"/>
              </a:rPr>
              <a:t>添加标题</a:t>
            </a:r>
          </a:p>
        </p:txBody>
      </p:sp>
      <p:sp>
        <p:nvSpPr>
          <p:cNvPr id="61" name="TextBox 118"/>
          <p:cNvSpPr>
            <a:spLocks noChangeArrowheads="1"/>
          </p:cNvSpPr>
          <p:nvPr/>
        </p:nvSpPr>
        <p:spPr bwMode="auto">
          <a:xfrm>
            <a:off x="6430655" y="381000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itchFamily="34" typeface="微软雅黑"/>
                <a:ea charset="-122" pitchFamily="34" typeface="微软雅黑"/>
                <a:sym charset="0" panose="020b0604020202020204" pitchFamily="34" typeface="Arial"/>
              </a:rPr>
              <a:t>添加标题</a:t>
            </a:r>
          </a:p>
        </p:txBody>
      </p:sp>
      <p:sp>
        <p:nvSpPr>
          <p:cNvPr id="62" name="TextBox 119"/>
          <p:cNvSpPr>
            <a:spLocks noChangeArrowheads="1"/>
          </p:cNvSpPr>
          <p:nvPr/>
        </p:nvSpPr>
        <p:spPr bwMode="auto">
          <a:xfrm>
            <a:off x="1113482" y="3554413"/>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en-US" lang="zh-CN" sz="1600">
                <a:solidFill>
                  <a:srgbClr val="000000"/>
                </a:solidFill>
                <a:latin charset="-122" pitchFamily="34" typeface="微软雅黑"/>
                <a:ea charset="-122" pitchFamily="34" typeface="微软雅黑"/>
                <a:sym charset="0" panose="020b0604020202020204" pitchFamily="34" typeface="Arial"/>
              </a:rPr>
              <a:t>添加标题</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63" name="文本框 62"/>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42647437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3"/>
                                        </p:tgtEl>
                                        <p:attrNameLst>
                                          <p:attrName>style.visibility</p:attrName>
                                        </p:attrNameLst>
                                      </p:cBhvr>
                                      <p:to>
                                        <p:strVal val="visible"/>
                                      </p:to>
                                    </p:set>
                                    <p:anim calcmode="lin" valueType="num">
                                      <p:cBhvr>
                                        <p:cTn dur="500" fill="hold" id="12"/>
                                        <p:tgtEl>
                                          <p:spTgt spid="33"/>
                                        </p:tgtEl>
                                        <p:attrNameLst>
                                          <p:attrName>ppt_w</p:attrName>
                                        </p:attrNameLst>
                                      </p:cBhvr>
                                      <p:tavLst>
                                        <p:tav tm="0">
                                          <p:val>
                                            <p:fltVal val="0"/>
                                          </p:val>
                                        </p:tav>
                                        <p:tav tm="100000">
                                          <p:val>
                                            <p:strVal val="#ppt_w"/>
                                          </p:val>
                                        </p:tav>
                                      </p:tavLst>
                                    </p:anim>
                                    <p:anim calcmode="lin" valueType="num">
                                      <p:cBhvr>
                                        <p:cTn dur="500" fill="hold" id="13"/>
                                        <p:tgtEl>
                                          <p:spTgt spid="33"/>
                                        </p:tgtEl>
                                        <p:attrNameLst>
                                          <p:attrName>ppt_h</p:attrName>
                                        </p:attrNameLst>
                                      </p:cBhvr>
                                      <p:tavLst>
                                        <p:tav tm="0">
                                          <p:val>
                                            <p:fltVal val="0"/>
                                          </p:val>
                                        </p:tav>
                                        <p:tav tm="100000">
                                          <p:val>
                                            <p:strVal val="#ppt_h"/>
                                          </p:val>
                                        </p:tav>
                                      </p:tavLst>
                                    </p:anim>
                                    <p:animEffect filter="fade" transition="in">
                                      <p:cBhvr>
                                        <p:cTn dur="500" id="14"/>
                                        <p:tgtEl>
                                          <p:spTgt spid="3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4"/>
                                        </p:tgtEl>
                                        <p:attrNameLst>
                                          <p:attrName>style.visibility</p:attrName>
                                        </p:attrNameLst>
                                      </p:cBhvr>
                                      <p:to>
                                        <p:strVal val="visible"/>
                                      </p:to>
                                    </p:set>
                                    <p:anim calcmode="lin" valueType="num">
                                      <p:cBhvr>
                                        <p:cTn dur="500" fill="hold" id="17"/>
                                        <p:tgtEl>
                                          <p:spTgt spid="34"/>
                                        </p:tgtEl>
                                        <p:attrNameLst>
                                          <p:attrName>ppt_w</p:attrName>
                                        </p:attrNameLst>
                                      </p:cBhvr>
                                      <p:tavLst>
                                        <p:tav tm="0">
                                          <p:val>
                                            <p:fltVal val="0"/>
                                          </p:val>
                                        </p:tav>
                                        <p:tav tm="100000">
                                          <p:val>
                                            <p:strVal val="#ppt_w"/>
                                          </p:val>
                                        </p:tav>
                                      </p:tavLst>
                                    </p:anim>
                                    <p:anim calcmode="lin" valueType="num">
                                      <p:cBhvr>
                                        <p:cTn dur="500" fill="hold" id="18"/>
                                        <p:tgtEl>
                                          <p:spTgt spid="34"/>
                                        </p:tgtEl>
                                        <p:attrNameLst>
                                          <p:attrName>ppt_h</p:attrName>
                                        </p:attrNameLst>
                                      </p:cBhvr>
                                      <p:tavLst>
                                        <p:tav tm="0">
                                          <p:val>
                                            <p:fltVal val="0"/>
                                          </p:val>
                                        </p:tav>
                                        <p:tav tm="100000">
                                          <p:val>
                                            <p:strVal val="#ppt_h"/>
                                          </p:val>
                                        </p:tav>
                                      </p:tavLst>
                                    </p:anim>
                                    <p:animEffect filter="fade" transition="in">
                                      <p:cBhvr>
                                        <p:cTn dur="500" id="19"/>
                                        <p:tgtEl>
                                          <p:spTgt spid="3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5"/>
                                        </p:tgtEl>
                                        <p:attrNameLst>
                                          <p:attrName>style.visibility</p:attrName>
                                        </p:attrNameLst>
                                      </p:cBhvr>
                                      <p:to>
                                        <p:strVal val="visible"/>
                                      </p:to>
                                    </p:set>
                                    <p:anim calcmode="lin" valueType="num">
                                      <p:cBhvr>
                                        <p:cTn dur="500" fill="hold" id="22"/>
                                        <p:tgtEl>
                                          <p:spTgt spid="35"/>
                                        </p:tgtEl>
                                        <p:attrNameLst>
                                          <p:attrName>ppt_w</p:attrName>
                                        </p:attrNameLst>
                                      </p:cBhvr>
                                      <p:tavLst>
                                        <p:tav tm="0">
                                          <p:val>
                                            <p:fltVal val="0"/>
                                          </p:val>
                                        </p:tav>
                                        <p:tav tm="100000">
                                          <p:val>
                                            <p:strVal val="#ppt_w"/>
                                          </p:val>
                                        </p:tav>
                                      </p:tavLst>
                                    </p:anim>
                                    <p:anim calcmode="lin" valueType="num">
                                      <p:cBhvr>
                                        <p:cTn dur="500" fill="hold" id="23"/>
                                        <p:tgtEl>
                                          <p:spTgt spid="35"/>
                                        </p:tgtEl>
                                        <p:attrNameLst>
                                          <p:attrName>ppt_h</p:attrName>
                                        </p:attrNameLst>
                                      </p:cBhvr>
                                      <p:tavLst>
                                        <p:tav tm="0">
                                          <p:val>
                                            <p:fltVal val="0"/>
                                          </p:val>
                                        </p:tav>
                                        <p:tav tm="100000">
                                          <p:val>
                                            <p:strVal val="#ppt_h"/>
                                          </p:val>
                                        </p:tav>
                                      </p:tavLst>
                                    </p:anim>
                                    <p:animEffect filter="fade" transition="in">
                                      <p:cBhvr>
                                        <p:cTn dur="500" id="24"/>
                                        <p:tgtEl>
                                          <p:spTgt spid="35"/>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53"/>
                                        </p:tgtEl>
                                        <p:attrNameLst>
                                          <p:attrName>style.visibility</p:attrName>
                                        </p:attrNameLst>
                                      </p:cBhvr>
                                      <p:to>
                                        <p:strVal val="visible"/>
                                      </p:to>
                                    </p:set>
                                    <p:anim calcmode="lin" valueType="num">
                                      <p:cBhvr>
                                        <p:cTn dur="500" fill="hold" id="32"/>
                                        <p:tgtEl>
                                          <p:spTgt spid="53"/>
                                        </p:tgtEl>
                                        <p:attrNameLst>
                                          <p:attrName>ppt_w</p:attrName>
                                        </p:attrNameLst>
                                      </p:cBhvr>
                                      <p:tavLst>
                                        <p:tav tm="0">
                                          <p:val>
                                            <p:fltVal val="0"/>
                                          </p:val>
                                        </p:tav>
                                        <p:tav tm="100000">
                                          <p:val>
                                            <p:strVal val="#ppt_w"/>
                                          </p:val>
                                        </p:tav>
                                      </p:tavLst>
                                    </p:anim>
                                    <p:anim calcmode="lin" valueType="num">
                                      <p:cBhvr>
                                        <p:cTn dur="500" fill="hold" id="33"/>
                                        <p:tgtEl>
                                          <p:spTgt spid="53"/>
                                        </p:tgtEl>
                                        <p:attrNameLst>
                                          <p:attrName>ppt_h</p:attrName>
                                        </p:attrNameLst>
                                      </p:cBhvr>
                                      <p:tavLst>
                                        <p:tav tm="0">
                                          <p:val>
                                            <p:fltVal val="0"/>
                                          </p:val>
                                        </p:tav>
                                        <p:tav tm="100000">
                                          <p:val>
                                            <p:strVal val="#ppt_h"/>
                                          </p:val>
                                        </p:tav>
                                      </p:tavLst>
                                    </p:anim>
                                    <p:animEffect filter="fade" transition="in">
                                      <p:cBhvr>
                                        <p:cTn dur="500" id="34"/>
                                        <p:tgtEl>
                                          <p:spTgt spid="53"/>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54"/>
                                        </p:tgtEl>
                                        <p:attrNameLst>
                                          <p:attrName>style.visibility</p:attrName>
                                        </p:attrNameLst>
                                      </p:cBhvr>
                                      <p:to>
                                        <p:strVal val="visible"/>
                                      </p:to>
                                    </p:set>
                                    <p:anim calcmode="lin" valueType="num">
                                      <p:cBhvr>
                                        <p:cTn dur="500" fill="hold" id="37"/>
                                        <p:tgtEl>
                                          <p:spTgt spid="54"/>
                                        </p:tgtEl>
                                        <p:attrNameLst>
                                          <p:attrName>ppt_w</p:attrName>
                                        </p:attrNameLst>
                                      </p:cBhvr>
                                      <p:tavLst>
                                        <p:tav tm="0">
                                          <p:val>
                                            <p:fltVal val="0"/>
                                          </p:val>
                                        </p:tav>
                                        <p:tav tm="100000">
                                          <p:val>
                                            <p:strVal val="#ppt_w"/>
                                          </p:val>
                                        </p:tav>
                                      </p:tavLst>
                                    </p:anim>
                                    <p:anim calcmode="lin" valueType="num">
                                      <p:cBhvr>
                                        <p:cTn dur="500" fill="hold" id="38"/>
                                        <p:tgtEl>
                                          <p:spTgt spid="54"/>
                                        </p:tgtEl>
                                        <p:attrNameLst>
                                          <p:attrName>ppt_h</p:attrName>
                                        </p:attrNameLst>
                                      </p:cBhvr>
                                      <p:tavLst>
                                        <p:tav tm="0">
                                          <p:val>
                                            <p:fltVal val="0"/>
                                          </p:val>
                                        </p:tav>
                                        <p:tav tm="100000">
                                          <p:val>
                                            <p:strVal val="#ppt_h"/>
                                          </p:val>
                                        </p:tav>
                                      </p:tavLst>
                                    </p:anim>
                                    <p:animEffect filter="fade" transition="in">
                                      <p:cBhvr>
                                        <p:cTn dur="500" id="39"/>
                                        <p:tgtEl>
                                          <p:spTgt spid="54"/>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55"/>
                                        </p:tgtEl>
                                        <p:attrNameLst>
                                          <p:attrName>style.visibility</p:attrName>
                                        </p:attrNameLst>
                                      </p:cBhvr>
                                      <p:to>
                                        <p:strVal val="visible"/>
                                      </p:to>
                                    </p:set>
                                    <p:anim calcmode="lin" valueType="num">
                                      <p:cBhvr>
                                        <p:cTn dur="500" fill="hold" id="42"/>
                                        <p:tgtEl>
                                          <p:spTgt spid="55"/>
                                        </p:tgtEl>
                                        <p:attrNameLst>
                                          <p:attrName>ppt_w</p:attrName>
                                        </p:attrNameLst>
                                      </p:cBhvr>
                                      <p:tavLst>
                                        <p:tav tm="0">
                                          <p:val>
                                            <p:fltVal val="0"/>
                                          </p:val>
                                        </p:tav>
                                        <p:tav tm="100000">
                                          <p:val>
                                            <p:strVal val="#ppt_w"/>
                                          </p:val>
                                        </p:tav>
                                      </p:tavLst>
                                    </p:anim>
                                    <p:anim calcmode="lin" valueType="num">
                                      <p:cBhvr>
                                        <p:cTn dur="500" fill="hold" id="43"/>
                                        <p:tgtEl>
                                          <p:spTgt spid="55"/>
                                        </p:tgtEl>
                                        <p:attrNameLst>
                                          <p:attrName>ppt_h</p:attrName>
                                        </p:attrNameLst>
                                      </p:cBhvr>
                                      <p:tavLst>
                                        <p:tav tm="0">
                                          <p:val>
                                            <p:fltVal val="0"/>
                                          </p:val>
                                        </p:tav>
                                        <p:tav tm="100000">
                                          <p:val>
                                            <p:strVal val="#ppt_h"/>
                                          </p:val>
                                        </p:tav>
                                      </p:tavLst>
                                    </p:anim>
                                    <p:animEffect filter="fade" transition="in">
                                      <p:cBhvr>
                                        <p:cTn dur="500" id="44"/>
                                        <p:tgtEl>
                                          <p:spTgt spid="55"/>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56"/>
                                        </p:tgtEl>
                                        <p:attrNameLst>
                                          <p:attrName>style.visibility</p:attrName>
                                        </p:attrNameLst>
                                      </p:cBhvr>
                                      <p:to>
                                        <p:strVal val="visible"/>
                                      </p:to>
                                    </p:set>
                                    <p:anim calcmode="lin" valueType="num">
                                      <p:cBhvr>
                                        <p:cTn dur="500" fill="hold" id="47"/>
                                        <p:tgtEl>
                                          <p:spTgt spid="56"/>
                                        </p:tgtEl>
                                        <p:attrNameLst>
                                          <p:attrName>ppt_w</p:attrName>
                                        </p:attrNameLst>
                                      </p:cBhvr>
                                      <p:tavLst>
                                        <p:tav tm="0">
                                          <p:val>
                                            <p:fltVal val="0"/>
                                          </p:val>
                                        </p:tav>
                                        <p:tav tm="100000">
                                          <p:val>
                                            <p:strVal val="#ppt_w"/>
                                          </p:val>
                                        </p:tav>
                                      </p:tavLst>
                                    </p:anim>
                                    <p:anim calcmode="lin" valueType="num">
                                      <p:cBhvr>
                                        <p:cTn dur="500" fill="hold" id="48"/>
                                        <p:tgtEl>
                                          <p:spTgt spid="56"/>
                                        </p:tgtEl>
                                        <p:attrNameLst>
                                          <p:attrName>ppt_h</p:attrName>
                                        </p:attrNameLst>
                                      </p:cBhvr>
                                      <p:tavLst>
                                        <p:tav tm="0">
                                          <p:val>
                                            <p:fltVal val="0"/>
                                          </p:val>
                                        </p:tav>
                                        <p:tav tm="100000">
                                          <p:val>
                                            <p:strVal val="#ppt_h"/>
                                          </p:val>
                                        </p:tav>
                                      </p:tavLst>
                                    </p:anim>
                                    <p:animEffect filter="fade" transition="in">
                                      <p:cBhvr>
                                        <p:cTn dur="500" id="49"/>
                                        <p:tgtEl>
                                          <p:spTgt spid="56"/>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57"/>
                                        </p:tgtEl>
                                        <p:attrNameLst>
                                          <p:attrName>style.visibility</p:attrName>
                                        </p:attrNameLst>
                                      </p:cBhvr>
                                      <p:to>
                                        <p:strVal val="visible"/>
                                      </p:to>
                                    </p:set>
                                    <p:anim calcmode="lin" valueType="num">
                                      <p:cBhvr>
                                        <p:cTn dur="500" fill="hold" id="52"/>
                                        <p:tgtEl>
                                          <p:spTgt spid="57"/>
                                        </p:tgtEl>
                                        <p:attrNameLst>
                                          <p:attrName>ppt_w</p:attrName>
                                        </p:attrNameLst>
                                      </p:cBhvr>
                                      <p:tavLst>
                                        <p:tav tm="0">
                                          <p:val>
                                            <p:fltVal val="0"/>
                                          </p:val>
                                        </p:tav>
                                        <p:tav tm="100000">
                                          <p:val>
                                            <p:strVal val="#ppt_w"/>
                                          </p:val>
                                        </p:tav>
                                      </p:tavLst>
                                    </p:anim>
                                    <p:anim calcmode="lin" valueType="num">
                                      <p:cBhvr>
                                        <p:cTn dur="500" fill="hold" id="53"/>
                                        <p:tgtEl>
                                          <p:spTgt spid="57"/>
                                        </p:tgtEl>
                                        <p:attrNameLst>
                                          <p:attrName>ppt_h</p:attrName>
                                        </p:attrNameLst>
                                      </p:cBhvr>
                                      <p:tavLst>
                                        <p:tav tm="0">
                                          <p:val>
                                            <p:fltVal val="0"/>
                                          </p:val>
                                        </p:tav>
                                        <p:tav tm="100000">
                                          <p:val>
                                            <p:strVal val="#ppt_h"/>
                                          </p:val>
                                        </p:tav>
                                      </p:tavLst>
                                    </p:anim>
                                    <p:animEffect filter="fade" transition="in">
                                      <p:cBhvr>
                                        <p:cTn dur="500" id="54"/>
                                        <p:tgtEl>
                                          <p:spTgt spid="57"/>
                                        </p:tgtEl>
                                      </p:cBhvr>
                                    </p:animEffect>
                                  </p:childTnLst>
                                </p:cTn>
                              </p:par>
                            </p:childTnLst>
                          </p:cTn>
                        </p:par>
                      </p:childTnLst>
                    </p:cTn>
                  </p:par>
                  <p:par>
                    <p:cTn fill="hold" id="55" nodeType="clickPar">
                      <p:stCondLst>
                        <p:cond delay="indefinite"/>
                      </p:stCondLst>
                      <p:childTnLst>
                        <p:par>
                          <p:cTn fill="hold" id="56" nodeType="afterGroup">
                            <p:stCondLst>
                              <p:cond delay="0"/>
                            </p:stCondLst>
                            <p:childTnLst>
                              <p:par>
                                <p:cTn fill="hold" grpId="0" id="57" nodeType="clickEffect" presetClass="entr" presetID="42" presetSubtype="0">
                                  <p:stCondLst>
                                    <p:cond delay="0"/>
                                  </p:stCondLst>
                                  <p:childTnLst>
                                    <p:set>
                                      <p:cBhvr>
                                        <p:cTn dur="1" fill="hold" id="58">
                                          <p:stCondLst>
                                            <p:cond delay="0"/>
                                          </p:stCondLst>
                                        </p:cTn>
                                        <p:tgtEl>
                                          <p:spTgt spid="62"/>
                                        </p:tgtEl>
                                        <p:attrNameLst>
                                          <p:attrName>style.visibility</p:attrName>
                                        </p:attrNameLst>
                                      </p:cBhvr>
                                      <p:to>
                                        <p:strVal val="visible"/>
                                      </p:to>
                                    </p:set>
                                    <p:animEffect filter="fade" transition="in">
                                      <p:cBhvr>
                                        <p:cTn dur="500" id="59"/>
                                        <p:tgtEl>
                                          <p:spTgt spid="62"/>
                                        </p:tgtEl>
                                      </p:cBhvr>
                                    </p:animEffect>
                                    <p:anim calcmode="lin" valueType="num">
                                      <p:cBhvr>
                                        <p:cTn dur="500" fill="hold" id="60"/>
                                        <p:tgtEl>
                                          <p:spTgt spid="62"/>
                                        </p:tgtEl>
                                        <p:attrNameLst>
                                          <p:attrName>ppt_x</p:attrName>
                                        </p:attrNameLst>
                                      </p:cBhvr>
                                      <p:tavLst>
                                        <p:tav tm="0">
                                          <p:val>
                                            <p:strVal val="#ppt_x"/>
                                          </p:val>
                                        </p:tav>
                                        <p:tav tm="100000">
                                          <p:val>
                                            <p:strVal val="#ppt_x"/>
                                          </p:val>
                                        </p:tav>
                                      </p:tavLst>
                                    </p:anim>
                                    <p:anim calcmode="lin" valueType="num">
                                      <p:cBhvr>
                                        <p:cTn dur="500" fill="hold" id="61"/>
                                        <p:tgtEl>
                                          <p:spTgt spid="62"/>
                                        </p:tgtEl>
                                        <p:attrNameLst>
                                          <p:attrName>ppt_y</p:attrName>
                                        </p:attrNameLst>
                                      </p:cBhvr>
                                      <p:tavLst>
                                        <p:tav tm="0">
                                          <p:val>
                                            <p:strVal val="#ppt_y+.1"/>
                                          </p:val>
                                        </p:tav>
                                        <p:tav tm="100000">
                                          <p:val>
                                            <p:strVal val="#ppt_y"/>
                                          </p:val>
                                        </p:tav>
                                      </p:tavLst>
                                    </p:anim>
                                  </p:childTnLst>
                                </p:cTn>
                              </p:par>
                            </p:childTnLst>
                          </p:cTn>
                        </p:par>
                      </p:childTnLst>
                    </p:cTn>
                  </p:par>
                  <p:par>
                    <p:cTn fill="hold" id="62" nodeType="clickPar">
                      <p:stCondLst>
                        <p:cond delay="indefinite"/>
                      </p:stCondLst>
                      <p:childTnLst>
                        <p:par>
                          <p:cTn fill="hold" id="63" nodeType="afterGroup">
                            <p:stCondLst>
                              <p:cond delay="0"/>
                            </p:stCondLst>
                            <p:childTnLst>
                              <p:par>
                                <p:cTn fill="hold" grpId="0" id="64" nodeType="clickEffect" presetClass="entr" presetID="22" presetSubtype="8">
                                  <p:stCondLst>
                                    <p:cond delay="0"/>
                                  </p:stCondLst>
                                  <p:childTnLst>
                                    <p:set>
                                      <p:cBhvr>
                                        <p:cTn dur="1" fill="hold" id="65">
                                          <p:stCondLst>
                                            <p:cond delay="0"/>
                                          </p:stCondLst>
                                        </p:cTn>
                                        <p:tgtEl>
                                          <p:spTgt spid="37"/>
                                        </p:tgtEl>
                                        <p:attrNameLst>
                                          <p:attrName>style.visibility</p:attrName>
                                        </p:attrNameLst>
                                      </p:cBhvr>
                                      <p:to>
                                        <p:strVal val="visible"/>
                                      </p:to>
                                    </p:set>
                                    <p:animEffect filter="wipe(left)" transition="in">
                                      <p:cBhvr>
                                        <p:cTn dur="500" id="66"/>
                                        <p:tgtEl>
                                          <p:spTgt spid="37"/>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38"/>
                                        </p:tgtEl>
                                        <p:attrNameLst>
                                          <p:attrName>style.visibility</p:attrName>
                                        </p:attrNameLst>
                                      </p:cBhvr>
                                      <p:to>
                                        <p:strVal val="visible"/>
                                      </p:to>
                                    </p:set>
                                    <p:animEffect filter="wipe(left)" transition="in">
                                      <p:cBhvr>
                                        <p:cTn dur="500" id="69"/>
                                        <p:tgtEl>
                                          <p:spTgt spid="38"/>
                                        </p:tgtEl>
                                      </p:cBhvr>
                                    </p:animEffect>
                                  </p:childTnLst>
                                </p:cTn>
                              </p:par>
                            </p:childTnLst>
                          </p:cTn>
                        </p:par>
                      </p:childTnLst>
                    </p:cTn>
                  </p:par>
                  <p:par>
                    <p:cTn fill="hold" id="70" nodeType="clickPar">
                      <p:stCondLst>
                        <p:cond delay="indefinite"/>
                      </p:stCondLst>
                      <p:childTnLst>
                        <p:par>
                          <p:cTn fill="hold" id="71" nodeType="afterGroup">
                            <p:stCondLst>
                              <p:cond delay="0"/>
                            </p:stCondLst>
                            <p:childTnLst>
                              <p:par>
                                <p:cTn fill="hold" grpId="0" id="72" nodeType="clickEffect" presetClass="entr" presetID="53" presetSubtype="0">
                                  <p:stCondLst>
                                    <p:cond delay="0"/>
                                  </p:stCondLst>
                                  <p:childTnLst>
                                    <p:set>
                                      <p:cBhvr>
                                        <p:cTn dur="1" fill="hold" id="73">
                                          <p:stCondLst>
                                            <p:cond delay="0"/>
                                          </p:stCondLst>
                                        </p:cTn>
                                        <p:tgtEl>
                                          <p:spTgt spid="39"/>
                                        </p:tgtEl>
                                        <p:attrNameLst>
                                          <p:attrName>style.visibility</p:attrName>
                                        </p:attrNameLst>
                                      </p:cBhvr>
                                      <p:to>
                                        <p:strVal val="visible"/>
                                      </p:to>
                                    </p:set>
                                    <p:anim calcmode="lin" valueType="num">
                                      <p:cBhvr>
                                        <p:cTn dur="500" fill="hold" id="74"/>
                                        <p:tgtEl>
                                          <p:spTgt spid="39"/>
                                        </p:tgtEl>
                                        <p:attrNameLst>
                                          <p:attrName>ppt_w</p:attrName>
                                        </p:attrNameLst>
                                      </p:cBhvr>
                                      <p:tavLst>
                                        <p:tav tm="0">
                                          <p:val>
                                            <p:fltVal val="0"/>
                                          </p:val>
                                        </p:tav>
                                        <p:tav tm="100000">
                                          <p:val>
                                            <p:strVal val="#ppt_w"/>
                                          </p:val>
                                        </p:tav>
                                      </p:tavLst>
                                    </p:anim>
                                    <p:anim calcmode="lin" valueType="num">
                                      <p:cBhvr>
                                        <p:cTn dur="500" fill="hold" id="75"/>
                                        <p:tgtEl>
                                          <p:spTgt spid="39"/>
                                        </p:tgtEl>
                                        <p:attrNameLst>
                                          <p:attrName>ppt_h</p:attrName>
                                        </p:attrNameLst>
                                      </p:cBhvr>
                                      <p:tavLst>
                                        <p:tav tm="0">
                                          <p:val>
                                            <p:fltVal val="0"/>
                                          </p:val>
                                        </p:tav>
                                        <p:tav tm="100000">
                                          <p:val>
                                            <p:strVal val="#ppt_h"/>
                                          </p:val>
                                        </p:tav>
                                      </p:tavLst>
                                    </p:anim>
                                    <p:animEffect filter="fade" transition="in">
                                      <p:cBhvr>
                                        <p:cTn dur="500" id="76"/>
                                        <p:tgtEl>
                                          <p:spTgt spid="39"/>
                                        </p:tgtEl>
                                      </p:cBhvr>
                                    </p:animEffect>
                                  </p:childTnLst>
                                </p:cTn>
                              </p:par>
                              <p:par>
                                <p:cTn fill="hold" grpId="0" id="77" nodeType="withEffect" presetClass="entr" presetID="53" presetSubtype="0">
                                  <p:stCondLst>
                                    <p:cond delay="0"/>
                                  </p:stCondLst>
                                  <p:childTnLst>
                                    <p:set>
                                      <p:cBhvr>
                                        <p:cTn dur="1" fill="hold" id="78">
                                          <p:stCondLst>
                                            <p:cond delay="0"/>
                                          </p:stCondLst>
                                        </p:cTn>
                                        <p:tgtEl>
                                          <p:spTgt spid="40"/>
                                        </p:tgtEl>
                                        <p:attrNameLst>
                                          <p:attrName>style.visibility</p:attrName>
                                        </p:attrNameLst>
                                      </p:cBhvr>
                                      <p:to>
                                        <p:strVal val="visible"/>
                                      </p:to>
                                    </p:set>
                                    <p:anim calcmode="lin" valueType="num">
                                      <p:cBhvr>
                                        <p:cTn dur="500" fill="hold" id="79"/>
                                        <p:tgtEl>
                                          <p:spTgt spid="40"/>
                                        </p:tgtEl>
                                        <p:attrNameLst>
                                          <p:attrName>ppt_w</p:attrName>
                                        </p:attrNameLst>
                                      </p:cBhvr>
                                      <p:tavLst>
                                        <p:tav tm="0">
                                          <p:val>
                                            <p:fltVal val="0"/>
                                          </p:val>
                                        </p:tav>
                                        <p:tav tm="100000">
                                          <p:val>
                                            <p:strVal val="#ppt_w"/>
                                          </p:val>
                                        </p:tav>
                                      </p:tavLst>
                                    </p:anim>
                                    <p:anim calcmode="lin" valueType="num">
                                      <p:cBhvr>
                                        <p:cTn dur="500" fill="hold" id="80"/>
                                        <p:tgtEl>
                                          <p:spTgt spid="40"/>
                                        </p:tgtEl>
                                        <p:attrNameLst>
                                          <p:attrName>ppt_h</p:attrName>
                                        </p:attrNameLst>
                                      </p:cBhvr>
                                      <p:tavLst>
                                        <p:tav tm="0">
                                          <p:val>
                                            <p:fltVal val="0"/>
                                          </p:val>
                                        </p:tav>
                                        <p:tav tm="100000">
                                          <p:val>
                                            <p:strVal val="#ppt_h"/>
                                          </p:val>
                                        </p:tav>
                                      </p:tavLst>
                                    </p:anim>
                                    <p:animEffect filter="fade" transition="in">
                                      <p:cBhvr>
                                        <p:cTn dur="500" id="81"/>
                                        <p:tgtEl>
                                          <p:spTgt spid="40"/>
                                        </p:tgtEl>
                                      </p:cBhvr>
                                    </p:animEffect>
                                  </p:childTnLst>
                                </p:cTn>
                              </p:par>
                              <p:par>
                                <p:cTn fill="hold" grpId="0" id="82" nodeType="withEffect" presetClass="entr" presetID="53" presetSubtype="0">
                                  <p:stCondLst>
                                    <p:cond delay="0"/>
                                  </p:stCondLst>
                                  <p:childTnLst>
                                    <p:set>
                                      <p:cBhvr>
                                        <p:cTn dur="1" fill="hold" id="83">
                                          <p:stCondLst>
                                            <p:cond delay="0"/>
                                          </p:stCondLst>
                                        </p:cTn>
                                        <p:tgtEl>
                                          <p:spTgt spid="41"/>
                                        </p:tgtEl>
                                        <p:attrNameLst>
                                          <p:attrName>style.visibility</p:attrName>
                                        </p:attrNameLst>
                                      </p:cBhvr>
                                      <p:to>
                                        <p:strVal val="visible"/>
                                      </p:to>
                                    </p:set>
                                    <p:anim calcmode="lin" valueType="num">
                                      <p:cBhvr>
                                        <p:cTn dur="500" fill="hold" id="84"/>
                                        <p:tgtEl>
                                          <p:spTgt spid="41"/>
                                        </p:tgtEl>
                                        <p:attrNameLst>
                                          <p:attrName>ppt_w</p:attrName>
                                        </p:attrNameLst>
                                      </p:cBhvr>
                                      <p:tavLst>
                                        <p:tav tm="0">
                                          <p:val>
                                            <p:fltVal val="0"/>
                                          </p:val>
                                        </p:tav>
                                        <p:tav tm="100000">
                                          <p:val>
                                            <p:strVal val="#ppt_w"/>
                                          </p:val>
                                        </p:tav>
                                      </p:tavLst>
                                    </p:anim>
                                    <p:anim calcmode="lin" valueType="num">
                                      <p:cBhvr>
                                        <p:cTn dur="500" fill="hold" id="85"/>
                                        <p:tgtEl>
                                          <p:spTgt spid="41"/>
                                        </p:tgtEl>
                                        <p:attrNameLst>
                                          <p:attrName>ppt_h</p:attrName>
                                        </p:attrNameLst>
                                      </p:cBhvr>
                                      <p:tavLst>
                                        <p:tav tm="0">
                                          <p:val>
                                            <p:fltVal val="0"/>
                                          </p:val>
                                        </p:tav>
                                        <p:tav tm="100000">
                                          <p:val>
                                            <p:strVal val="#ppt_h"/>
                                          </p:val>
                                        </p:tav>
                                      </p:tavLst>
                                    </p:anim>
                                    <p:animEffect filter="fade" transition="in">
                                      <p:cBhvr>
                                        <p:cTn dur="500" id="86"/>
                                        <p:tgtEl>
                                          <p:spTgt spid="41"/>
                                        </p:tgtEl>
                                      </p:cBhvr>
                                    </p:animEffect>
                                  </p:childTnLst>
                                </p:cTn>
                              </p:par>
                              <p:par>
                                <p:cTn fill="hold" grpId="0" id="87" nodeType="withEffect" presetClass="entr" presetID="53" presetSubtype="0">
                                  <p:stCondLst>
                                    <p:cond delay="0"/>
                                  </p:stCondLst>
                                  <p:childTnLst>
                                    <p:set>
                                      <p:cBhvr>
                                        <p:cTn dur="1" fill="hold" id="88">
                                          <p:stCondLst>
                                            <p:cond delay="0"/>
                                          </p:stCondLst>
                                        </p:cTn>
                                        <p:tgtEl>
                                          <p:spTgt spid="42"/>
                                        </p:tgtEl>
                                        <p:attrNameLst>
                                          <p:attrName>style.visibility</p:attrName>
                                        </p:attrNameLst>
                                      </p:cBhvr>
                                      <p:to>
                                        <p:strVal val="visible"/>
                                      </p:to>
                                    </p:set>
                                    <p:anim calcmode="lin" valueType="num">
                                      <p:cBhvr>
                                        <p:cTn dur="500" fill="hold" id="89"/>
                                        <p:tgtEl>
                                          <p:spTgt spid="42"/>
                                        </p:tgtEl>
                                        <p:attrNameLst>
                                          <p:attrName>ppt_w</p:attrName>
                                        </p:attrNameLst>
                                      </p:cBhvr>
                                      <p:tavLst>
                                        <p:tav tm="0">
                                          <p:val>
                                            <p:fltVal val="0"/>
                                          </p:val>
                                        </p:tav>
                                        <p:tav tm="100000">
                                          <p:val>
                                            <p:strVal val="#ppt_w"/>
                                          </p:val>
                                        </p:tav>
                                      </p:tavLst>
                                    </p:anim>
                                    <p:anim calcmode="lin" valueType="num">
                                      <p:cBhvr>
                                        <p:cTn dur="500" fill="hold" id="90"/>
                                        <p:tgtEl>
                                          <p:spTgt spid="42"/>
                                        </p:tgtEl>
                                        <p:attrNameLst>
                                          <p:attrName>ppt_h</p:attrName>
                                        </p:attrNameLst>
                                      </p:cBhvr>
                                      <p:tavLst>
                                        <p:tav tm="0">
                                          <p:val>
                                            <p:fltVal val="0"/>
                                          </p:val>
                                        </p:tav>
                                        <p:tav tm="100000">
                                          <p:val>
                                            <p:strVal val="#ppt_h"/>
                                          </p:val>
                                        </p:tav>
                                      </p:tavLst>
                                    </p:anim>
                                    <p:animEffect filter="fade" transition="in">
                                      <p:cBhvr>
                                        <p:cTn dur="500" id="91"/>
                                        <p:tgtEl>
                                          <p:spTgt spid="42"/>
                                        </p:tgtEl>
                                      </p:cBhvr>
                                    </p:animEffect>
                                  </p:childTnLst>
                                </p:cTn>
                              </p:par>
                              <p:par>
                                <p:cTn fill="hold" grpId="0" id="92" nodeType="withEffect" presetClass="entr" presetID="53" presetSubtype="0">
                                  <p:stCondLst>
                                    <p:cond delay="0"/>
                                  </p:stCondLst>
                                  <p:childTnLst>
                                    <p:set>
                                      <p:cBhvr>
                                        <p:cTn dur="1" fill="hold" id="93">
                                          <p:stCondLst>
                                            <p:cond delay="0"/>
                                          </p:stCondLst>
                                        </p:cTn>
                                        <p:tgtEl>
                                          <p:spTgt spid="51"/>
                                        </p:tgtEl>
                                        <p:attrNameLst>
                                          <p:attrName>style.visibility</p:attrName>
                                        </p:attrNameLst>
                                      </p:cBhvr>
                                      <p:to>
                                        <p:strVal val="visible"/>
                                      </p:to>
                                    </p:set>
                                    <p:anim calcmode="lin" valueType="num">
                                      <p:cBhvr>
                                        <p:cTn dur="500" fill="hold" id="94"/>
                                        <p:tgtEl>
                                          <p:spTgt spid="51"/>
                                        </p:tgtEl>
                                        <p:attrNameLst>
                                          <p:attrName>ppt_w</p:attrName>
                                        </p:attrNameLst>
                                      </p:cBhvr>
                                      <p:tavLst>
                                        <p:tav tm="0">
                                          <p:val>
                                            <p:fltVal val="0"/>
                                          </p:val>
                                        </p:tav>
                                        <p:tav tm="100000">
                                          <p:val>
                                            <p:strVal val="#ppt_w"/>
                                          </p:val>
                                        </p:tav>
                                      </p:tavLst>
                                    </p:anim>
                                    <p:anim calcmode="lin" valueType="num">
                                      <p:cBhvr>
                                        <p:cTn dur="500" fill="hold" id="95"/>
                                        <p:tgtEl>
                                          <p:spTgt spid="51"/>
                                        </p:tgtEl>
                                        <p:attrNameLst>
                                          <p:attrName>ppt_h</p:attrName>
                                        </p:attrNameLst>
                                      </p:cBhvr>
                                      <p:tavLst>
                                        <p:tav tm="0">
                                          <p:val>
                                            <p:fltVal val="0"/>
                                          </p:val>
                                        </p:tav>
                                        <p:tav tm="100000">
                                          <p:val>
                                            <p:strVal val="#ppt_h"/>
                                          </p:val>
                                        </p:tav>
                                      </p:tavLst>
                                    </p:anim>
                                    <p:animEffect filter="fade" transition="in">
                                      <p:cBhvr>
                                        <p:cTn dur="500" id="96"/>
                                        <p:tgtEl>
                                          <p:spTgt spid="51"/>
                                        </p:tgtEl>
                                      </p:cBhvr>
                                    </p:animEffect>
                                  </p:childTnLst>
                                </p:cTn>
                              </p:par>
                              <p:par>
                                <p:cTn fill="hold" grpId="0" id="97" nodeType="withEffect" presetClass="entr" presetID="53" presetSubtype="0">
                                  <p:stCondLst>
                                    <p:cond delay="0"/>
                                  </p:stCondLst>
                                  <p:childTnLst>
                                    <p:set>
                                      <p:cBhvr>
                                        <p:cTn dur="1" fill="hold" id="98">
                                          <p:stCondLst>
                                            <p:cond delay="0"/>
                                          </p:stCondLst>
                                        </p:cTn>
                                        <p:tgtEl>
                                          <p:spTgt spid="52"/>
                                        </p:tgtEl>
                                        <p:attrNameLst>
                                          <p:attrName>style.visibility</p:attrName>
                                        </p:attrNameLst>
                                      </p:cBhvr>
                                      <p:to>
                                        <p:strVal val="visible"/>
                                      </p:to>
                                    </p:set>
                                    <p:anim calcmode="lin" valueType="num">
                                      <p:cBhvr>
                                        <p:cTn dur="500" fill="hold" id="99"/>
                                        <p:tgtEl>
                                          <p:spTgt spid="52"/>
                                        </p:tgtEl>
                                        <p:attrNameLst>
                                          <p:attrName>ppt_w</p:attrName>
                                        </p:attrNameLst>
                                      </p:cBhvr>
                                      <p:tavLst>
                                        <p:tav tm="0">
                                          <p:val>
                                            <p:fltVal val="0"/>
                                          </p:val>
                                        </p:tav>
                                        <p:tav tm="100000">
                                          <p:val>
                                            <p:strVal val="#ppt_w"/>
                                          </p:val>
                                        </p:tav>
                                      </p:tavLst>
                                    </p:anim>
                                    <p:anim calcmode="lin" valueType="num">
                                      <p:cBhvr>
                                        <p:cTn dur="500" fill="hold" id="100"/>
                                        <p:tgtEl>
                                          <p:spTgt spid="52"/>
                                        </p:tgtEl>
                                        <p:attrNameLst>
                                          <p:attrName>ppt_h</p:attrName>
                                        </p:attrNameLst>
                                      </p:cBhvr>
                                      <p:tavLst>
                                        <p:tav tm="0">
                                          <p:val>
                                            <p:fltVal val="0"/>
                                          </p:val>
                                        </p:tav>
                                        <p:tav tm="100000">
                                          <p:val>
                                            <p:strVal val="#ppt_h"/>
                                          </p:val>
                                        </p:tav>
                                      </p:tavLst>
                                    </p:anim>
                                    <p:animEffect filter="fade" transition="in">
                                      <p:cBhvr>
                                        <p:cTn dur="500" id="101"/>
                                        <p:tgtEl>
                                          <p:spTgt spid="52"/>
                                        </p:tgtEl>
                                      </p:cBhvr>
                                    </p:animEffect>
                                  </p:childTnLst>
                                </p:cTn>
                              </p:par>
                              <p:par>
                                <p:cTn fill="hold" grpId="0" id="102" nodeType="withEffect" presetClass="entr" presetID="53" presetSubtype="0">
                                  <p:stCondLst>
                                    <p:cond delay="0"/>
                                  </p:stCondLst>
                                  <p:childTnLst>
                                    <p:set>
                                      <p:cBhvr>
                                        <p:cTn dur="1" fill="hold" id="103">
                                          <p:stCondLst>
                                            <p:cond delay="0"/>
                                          </p:stCondLst>
                                        </p:cTn>
                                        <p:tgtEl>
                                          <p:spTgt spid="43"/>
                                        </p:tgtEl>
                                        <p:attrNameLst>
                                          <p:attrName>style.visibility</p:attrName>
                                        </p:attrNameLst>
                                      </p:cBhvr>
                                      <p:to>
                                        <p:strVal val="visible"/>
                                      </p:to>
                                    </p:set>
                                    <p:anim calcmode="lin" valueType="num">
                                      <p:cBhvr>
                                        <p:cTn dur="500" fill="hold" id="104"/>
                                        <p:tgtEl>
                                          <p:spTgt spid="43"/>
                                        </p:tgtEl>
                                        <p:attrNameLst>
                                          <p:attrName>ppt_w</p:attrName>
                                        </p:attrNameLst>
                                      </p:cBhvr>
                                      <p:tavLst>
                                        <p:tav tm="0">
                                          <p:val>
                                            <p:fltVal val="0"/>
                                          </p:val>
                                        </p:tav>
                                        <p:tav tm="100000">
                                          <p:val>
                                            <p:strVal val="#ppt_w"/>
                                          </p:val>
                                        </p:tav>
                                      </p:tavLst>
                                    </p:anim>
                                    <p:anim calcmode="lin" valueType="num">
                                      <p:cBhvr>
                                        <p:cTn dur="500" fill="hold" id="105"/>
                                        <p:tgtEl>
                                          <p:spTgt spid="43"/>
                                        </p:tgtEl>
                                        <p:attrNameLst>
                                          <p:attrName>ppt_h</p:attrName>
                                        </p:attrNameLst>
                                      </p:cBhvr>
                                      <p:tavLst>
                                        <p:tav tm="0">
                                          <p:val>
                                            <p:fltVal val="0"/>
                                          </p:val>
                                        </p:tav>
                                        <p:tav tm="100000">
                                          <p:val>
                                            <p:strVal val="#ppt_h"/>
                                          </p:val>
                                        </p:tav>
                                      </p:tavLst>
                                    </p:anim>
                                    <p:animEffect filter="fade" transition="in">
                                      <p:cBhvr>
                                        <p:cTn dur="500" id="106"/>
                                        <p:tgtEl>
                                          <p:spTgt spid="43"/>
                                        </p:tgtEl>
                                      </p:cBhvr>
                                    </p:animEffect>
                                  </p:childTnLst>
                                </p:cTn>
                              </p:par>
                            </p:childTnLst>
                          </p:cTn>
                        </p:par>
                      </p:childTnLst>
                    </p:cTn>
                  </p:par>
                  <p:par>
                    <p:cTn fill="hold" id="107" nodeType="clickPar">
                      <p:stCondLst>
                        <p:cond delay="indefinite"/>
                      </p:stCondLst>
                      <p:childTnLst>
                        <p:par>
                          <p:cTn fill="hold" id="108" nodeType="afterGroup">
                            <p:stCondLst>
                              <p:cond delay="0"/>
                            </p:stCondLst>
                            <p:childTnLst>
                              <p:par>
                                <p:cTn fill="hold" grpId="0" id="109" nodeType="clickEffect" presetClass="entr" presetID="2" presetSubtype="4">
                                  <p:stCondLst>
                                    <p:cond delay="0"/>
                                  </p:stCondLst>
                                  <p:childTnLst>
                                    <p:set>
                                      <p:cBhvr>
                                        <p:cTn dur="1" fill="hold" id="110">
                                          <p:stCondLst>
                                            <p:cond delay="0"/>
                                          </p:stCondLst>
                                        </p:cTn>
                                        <p:tgtEl>
                                          <p:spTgt spid="49"/>
                                        </p:tgtEl>
                                        <p:attrNameLst>
                                          <p:attrName>style.visibility</p:attrName>
                                        </p:attrNameLst>
                                      </p:cBhvr>
                                      <p:to>
                                        <p:strVal val="visible"/>
                                      </p:to>
                                    </p:set>
                                    <p:anim calcmode="lin" valueType="num">
                                      <p:cBhvr additive="base">
                                        <p:cTn dur="500" fill="hold" id="111"/>
                                        <p:tgtEl>
                                          <p:spTgt spid="49"/>
                                        </p:tgtEl>
                                        <p:attrNameLst>
                                          <p:attrName>ppt_x</p:attrName>
                                        </p:attrNameLst>
                                      </p:cBhvr>
                                      <p:tavLst>
                                        <p:tav tm="0">
                                          <p:val>
                                            <p:strVal val="#ppt_x"/>
                                          </p:val>
                                        </p:tav>
                                        <p:tav tm="100000">
                                          <p:val>
                                            <p:strVal val="#ppt_x"/>
                                          </p:val>
                                        </p:tav>
                                      </p:tavLst>
                                    </p:anim>
                                    <p:anim calcmode="lin" valueType="num">
                                      <p:cBhvr additive="base">
                                        <p:cTn dur="500" fill="hold" id="112"/>
                                        <p:tgtEl>
                                          <p:spTgt spid="49"/>
                                        </p:tgtEl>
                                        <p:attrNameLst>
                                          <p:attrName>ppt_y</p:attrName>
                                        </p:attrNameLst>
                                      </p:cBhvr>
                                      <p:tavLst>
                                        <p:tav tm="0">
                                          <p:val>
                                            <p:strVal val="1+#ppt_h/2"/>
                                          </p:val>
                                        </p:tav>
                                        <p:tav tm="100000">
                                          <p:val>
                                            <p:strVal val="#ppt_y"/>
                                          </p:val>
                                        </p:tav>
                                      </p:tavLst>
                                    </p:anim>
                                  </p:childTnLst>
                                </p:cTn>
                              </p:par>
                              <p:par>
                                <p:cTn fill="hold" grpId="0" id="113" nodeType="withEffect" presetClass="entr" presetID="2" presetSubtype="4">
                                  <p:stCondLst>
                                    <p:cond delay="0"/>
                                  </p:stCondLst>
                                  <p:childTnLst>
                                    <p:set>
                                      <p:cBhvr>
                                        <p:cTn dur="1" fill="hold" id="114">
                                          <p:stCondLst>
                                            <p:cond delay="0"/>
                                          </p:stCondLst>
                                        </p:cTn>
                                        <p:tgtEl>
                                          <p:spTgt spid="58"/>
                                        </p:tgtEl>
                                        <p:attrNameLst>
                                          <p:attrName>style.visibility</p:attrName>
                                        </p:attrNameLst>
                                      </p:cBhvr>
                                      <p:to>
                                        <p:strVal val="visible"/>
                                      </p:to>
                                    </p:set>
                                    <p:anim calcmode="lin" valueType="num">
                                      <p:cBhvr additive="base">
                                        <p:cTn dur="500" fill="hold" id="115"/>
                                        <p:tgtEl>
                                          <p:spTgt spid="58"/>
                                        </p:tgtEl>
                                        <p:attrNameLst>
                                          <p:attrName>ppt_x</p:attrName>
                                        </p:attrNameLst>
                                      </p:cBhvr>
                                      <p:tavLst>
                                        <p:tav tm="0">
                                          <p:val>
                                            <p:strVal val="#ppt_x"/>
                                          </p:val>
                                        </p:tav>
                                        <p:tav tm="100000">
                                          <p:val>
                                            <p:strVal val="#ppt_x"/>
                                          </p:val>
                                        </p:tav>
                                      </p:tavLst>
                                    </p:anim>
                                    <p:anim calcmode="lin" valueType="num">
                                      <p:cBhvr additive="base">
                                        <p:cTn dur="500" fill="hold" id="116"/>
                                        <p:tgtEl>
                                          <p:spTgt spid="58"/>
                                        </p:tgtEl>
                                        <p:attrNameLst>
                                          <p:attrName>ppt_y</p:attrName>
                                        </p:attrNameLst>
                                      </p:cBhvr>
                                      <p:tavLst>
                                        <p:tav tm="0">
                                          <p:val>
                                            <p:strVal val="1+#ppt_h/2"/>
                                          </p:val>
                                        </p:tav>
                                        <p:tav tm="100000">
                                          <p:val>
                                            <p:strVal val="#ppt_y"/>
                                          </p:val>
                                        </p:tav>
                                      </p:tavLst>
                                    </p:anim>
                                  </p:childTnLst>
                                </p:cTn>
                              </p:par>
                            </p:childTnLst>
                          </p:cTn>
                        </p:par>
                      </p:childTnLst>
                    </p:cTn>
                  </p:par>
                  <p:par>
                    <p:cTn fill="hold" id="117" nodeType="clickPar">
                      <p:stCondLst>
                        <p:cond delay="indefinite"/>
                      </p:stCondLst>
                      <p:childTnLst>
                        <p:par>
                          <p:cTn fill="hold" id="118" nodeType="afterGroup">
                            <p:stCondLst>
                              <p:cond delay="0"/>
                            </p:stCondLst>
                            <p:childTnLst>
                              <p:par>
                                <p:cTn fill="hold" grpId="0" id="119" nodeType="clickEffect" presetClass="entr" presetID="2" presetSubtype="2">
                                  <p:stCondLst>
                                    <p:cond delay="0"/>
                                  </p:stCondLst>
                                  <p:childTnLst>
                                    <p:set>
                                      <p:cBhvr>
                                        <p:cTn dur="1" fill="hold" id="120">
                                          <p:stCondLst>
                                            <p:cond delay="0"/>
                                          </p:stCondLst>
                                        </p:cTn>
                                        <p:tgtEl>
                                          <p:spTgt spid="50"/>
                                        </p:tgtEl>
                                        <p:attrNameLst>
                                          <p:attrName>style.visibility</p:attrName>
                                        </p:attrNameLst>
                                      </p:cBhvr>
                                      <p:to>
                                        <p:strVal val="visible"/>
                                      </p:to>
                                    </p:set>
                                    <p:anim calcmode="lin" valueType="num">
                                      <p:cBhvr additive="base">
                                        <p:cTn dur="500" fill="hold" id="121"/>
                                        <p:tgtEl>
                                          <p:spTgt spid="50"/>
                                        </p:tgtEl>
                                        <p:attrNameLst>
                                          <p:attrName>ppt_x</p:attrName>
                                        </p:attrNameLst>
                                      </p:cBhvr>
                                      <p:tavLst>
                                        <p:tav tm="0">
                                          <p:val>
                                            <p:strVal val="1+#ppt_w/2"/>
                                          </p:val>
                                        </p:tav>
                                        <p:tav tm="100000">
                                          <p:val>
                                            <p:strVal val="#ppt_x"/>
                                          </p:val>
                                        </p:tav>
                                      </p:tavLst>
                                    </p:anim>
                                    <p:anim calcmode="lin" valueType="num">
                                      <p:cBhvr additive="base">
                                        <p:cTn dur="500" fill="hold" id="122"/>
                                        <p:tgtEl>
                                          <p:spTgt spid="50"/>
                                        </p:tgtEl>
                                        <p:attrNameLst>
                                          <p:attrName>ppt_y</p:attrName>
                                        </p:attrNameLst>
                                      </p:cBhvr>
                                      <p:tavLst>
                                        <p:tav tm="0">
                                          <p:val>
                                            <p:strVal val="#ppt_y"/>
                                          </p:val>
                                        </p:tav>
                                        <p:tav tm="100000">
                                          <p:val>
                                            <p:strVal val="#ppt_y"/>
                                          </p:val>
                                        </p:tav>
                                      </p:tavLst>
                                    </p:anim>
                                  </p:childTnLst>
                                </p:cTn>
                              </p:par>
                              <p:par>
                                <p:cTn fill="hold" grpId="0" id="123" nodeType="withEffect" presetClass="entr" presetID="2" presetSubtype="2">
                                  <p:stCondLst>
                                    <p:cond delay="0"/>
                                  </p:stCondLst>
                                  <p:childTnLst>
                                    <p:set>
                                      <p:cBhvr>
                                        <p:cTn dur="1" fill="hold" id="124">
                                          <p:stCondLst>
                                            <p:cond delay="0"/>
                                          </p:stCondLst>
                                        </p:cTn>
                                        <p:tgtEl>
                                          <p:spTgt spid="59"/>
                                        </p:tgtEl>
                                        <p:attrNameLst>
                                          <p:attrName>style.visibility</p:attrName>
                                        </p:attrNameLst>
                                      </p:cBhvr>
                                      <p:to>
                                        <p:strVal val="visible"/>
                                      </p:to>
                                    </p:set>
                                    <p:anim calcmode="lin" valueType="num">
                                      <p:cBhvr additive="base">
                                        <p:cTn dur="500" fill="hold" id="125"/>
                                        <p:tgtEl>
                                          <p:spTgt spid="59"/>
                                        </p:tgtEl>
                                        <p:attrNameLst>
                                          <p:attrName>ppt_x</p:attrName>
                                        </p:attrNameLst>
                                      </p:cBhvr>
                                      <p:tavLst>
                                        <p:tav tm="0">
                                          <p:val>
                                            <p:strVal val="1+#ppt_w/2"/>
                                          </p:val>
                                        </p:tav>
                                        <p:tav tm="100000">
                                          <p:val>
                                            <p:strVal val="#ppt_x"/>
                                          </p:val>
                                        </p:tav>
                                      </p:tavLst>
                                    </p:anim>
                                    <p:anim calcmode="lin" valueType="num">
                                      <p:cBhvr additive="base">
                                        <p:cTn dur="500" fill="hold" id="126"/>
                                        <p:tgtEl>
                                          <p:spTgt spid="59"/>
                                        </p:tgtEl>
                                        <p:attrNameLst>
                                          <p:attrName>ppt_y</p:attrName>
                                        </p:attrNameLst>
                                      </p:cBhvr>
                                      <p:tavLst>
                                        <p:tav tm="0">
                                          <p:val>
                                            <p:strVal val="#ppt_y"/>
                                          </p:val>
                                        </p:tav>
                                        <p:tav tm="100000">
                                          <p:val>
                                            <p:strVal val="#ppt_y"/>
                                          </p:val>
                                        </p:tav>
                                      </p:tavLst>
                                    </p:anim>
                                  </p:childTnLst>
                                </p:cTn>
                              </p:par>
                            </p:childTnLst>
                          </p:cTn>
                        </p:par>
                      </p:childTnLst>
                    </p:cTn>
                  </p:par>
                  <p:par>
                    <p:cTn fill="hold" id="127" nodeType="clickPar">
                      <p:stCondLst>
                        <p:cond delay="indefinite"/>
                      </p:stCondLst>
                      <p:childTnLst>
                        <p:par>
                          <p:cTn fill="hold" id="128" nodeType="afterGroup">
                            <p:stCondLst>
                              <p:cond delay="0"/>
                            </p:stCondLst>
                            <p:childTnLst>
                              <p:par>
                                <p:cTn fill="hold" grpId="0" id="129" nodeType="clickEffect" presetClass="entr" presetID="2" presetSubtype="4">
                                  <p:stCondLst>
                                    <p:cond delay="0"/>
                                  </p:stCondLst>
                                  <p:childTnLst>
                                    <p:set>
                                      <p:cBhvr>
                                        <p:cTn dur="1" fill="hold" id="130">
                                          <p:stCondLst>
                                            <p:cond delay="0"/>
                                          </p:stCondLst>
                                        </p:cTn>
                                        <p:tgtEl>
                                          <p:spTgt spid="47"/>
                                        </p:tgtEl>
                                        <p:attrNameLst>
                                          <p:attrName>style.visibility</p:attrName>
                                        </p:attrNameLst>
                                      </p:cBhvr>
                                      <p:to>
                                        <p:strVal val="visible"/>
                                      </p:to>
                                    </p:set>
                                    <p:anim calcmode="lin" valueType="num">
                                      <p:cBhvr additive="base">
                                        <p:cTn dur="500" fill="hold" id="131"/>
                                        <p:tgtEl>
                                          <p:spTgt spid="47"/>
                                        </p:tgtEl>
                                        <p:attrNameLst>
                                          <p:attrName>ppt_x</p:attrName>
                                        </p:attrNameLst>
                                      </p:cBhvr>
                                      <p:tavLst>
                                        <p:tav tm="0">
                                          <p:val>
                                            <p:strVal val="#ppt_x"/>
                                          </p:val>
                                        </p:tav>
                                        <p:tav tm="100000">
                                          <p:val>
                                            <p:strVal val="#ppt_x"/>
                                          </p:val>
                                        </p:tav>
                                      </p:tavLst>
                                    </p:anim>
                                    <p:anim calcmode="lin" valueType="num">
                                      <p:cBhvr additive="base">
                                        <p:cTn dur="500" fill="hold" id="132"/>
                                        <p:tgtEl>
                                          <p:spTgt spid="47"/>
                                        </p:tgtEl>
                                        <p:attrNameLst>
                                          <p:attrName>ppt_y</p:attrName>
                                        </p:attrNameLst>
                                      </p:cBhvr>
                                      <p:tavLst>
                                        <p:tav tm="0">
                                          <p:val>
                                            <p:strVal val="1+#ppt_h/2"/>
                                          </p:val>
                                        </p:tav>
                                        <p:tav tm="100000">
                                          <p:val>
                                            <p:strVal val="#ppt_y"/>
                                          </p:val>
                                        </p:tav>
                                      </p:tavLst>
                                    </p:anim>
                                  </p:childTnLst>
                                </p:cTn>
                              </p:par>
                              <p:par>
                                <p:cTn fill="hold" grpId="0" id="133" nodeType="withEffect" presetClass="entr" presetID="2" presetSubtype="4">
                                  <p:stCondLst>
                                    <p:cond delay="0"/>
                                  </p:stCondLst>
                                  <p:childTnLst>
                                    <p:set>
                                      <p:cBhvr>
                                        <p:cTn dur="1" fill="hold" id="134">
                                          <p:stCondLst>
                                            <p:cond delay="0"/>
                                          </p:stCondLst>
                                        </p:cTn>
                                        <p:tgtEl>
                                          <p:spTgt spid="48"/>
                                        </p:tgtEl>
                                        <p:attrNameLst>
                                          <p:attrName>style.visibility</p:attrName>
                                        </p:attrNameLst>
                                      </p:cBhvr>
                                      <p:to>
                                        <p:strVal val="visible"/>
                                      </p:to>
                                    </p:set>
                                    <p:anim calcmode="lin" valueType="num">
                                      <p:cBhvr additive="base">
                                        <p:cTn dur="500" fill="hold" id="135"/>
                                        <p:tgtEl>
                                          <p:spTgt spid="48"/>
                                        </p:tgtEl>
                                        <p:attrNameLst>
                                          <p:attrName>ppt_x</p:attrName>
                                        </p:attrNameLst>
                                      </p:cBhvr>
                                      <p:tavLst>
                                        <p:tav tm="0">
                                          <p:val>
                                            <p:strVal val="#ppt_x"/>
                                          </p:val>
                                        </p:tav>
                                        <p:tav tm="100000">
                                          <p:val>
                                            <p:strVal val="#ppt_x"/>
                                          </p:val>
                                        </p:tav>
                                      </p:tavLst>
                                    </p:anim>
                                    <p:anim calcmode="lin" valueType="num">
                                      <p:cBhvr additive="base">
                                        <p:cTn dur="500" fill="hold" id="136"/>
                                        <p:tgtEl>
                                          <p:spTgt spid="48"/>
                                        </p:tgtEl>
                                        <p:attrNameLst>
                                          <p:attrName>ppt_y</p:attrName>
                                        </p:attrNameLst>
                                      </p:cBhvr>
                                      <p:tavLst>
                                        <p:tav tm="0">
                                          <p:val>
                                            <p:strVal val="1+#ppt_h/2"/>
                                          </p:val>
                                        </p:tav>
                                        <p:tav tm="100000">
                                          <p:val>
                                            <p:strVal val="#ppt_y"/>
                                          </p:val>
                                        </p:tav>
                                      </p:tavLst>
                                    </p:anim>
                                  </p:childTnLst>
                                </p:cTn>
                              </p:par>
                              <p:par>
                                <p:cTn fill="hold" grpId="0" id="137" nodeType="withEffect" presetClass="entr" presetID="2" presetSubtype="4">
                                  <p:stCondLst>
                                    <p:cond delay="0"/>
                                  </p:stCondLst>
                                  <p:childTnLst>
                                    <p:set>
                                      <p:cBhvr>
                                        <p:cTn dur="1" fill="hold" id="138">
                                          <p:stCondLst>
                                            <p:cond delay="0"/>
                                          </p:stCondLst>
                                        </p:cTn>
                                        <p:tgtEl>
                                          <p:spTgt spid="61"/>
                                        </p:tgtEl>
                                        <p:attrNameLst>
                                          <p:attrName>style.visibility</p:attrName>
                                        </p:attrNameLst>
                                      </p:cBhvr>
                                      <p:to>
                                        <p:strVal val="visible"/>
                                      </p:to>
                                    </p:set>
                                    <p:anim calcmode="lin" valueType="num">
                                      <p:cBhvr additive="base">
                                        <p:cTn dur="500" fill="hold" id="139"/>
                                        <p:tgtEl>
                                          <p:spTgt spid="61"/>
                                        </p:tgtEl>
                                        <p:attrNameLst>
                                          <p:attrName>ppt_x</p:attrName>
                                        </p:attrNameLst>
                                      </p:cBhvr>
                                      <p:tavLst>
                                        <p:tav tm="0">
                                          <p:val>
                                            <p:strVal val="#ppt_x"/>
                                          </p:val>
                                        </p:tav>
                                        <p:tav tm="100000">
                                          <p:val>
                                            <p:strVal val="#ppt_x"/>
                                          </p:val>
                                        </p:tav>
                                      </p:tavLst>
                                    </p:anim>
                                    <p:anim calcmode="lin" valueType="num">
                                      <p:cBhvr additive="base">
                                        <p:cTn dur="500" fill="hold" id="140"/>
                                        <p:tgtEl>
                                          <p:spTgt spid="61"/>
                                        </p:tgtEl>
                                        <p:attrNameLst>
                                          <p:attrName>ppt_y</p:attrName>
                                        </p:attrNameLst>
                                      </p:cBhvr>
                                      <p:tavLst>
                                        <p:tav tm="0">
                                          <p:val>
                                            <p:strVal val="1+#ppt_h/2"/>
                                          </p:val>
                                        </p:tav>
                                        <p:tav tm="100000">
                                          <p:val>
                                            <p:strVal val="#ppt_y"/>
                                          </p:val>
                                        </p:tav>
                                      </p:tavLst>
                                    </p:anim>
                                  </p:childTnLst>
                                </p:cTn>
                              </p:par>
                            </p:childTnLst>
                          </p:cTn>
                        </p:par>
                      </p:childTnLst>
                    </p:cTn>
                  </p:par>
                  <p:par>
                    <p:cTn fill="hold" id="141" nodeType="clickPar">
                      <p:stCondLst>
                        <p:cond delay="indefinite"/>
                      </p:stCondLst>
                      <p:childTnLst>
                        <p:par>
                          <p:cTn fill="hold" id="142" nodeType="afterGroup">
                            <p:stCondLst>
                              <p:cond delay="0"/>
                            </p:stCondLst>
                            <p:childTnLst>
                              <p:par>
                                <p:cTn fill="hold" grpId="0" id="143" nodeType="clickEffect" presetClass="entr" presetID="2" presetSubtype="4">
                                  <p:stCondLst>
                                    <p:cond delay="0"/>
                                  </p:stCondLst>
                                  <p:childTnLst>
                                    <p:set>
                                      <p:cBhvr>
                                        <p:cTn dur="1" fill="hold" id="144">
                                          <p:stCondLst>
                                            <p:cond delay="0"/>
                                          </p:stCondLst>
                                        </p:cTn>
                                        <p:tgtEl>
                                          <p:spTgt spid="44"/>
                                        </p:tgtEl>
                                        <p:attrNameLst>
                                          <p:attrName>style.visibility</p:attrName>
                                        </p:attrNameLst>
                                      </p:cBhvr>
                                      <p:to>
                                        <p:strVal val="visible"/>
                                      </p:to>
                                    </p:set>
                                    <p:anim calcmode="lin" valueType="num">
                                      <p:cBhvr additive="base">
                                        <p:cTn dur="500" fill="hold" id="145"/>
                                        <p:tgtEl>
                                          <p:spTgt spid="44"/>
                                        </p:tgtEl>
                                        <p:attrNameLst>
                                          <p:attrName>ppt_x</p:attrName>
                                        </p:attrNameLst>
                                      </p:cBhvr>
                                      <p:tavLst>
                                        <p:tav tm="0">
                                          <p:val>
                                            <p:strVal val="#ppt_x"/>
                                          </p:val>
                                        </p:tav>
                                        <p:tav tm="100000">
                                          <p:val>
                                            <p:strVal val="#ppt_x"/>
                                          </p:val>
                                        </p:tav>
                                      </p:tavLst>
                                    </p:anim>
                                    <p:anim calcmode="lin" valueType="num">
                                      <p:cBhvr additive="base">
                                        <p:cTn dur="500" fill="hold" id="146"/>
                                        <p:tgtEl>
                                          <p:spTgt spid="44"/>
                                        </p:tgtEl>
                                        <p:attrNameLst>
                                          <p:attrName>ppt_y</p:attrName>
                                        </p:attrNameLst>
                                      </p:cBhvr>
                                      <p:tavLst>
                                        <p:tav tm="0">
                                          <p:val>
                                            <p:strVal val="1+#ppt_h/2"/>
                                          </p:val>
                                        </p:tav>
                                        <p:tav tm="100000">
                                          <p:val>
                                            <p:strVal val="#ppt_y"/>
                                          </p:val>
                                        </p:tav>
                                      </p:tavLst>
                                    </p:anim>
                                  </p:childTnLst>
                                </p:cTn>
                              </p:par>
                              <p:par>
                                <p:cTn fill="hold" grpId="0" id="147" nodeType="withEffect" presetClass="entr" presetID="2" presetSubtype="4">
                                  <p:stCondLst>
                                    <p:cond delay="0"/>
                                  </p:stCondLst>
                                  <p:childTnLst>
                                    <p:set>
                                      <p:cBhvr>
                                        <p:cTn dur="1" fill="hold" id="148">
                                          <p:stCondLst>
                                            <p:cond delay="0"/>
                                          </p:stCondLst>
                                        </p:cTn>
                                        <p:tgtEl>
                                          <p:spTgt spid="45"/>
                                        </p:tgtEl>
                                        <p:attrNameLst>
                                          <p:attrName>style.visibility</p:attrName>
                                        </p:attrNameLst>
                                      </p:cBhvr>
                                      <p:to>
                                        <p:strVal val="visible"/>
                                      </p:to>
                                    </p:set>
                                    <p:anim calcmode="lin" valueType="num">
                                      <p:cBhvr additive="base">
                                        <p:cTn dur="500" fill="hold" id="149"/>
                                        <p:tgtEl>
                                          <p:spTgt spid="45"/>
                                        </p:tgtEl>
                                        <p:attrNameLst>
                                          <p:attrName>ppt_x</p:attrName>
                                        </p:attrNameLst>
                                      </p:cBhvr>
                                      <p:tavLst>
                                        <p:tav tm="0">
                                          <p:val>
                                            <p:strVal val="#ppt_x"/>
                                          </p:val>
                                        </p:tav>
                                        <p:tav tm="100000">
                                          <p:val>
                                            <p:strVal val="#ppt_x"/>
                                          </p:val>
                                        </p:tav>
                                      </p:tavLst>
                                    </p:anim>
                                    <p:anim calcmode="lin" valueType="num">
                                      <p:cBhvr additive="base">
                                        <p:cTn dur="500" fill="hold" id="150"/>
                                        <p:tgtEl>
                                          <p:spTgt spid="45"/>
                                        </p:tgtEl>
                                        <p:attrNameLst>
                                          <p:attrName>ppt_y</p:attrName>
                                        </p:attrNameLst>
                                      </p:cBhvr>
                                      <p:tavLst>
                                        <p:tav tm="0">
                                          <p:val>
                                            <p:strVal val="1+#ppt_h/2"/>
                                          </p:val>
                                        </p:tav>
                                        <p:tav tm="100000">
                                          <p:val>
                                            <p:strVal val="#ppt_y"/>
                                          </p:val>
                                        </p:tav>
                                      </p:tavLst>
                                    </p:anim>
                                  </p:childTnLst>
                                </p:cTn>
                              </p:par>
                              <p:par>
                                <p:cTn fill="hold" grpId="0" id="151" nodeType="withEffect" presetClass="entr" presetID="2" presetSubtype="4">
                                  <p:stCondLst>
                                    <p:cond delay="0"/>
                                  </p:stCondLst>
                                  <p:childTnLst>
                                    <p:set>
                                      <p:cBhvr>
                                        <p:cTn dur="1" fill="hold" id="152">
                                          <p:stCondLst>
                                            <p:cond delay="0"/>
                                          </p:stCondLst>
                                        </p:cTn>
                                        <p:tgtEl>
                                          <p:spTgt spid="46"/>
                                        </p:tgtEl>
                                        <p:attrNameLst>
                                          <p:attrName>style.visibility</p:attrName>
                                        </p:attrNameLst>
                                      </p:cBhvr>
                                      <p:to>
                                        <p:strVal val="visible"/>
                                      </p:to>
                                    </p:set>
                                    <p:anim calcmode="lin" valueType="num">
                                      <p:cBhvr additive="base">
                                        <p:cTn dur="500" fill="hold" id="153"/>
                                        <p:tgtEl>
                                          <p:spTgt spid="46"/>
                                        </p:tgtEl>
                                        <p:attrNameLst>
                                          <p:attrName>ppt_x</p:attrName>
                                        </p:attrNameLst>
                                      </p:cBhvr>
                                      <p:tavLst>
                                        <p:tav tm="0">
                                          <p:val>
                                            <p:strVal val="#ppt_x"/>
                                          </p:val>
                                        </p:tav>
                                        <p:tav tm="100000">
                                          <p:val>
                                            <p:strVal val="#ppt_x"/>
                                          </p:val>
                                        </p:tav>
                                      </p:tavLst>
                                    </p:anim>
                                    <p:anim calcmode="lin" valueType="num">
                                      <p:cBhvr additive="base">
                                        <p:cTn dur="500" fill="hold" id="154"/>
                                        <p:tgtEl>
                                          <p:spTgt spid="46"/>
                                        </p:tgtEl>
                                        <p:attrNameLst>
                                          <p:attrName>ppt_y</p:attrName>
                                        </p:attrNameLst>
                                      </p:cBhvr>
                                      <p:tavLst>
                                        <p:tav tm="0">
                                          <p:val>
                                            <p:strVal val="1+#ppt_h/2"/>
                                          </p:val>
                                        </p:tav>
                                        <p:tav tm="100000">
                                          <p:val>
                                            <p:strVal val="#ppt_y"/>
                                          </p:val>
                                        </p:tav>
                                      </p:tavLst>
                                    </p:anim>
                                  </p:childTnLst>
                                </p:cTn>
                              </p:par>
                              <p:par>
                                <p:cTn fill="hold" grpId="0" id="155" nodeType="withEffect" presetClass="entr" presetID="2" presetSubtype="4">
                                  <p:stCondLst>
                                    <p:cond delay="0"/>
                                  </p:stCondLst>
                                  <p:childTnLst>
                                    <p:set>
                                      <p:cBhvr>
                                        <p:cTn dur="1" fill="hold" id="156">
                                          <p:stCondLst>
                                            <p:cond delay="0"/>
                                          </p:stCondLst>
                                        </p:cTn>
                                        <p:tgtEl>
                                          <p:spTgt spid="60"/>
                                        </p:tgtEl>
                                        <p:attrNameLst>
                                          <p:attrName>style.visibility</p:attrName>
                                        </p:attrNameLst>
                                      </p:cBhvr>
                                      <p:to>
                                        <p:strVal val="visible"/>
                                      </p:to>
                                    </p:set>
                                    <p:anim calcmode="lin" valueType="num">
                                      <p:cBhvr additive="base">
                                        <p:cTn dur="500" fill="hold" id="157"/>
                                        <p:tgtEl>
                                          <p:spTgt spid="60"/>
                                        </p:tgtEl>
                                        <p:attrNameLst>
                                          <p:attrName>ppt_x</p:attrName>
                                        </p:attrNameLst>
                                      </p:cBhvr>
                                      <p:tavLst>
                                        <p:tav tm="0">
                                          <p:val>
                                            <p:strVal val="#ppt_x"/>
                                          </p:val>
                                        </p:tav>
                                        <p:tav tm="100000">
                                          <p:val>
                                            <p:strVal val="#ppt_x"/>
                                          </p:val>
                                        </p:tav>
                                      </p:tavLst>
                                    </p:anim>
                                    <p:anim calcmode="lin" valueType="num">
                                      <p:cBhvr additive="base">
                                        <p:cTn dur="500" fill="hold" id="158"/>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167588" y="1169793"/>
            <a:ext cx="6808826" cy="2775857"/>
            <a:chOff x="1053854" y="5510387"/>
            <a:chExt cx="9078434" cy="3701143"/>
          </a:xfrm>
        </p:grpSpPr>
        <p:sp>
          <p:nvSpPr>
            <p:cNvPr id="30" name="圆角矩形 29"/>
            <p:cNvSpPr/>
            <p:nvPr/>
          </p:nvSpPr>
          <p:spPr>
            <a:xfrm>
              <a:off x="1053854" y="5510387"/>
              <a:ext cx="9078434" cy="3701143"/>
            </a:xfrm>
            <a:prstGeom prst="roundRect">
              <a:avLst>
                <a:gd fmla="val 9871" name="adj"/>
              </a:avLst>
            </a:prstGeom>
            <a:gradFill>
              <a:gsLst>
                <a:gs pos="75000">
                  <a:srgbClr val="FFFFFF"/>
                </a:gs>
                <a:gs pos="0">
                  <a:srgbClr val="DDDEDC"/>
                </a:gs>
              </a:gsLst>
              <a:lin ang="16200000" scaled="0"/>
            </a:gradFill>
            <a:ln>
              <a:noFill/>
            </a:ln>
            <a:effectLst>
              <a:outerShdw algn="tr" blurRad="292100" dir="8100000" dist="165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4" name="圆角矩形 3"/>
            <p:cNvSpPr/>
            <p:nvPr/>
          </p:nvSpPr>
          <p:spPr>
            <a:xfrm>
              <a:off x="1376671" y="5865988"/>
              <a:ext cx="8432800" cy="2989941"/>
            </a:xfrm>
            <a:prstGeom prst="roundRect">
              <a:avLst>
                <a:gd fmla="val 9871" name="adj"/>
              </a:avLst>
            </a:prstGeom>
            <a:gradFill>
              <a:gsLst>
                <a:gs pos="50000">
                  <a:srgbClr val="FFFFFF"/>
                </a:gs>
                <a:gs pos="100000">
                  <a:srgbClr val="D5D5D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grpSp>
      <p:sp>
        <p:nvSpPr>
          <p:cNvPr id="14" name="Freeform 106"/>
          <p:cNvSpPr/>
          <p:nvPr/>
        </p:nvSpPr>
        <p:spPr bwMode="auto">
          <a:xfrm flipH="1">
            <a:off x="11072669" y="2502704"/>
            <a:ext cx="0" cy="6923"/>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34280" compatLnSpc="1" lIns="68559" numCol="1" rIns="68559" tIns="34280" vert="horz" wrap="square"/>
          <a:lstStyle/>
          <a:p>
            <a:endParaRPr altLang="en-US" lang="zh-CN" sz="1799">
              <a:solidFill>
                <a:prstClr val="black"/>
              </a:solidFill>
            </a:endParaRPr>
          </a:p>
        </p:txBody>
      </p:sp>
      <p:sp>
        <p:nvSpPr>
          <p:cNvPr id="15" name="Freeform 107"/>
          <p:cNvSpPr/>
          <p:nvPr/>
        </p:nvSpPr>
        <p:spPr bwMode="auto">
          <a:xfrm flipH="1">
            <a:off x="11072669" y="250616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34280" compatLnSpc="1" lIns="68559" numCol="1" rIns="68559" tIns="34280" vert="horz" wrap="square"/>
          <a:lstStyle/>
          <a:p>
            <a:endParaRPr altLang="en-US" lang="zh-CN" sz="1799">
              <a:solidFill>
                <a:prstClr val="black"/>
              </a:solidFill>
            </a:endParaRPr>
          </a:p>
        </p:txBody>
      </p:sp>
      <p:sp>
        <p:nvSpPr>
          <p:cNvPr id="29" name="文本框 52"/>
          <p:cNvSpPr txBox="1">
            <a:spLocks noChangeArrowheads="1"/>
          </p:cNvSpPr>
          <p:nvPr/>
        </p:nvSpPr>
        <p:spPr bwMode="auto">
          <a:xfrm>
            <a:off x="3326428" y="1995798"/>
            <a:ext cx="3187831" cy="46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68" rIns="68568" tIns="34285"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en-US" b="1" lang="zh-CN" spc="225" sz="2625">
                <a:solidFill>
                  <a:srgbClr val="C00000"/>
                </a:solidFill>
                <a:latin charset="-122" pitchFamily="34" typeface="微软雅黑"/>
                <a:ea charset="-122" pitchFamily="34" typeface="微软雅黑"/>
              </a:rPr>
              <a:t>工作完成情况</a:t>
            </a:r>
          </a:p>
        </p:txBody>
      </p:sp>
      <p:sp>
        <p:nvSpPr>
          <p:cNvPr id="31" name="文本框 52"/>
          <p:cNvSpPr txBox="1">
            <a:spLocks noChangeArrowheads="1"/>
          </p:cNvSpPr>
          <p:nvPr/>
        </p:nvSpPr>
        <p:spPr bwMode="auto">
          <a:xfrm>
            <a:off x="1017858" y="1926130"/>
            <a:ext cx="3187831" cy="1325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68" rIns="68568" tIns="34285"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pPr>
            <a:r>
              <a:rPr altLang="zh-CN" b="1" lang="en-US" sz="8250">
                <a:solidFill>
                  <a:srgbClr val="404040"/>
                </a:solidFill>
                <a:latin charset="0" panose="020b0503020202020204" pitchFamily="34" typeface="Agency FB"/>
                <a:ea charset="-122" pitchFamily="34" typeface="微软雅黑"/>
              </a:rPr>
              <a:t>02</a:t>
            </a:r>
          </a:p>
        </p:txBody>
      </p:sp>
      <p:sp>
        <p:nvSpPr>
          <p:cNvPr id="32" name="矩形 31"/>
          <p:cNvSpPr/>
          <p:nvPr/>
        </p:nvSpPr>
        <p:spPr>
          <a:xfrm>
            <a:off x="3337314" y="2440508"/>
            <a:ext cx="3858144" cy="708660"/>
          </a:xfrm>
          <a:prstGeom prst="rect">
            <a:avLst/>
          </a:prstGeom>
        </p:spPr>
        <p:txBody>
          <a:bodyPr wrap="square">
            <a:spAutoFit/>
          </a:bodyPr>
          <a:lstStyle/>
          <a:p>
            <a:pPr>
              <a:lnSpc>
                <a:spcPct val="150000"/>
              </a:lnSpc>
            </a:pPr>
            <a:r>
              <a:rPr altLang="en-US" lang="zh-CN" sz="900">
                <a:solidFill>
                  <a:prstClr val="black">
                    <a:lumMod val="65000"/>
                    <a:lumOff val="35000"/>
                  </a:prstClr>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133420744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0" fill="hold" id="7"/>
                                        <p:tgtEl>
                                          <p:spTgt spid="5"/>
                                        </p:tgtEl>
                                        <p:attrNameLst>
                                          <p:attrName>ppt_x</p:attrName>
                                        </p:attrNameLst>
                                      </p:cBhvr>
                                      <p:tavLst>
                                        <p:tav tm="0">
                                          <p:val>
                                            <p:strVal val="#ppt_x"/>
                                          </p:val>
                                        </p:tav>
                                        <p:tav tm="100000">
                                          <p:val>
                                            <p:strVal val="#ppt_x"/>
                                          </p:val>
                                        </p:tav>
                                      </p:tavLst>
                                    </p:anim>
                                    <p:anim calcmode="lin" valueType="num">
                                      <p:cBhvr additive="base">
                                        <p:cTn dur="10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56" presetSubtype="0">
                                  <p:stCondLst>
                                    <p:cond delay="0"/>
                                  </p:stCondLst>
                                  <p:iterate type="lt">
                                    <p:tmPct val="10000"/>
                                  </p:iterate>
                                  <p:childTnLst>
                                    <p:set>
                                      <p:cBhvr>
                                        <p:cTn dur="1" fill="hold" id="11">
                                          <p:stCondLst>
                                            <p:cond delay="0"/>
                                          </p:stCondLst>
                                        </p:cTn>
                                        <p:tgtEl>
                                          <p:spTgt spid="31"/>
                                        </p:tgtEl>
                                        <p:attrNameLst>
                                          <p:attrName>style.visibility</p:attrName>
                                        </p:attrNameLst>
                                      </p:cBhvr>
                                      <p:to>
                                        <p:strVal val="visible"/>
                                      </p:to>
                                    </p:set>
                                    <p:anim by="(-#ppt_w*2)" calcmode="lin" valueType="num">
                                      <p:cBhvr rctx="PPT">
                                        <p:cTn autoRev="1" dur="500" fill="hold" id="12">
                                          <p:stCondLst>
                                            <p:cond delay="0"/>
                                          </p:stCondLst>
                                        </p:cTn>
                                        <p:tgtEl>
                                          <p:spTgt spid="31"/>
                                        </p:tgtEl>
                                        <p:attrNameLst>
                                          <p:attrName>ppt_w</p:attrName>
                                        </p:attrNameLst>
                                      </p:cBhvr>
                                    </p:anim>
                                    <p:anim by="(#ppt_w*0.50)" calcmode="lin" valueType="num">
                                      <p:cBhvr>
                                        <p:cTn autoRev="1" decel="50000" dur="500" fill="hold" id="13">
                                          <p:stCondLst>
                                            <p:cond delay="0"/>
                                          </p:stCondLst>
                                        </p:cTn>
                                        <p:tgtEl>
                                          <p:spTgt spid="31"/>
                                        </p:tgtEl>
                                        <p:attrNameLst>
                                          <p:attrName>ppt_x</p:attrName>
                                        </p:attrNameLst>
                                      </p:cBhvr>
                                    </p:anim>
                                    <p:anim calcmode="lin" from="(-#ppt_h/2)" to="(#ppt_y)" valueType="num">
                                      <p:cBhvr>
                                        <p:cTn dur="1000" fill="hold" id="14">
                                          <p:stCondLst>
                                            <p:cond delay="0"/>
                                          </p:stCondLst>
                                        </p:cTn>
                                        <p:tgtEl>
                                          <p:spTgt spid="31"/>
                                        </p:tgtEl>
                                        <p:attrNameLst>
                                          <p:attrName>ppt_y</p:attrName>
                                        </p:attrNameLst>
                                      </p:cBhvr>
                                    </p:anim>
                                    <p:animRot by="21600000">
                                      <p:cBhvr>
                                        <p:cTn dur="1000" fill="hold" id="15">
                                          <p:stCondLst>
                                            <p:cond delay="0"/>
                                          </p:stCondLst>
                                        </p:cTn>
                                        <p:tgtEl>
                                          <p:spTgt spid="31"/>
                                        </p:tgtEl>
                                        <p:attrNameLst>
                                          <p:attrName>r</p:attrName>
                                        </p:attrNameLst>
                                      </p:cBhvr>
                                    </p:animRot>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29"/>
                                        </p:tgtEl>
                                        <p:attrNameLst>
                                          <p:attrName>style.visibility</p:attrName>
                                        </p:attrNameLst>
                                      </p:cBhvr>
                                      <p:to>
                                        <p:strVal val="visible"/>
                                      </p:to>
                                    </p:set>
                                    <p:animEffect filter="fade" transition="in">
                                      <p:cBhvr>
                                        <p:cTn dur="1000" id="19"/>
                                        <p:tgtEl>
                                          <p:spTgt spid="29"/>
                                        </p:tgtEl>
                                      </p:cBhvr>
                                    </p:animEffect>
                                    <p:anim calcmode="lin" valueType="num">
                                      <p:cBhvr>
                                        <p:cTn dur="1000" fill="hold" id="20"/>
                                        <p:tgtEl>
                                          <p:spTgt spid="29"/>
                                        </p:tgtEl>
                                        <p:attrNameLst>
                                          <p:attrName>ppt_x</p:attrName>
                                        </p:attrNameLst>
                                      </p:cBhvr>
                                      <p:tavLst>
                                        <p:tav tm="0">
                                          <p:val>
                                            <p:strVal val="#ppt_x"/>
                                          </p:val>
                                        </p:tav>
                                        <p:tav tm="100000">
                                          <p:val>
                                            <p:strVal val="#ppt_x"/>
                                          </p:val>
                                        </p:tav>
                                      </p:tavLst>
                                    </p:anim>
                                    <p:anim calcmode="lin" valueType="num">
                                      <p:cBhvr>
                                        <p:cTn dur="1000" fill="hold" id="21"/>
                                        <p:tgtEl>
                                          <p:spTgt spid="29"/>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8">
                                  <p:stCondLst>
                                    <p:cond delay="1500"/>
                                  </p:stCondLst>
                                  <p:childTnLst>
                                    <p:set>
                                      <p:cBhvr>
                                        <p:cTn dur="1" fill="hold" id="23">
                                          <p:stCondLst>
                                            <p:cond delay="0"/>
                                          </p:stCondLst>
                                        </p:cTn>
                                        <p:tgtEl>
                                          <p:spTgt spid="32"/>
                                        </p:tgtEl>
                                        <p:attrNameLst>
                                          <p:attrName>style.visibility</p:attrName>
                                        </p:attrNameLst>
                                      </p:cBhvr>
                                      <p:to>
                                        <p:strVal val="visible"/>
                                      </p:to>
                                    </p:set>
                                    <p:animEffect filter="wipe(left)" transition="in">
                                      <p:cBhvr>
                                        <p:cTn dur="1000" id="2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1"/>
      <p:bldP grpId="0" spid="3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10"/>
          <p:cNvGrpSpPr/>
          <p:nvPr/>
        </p:nvGrpSpPr>
        <p:grpSpPr>
          <a:xfrm>
            <a:off x="953691" y="1009650"/>
            <a:ext cx="3009900" cy="3724275"/>
            <a:chExt cx="4013321" cy="4966128"/>
          </a:xfrm>
        </p:grpSpPr>
        <p:pic>
          <p:nvPicPr>
            <p:cNvPr id="29" name="Picture 3"/>
            <p:cNvPicPr>
              <a:picLocks noChangeArrowheads="1" noChangeAspect="1"/>
            </p:cNvPicPr>
            <p:nvPr/>
          </p:nvPicPr>
          <p:blipFill>
            <a:blip r:embed="rId3">
              <a:extLst>
                <a:ext uri="{28A0092B-C50C-407E-A947-70E740481C1C}">
                  <a14:useLocalDpi val="0"/>
                </a:ext>
              </a:extLst>
            </a:blip>
            <a:srcRect b="10136" l="5353" r="6203" t="8440"/>
            <a:stretch>
              <a:fillRect/>
            </a:stretch>
          </p:blipFill>
          <p:spPr bwMode="auto">
            <a:xfrm>
              <a:off x="0" y="0"/>
              <a:ext cx="4013321" cy="4966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 name="Rectangle 4"/>
            <p:cNvSpPr>
              <a:spLocks noChangeArrowheads="1"/>
            </p:cNvSpPr>
            <p:nvPr/>
          </p:nvSpPr>
          <p:spPr bwMode="auto">
            <a:xfrm>
              <a:off x="589697" y="589534"/>
              <a:ext cx="2838784" cy="3697941"/>
            </a:xfrm>
            <a:prstGeom prst="rect">
              <a:avLst/>
            </a:prstGeom>
            <a:blipFill dpi="0" rotWithShape="1">
              <a:blip r:embed="rId4"/>
              <a:stretch>
                <a:fillRect/>
              </a:stretch>
            </a:blip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rgbClr val="FFFFFF"/>
                </a:solidFill>
                <a:latin charset="-122" pitchFamily="34" typeface="微软雅黑"/>
                <a:ea charset="-122" pitchFamily="34" typeface="微软雅黑"/>
              </a:endParaRPr>
            </a:p>
          </p:txBody>
        </p:sp>
      </p:grpSp>
      <p:sp>
        <p:nvSpPr>
          <p:cNvPr id="31" name="矩形 22"/>
          <p:cNvSpPr>
            <a:spLocks noChangeArrowheads="1"/>
          </p:cNvSpPr>
          <p:nvPr/>
        </p:nvSpPr>
        <p:spPr bwMode="auto">
          <a:xfrm>
            <a:off x="4323160" y="1569244"/>
            <a:ext cx="2568178" cy="354806"/>
          </a:xfrm>
          <a:prstGeom prst="rect">
            <a:avLst/>
          </a:prstGeom>
          <a:solidFill>
            <a:schemeClr val="tx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sp>
        <p:nvSpPr>
          <p:cNvPr id="32" name="TextBox 32"/>
          <p:cNvSpPr>
            <a:spLocks noChangeArrowheads="1"/>
          </p:cNvSpPr>
          <p:nvPr/>
        </p:nvSpPr>
        <p:spPr bwMode="auto">
          <a:xfrm>
            <a:off x="4363642" y="1631156"/>
            <a:ext cx="2268140" cy="234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accent2"/>
                </a:solidFill>
                <a:latin charset="-122" pitchFamily="34" typeface="微软雅黑"/>
                <a:ea charset="-122" pitchFamily="34" typeface="微软雅黑"/>
                <a:sym charset="-122" panose="02000000000000000000" pitchFamily="2" typeface="方正兰亭黑_GBK"/>
              </a:rPr>
              <a:t>在此添加您的描述说明</a:t>
            </a:r>
          </a:p>
        </p:txBody>
      </p:sp>
      <p:sp>
        <p:nvSpPr>
          <p:cNvPr id="33" name="矩形 24"/>
          <p:cNvSpPr>
            <a:spLocks noChangeArrowheads="1"/>
          </p:cNvSpPr>
          <p:nvPr/>
        </p:nvSpPr>
        <p:spPr bwMode="auto">
          <a:xfrm>
            <a:off x="4323160" y="1980010"/>
            <a:ext cx="2822972" cy="354806"/>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sp>
        <p:nvSpPr>
          <p:cNvPr id="34" name="TextBox 34"/>
          <p:cNvSpPr>
            <a:spLocks noChangeArrowheads="1"/>
          </p:cNvSpPr>
          <p:nvPr/>
        </p:nvSpPr>
        <p:spPr bwMode="auto">
          <a:xfrm>
            <a:off x="4363641" y="2043112"/>
            <a:ext cx="2375297" cy="234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accent2"/>
                </a:solidFill>
                <a:latin charset="-122" pitchFamily="34" typeface="微软雅黑"/>
                <a:ea charset="-122" pitchFamily="34" typeface="微软雅黑"/>
                <a:sym charset="-122" panose="02000000000000000000" pitchFamily="2" typeface="方正兰亭黑_GBK"/>
              </a:rPr>
              <a:t>在此添加您的描述</a:t>
            </a:r>
          </a:p>
        </p:txBody>
      </p:sp>
      <p:sp>
        <p:nvSpPr>
          <p:cNvPr id="35" name="矩形 26"/>
          <p:cNvSpPr>
            <a:spLocks noChangeArrowheads="1"/>
          </p:cNvSpPr>
          <p:nvPr/>
        </p:nvSpPr>
        <p:spPr bwMode="auto">
          <a:xfrm>
            <a:off x="4323160" y="2390776"/>
            <a:ext cx="2822972" cy="354806"/>
          </a:xfrm>
          <a:prstGeom prst="rect">
            <a:avLst/>
          </a:prstGeom>
          <a:solidFill>
            <a:schemeClr val="tx2"/>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sp>
        <p:nvSpPr>
          <p:cNvPr id="36" name="TextBox 36"/>
          <p:cNvSpPr>
            <a:spLocks noChangeArrowheads="1"/>
          </p:cNvSpPr>
          <p:nvPr/>
        </p:nvSpPr>
        <p:spPr bwMode="auto">
          <a:xfrm>
            <a:off x="4363642" y="2453878"/>
            <a:ext cx="2544365" cy="234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accent2"/>
                </a:solidFill>
                <a:latin charset="-122" pitchFamily="34" typeface="微软雅黑"/>
                <a:ea charset="-122" pitchFamily="34" typeface="微软雅黑"/>
                <a:sym charset="-122" panose="02000000000000000000" pitchFamily="2" typeface="方正兰亭黑_GBK"/>
              </a:rPr>
              <a:t>在此添加您的小标签</a:t>
            </a:r>
          </a:p>
        </p:txBody>
      </p:sp>
      <p:sp>
        <p:nvSpPr>
          <p:cNvPr id="37" name="矩形 28"/>
          <p:cNvSpPr>
            <a:spLocks noChangeArrowheads="1"/>
          </p:cNvSpPr>
          <p:nvPr/>
        </p:nvSpPr>
        <p:spPr bwMode="auto">
          <a:xfrm>
            <a:off x="4323160" y="2801542"/>
            <a:ext cx="3240881" cy="354806"/>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sp>
        <p:nvSpPr>
          <p:cNvPr id="38" name="TextBox 38"/>
          <p:cNvSpPr>
            <a:spLocks noChangeArrowheads="1"/>
          </p:cNvSpPr>
          <p:nvPr/>
        </p:nvSpPr>
        <p:spPr bwMode="auto">
          <a:xfrm>
            <a:off x="4363642" y="2864644"/>
            <a:ext cx="2859881" cy="234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accent2"/>
                </a:solidFill>
                <a:latin charset="-122" pitchFamily="34" typeface="微软雅黑"/>
                <a:ea charset="-122" pitchFamily="34" typeface="微软雅黑"/>
                <a:sym charset="-122" panose="02000000000000000000" pitchFamily="2" typeface="方正兰亭黑_GBK"/>
              </a:rPr>
              <a:t>在此添加您的描述</a:t>
            </a:r>
          </a:p>
        </p:txBody>
      </p:sp>
      <p:sp>
        <p:nvSpPr>
          <p:cNvPr id="39" name="矩形 30"/>
          <p:cNvSpPr>
            <a:spLocks noChangeArrowheads="1"/>
          </p:cNvSpPr>
          <p:nvPr/>
        </p:nvSpPr>
        <p:spPr bwMode="auto">
          <a:xfrm>
            <a:off x="4323160" y="1158479"/>
            <a:ext cx="3082528" cy="353615"/>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sp>
        <p:nvSpPr>
          <p:cNvPr id="40" name="TextBox 40"/>
          <p:cNvSpPr>
            <a:spLocks noChangeArrowheads="1"/>
          </p:cNvSpPr>
          <p:nvPr/>
        </p:nvSpPr>
        <p:spPr bwMode="auto">
          <a:xfrm>
            <a:off x="4363641" y="1221581"/>
            <a:ext cx="2327672" cy="234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accent2"/>
                </a:solidFill>
                <a:latin charset="-122" pitchFamily="34" typeface="微软雅黑"/>
                <a:ea charset="-122" pitchFamily="34" typeface="微软雅黑"/>
                <a:sym charset="-122" panose="02000000000000000000" pitchFamily="2" typeface="方正兰亭黑_GBK"/>
              </a:rPr>
              <a:t>在此添加您的小标签</a:t>
            </a:r>
          </a:p>
        </p:txBody>
      </p:sp>
      <p:sp>
        <p:nvSpPr>
          <p:cNvPr id="41" name="矩形 32"/>
          <p:cNvSpPr>
            <a:spLocks noChangeArrowheads="1"/>
          </p:cNvSpPr>
          <p:nvPr/>
        </p:nvSpPr>
        <p:spPr bwMode="auto">
          <a:xfrm>
            <a:off x="4323160" y="3212307"/>
            <a:ext cx="2185988" cy="354806"/>
          </a:xfrm>
          <a:prstGeom prst="rect">
            <a:avLst/>
          </a:prstGeom>
          <a:solidFill>
            <a:schemeClr val="tx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sp>
        <p:nvSpPr>
          <p:cNvPr id="42" name="TextBox 42"/>
          <p:cNvSpPr>
            <a:spLocks noChangeArrowheads="1"/>
          </p:cNvSpPr>
          <p:nvPr/>
        </p:nvSpPr>
        <p:spPr bwMode="auto">
          <a:xfrm>
            <a:off x="4363641" y="3262312"/>
            <a:ext cx="1825228" cy="234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accent2"/>
                </a:solidFill>
                <a:latin charset="-122" pitchFamily="34" typeface="微软雅黑"/>
                <a:ea charset="-122" pitchFamily="34" typeface="微软雅黑"/>
                <a:sym charset="-122" panose="02000000000000000000" pitchFamily="2" typeface="方正兰亭黑_GBK"/>
              </a:rPr>
              <a:t>在此添加您的小标签</a:t>
            </a:r>
          </a:p>
        </p:txBody>
      </p:sp>
      <p:sp>
        <p:nvSpPr>
          <p:cNvPr id="43" name="矩形 34"/>
          <p:cNvSpPr>
            <a:spLocks noChangeArrowheads="1"/>
          </p:cNvSpPr>
          <p:nvPr/>
        </p:nvSpPr>
        <p:spPr bwMode="auto">
          <a:xfrm>
            <a:off x="4266010" y="3783807"/>
            <a:ext cx="975352" cy="320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9" lIns="68576" rIns="68576" tIns="34289"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chemeClr val="accent1"/>
                </a:solidFill>
                <a:latin charset="-122" pitchFamily="34" typeface="微软雅黑"/>
                <a:ea charset="-122" pitchFamily="34" typeface="微软雅黑"/>
                <a:sym charset="-122" panose="02000000000000000000" pitchFamily="2" typeface="方正兰亭黑_GBK"/>
              </a:rPr>
              <a:t>添加标题</a:t>
            </a:r>
          </a:p>
        </p:txBody>
      </p:sp>
      <p:sp>
        <p:nvSpPr>
          <p:cNvPr id="44" name="矩形 47"/>
          <p:cNvSpPr>
            <a:spLocks noChangeArrowheads="1"/>
          </p:cNvSpPr>
          <p:nvPr/>
        </p:nvSpPr>
        <p:spPr bwMode="auto">
          <a:xfrm>
            <a:off x="4255295" y="4070748"/>
            <a:ext cx="1857375" cy="452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9" lIns="68576" rIns="68576" tIns="34289">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在此录入本图表的综合描述说明，在此录入本图表</a:t>
            </a:r>
          </a:p>
        </p:txBody>
      </p:sp>
      <p:sp>
        <p:nvSpPr>
          <p:cNvPr id="45" name="矩形 36"/>
          <p:cNvSpPr>
            <a:spLocks noChangeArrowheads="1"/>
          </p:cNvSpPr>
          <p:nvPr/>
        </p:nvSpPr>
        <p:spPr bwMode="auto">
          <a:xfrm>
            <a:off x="6235304" y="3783807"/>
            <a:ext cx="975352" cy="320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9" lIns="68576" rIns="68576" tIns="34289"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chemeClr val="accent1"/>
                </a:solidFill>
                <a:latin charset="-122" pitchFamily="34" typeface="微软雅黑"/>
                <a:ea charset="-122" pitchFamily="34" typeface="微软雅黑"/>
                <a:sym charset="-122" panose="02000000000000000000" pitchFamily="2" typeface="方正兰亭黑_GBK"/>
              </a:rPr>
              <a:t>添加标题</a:t>
            </a:r>
          </a:p>
        </p:txBody>
      </p:sp>
      <p:sp>
        <p:nvSpPr>
          <p:cNvPr id="46" name="矩形 37"/>
          <p:cNvSpPr>
            <a:spLocks noChangeArrowheads="1"/>
          </p:cNvSpPr>
          <p:nvPr/>
        </p:nvSpPr>
        <p:spPr bwMode="auto">
          <a:xfrm>
            <a:off x="6224588" y="4070748"/>
            <a:ext cx="1857375" cy="452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9" lIns="68576" rIns="68576" tIns="34289">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在此录入本图表的综合描述说明，在此录入本图表</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24" name="文本框 23"/>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83550939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ppt_x</p:attrName>
                                        </p:attrNameLst>
                                      </p:cBhvr>
                                      <p:tavLst>
                                        <p:tav tm="0">
                                          <p:val>
                                            <p:strVal val="0-#ppt_w/2"/>
                                          </p:val>
                                        </p:tav>
                                        <p:tav tm="100000">
                                          <p:val>
                                            <p:strVal val="#ppt_x"/>
                                          </p:val>
                                        </p:tav>
                                      </p:tavLst>
                                    </p:anim>
                                    <p:anim calcmode="lin" valueType="num">
                                      <p:cBhvr>
                                        <p:cTn dur="500" fill="hold" id="8"/>
                                        <p:tgtEl>
                                          <p:spTgt spid="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8">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p:cTn dur="350" id="12"/>
                                        <p:tgtEl>
                                          <p:spTgt spid="40"/>
                                        </p:tgtEl>
                                        <p:attrNameLst>
                                          <p:attrName>ppt_x</p:attrName>
                                        </p:attrNameLst>
                                      </p:cBhvr>
                                      <p:tavLst>
                                        <p:tav tm="0">
                                          <p:val>
                                            <p:strVal val="#ppt_x-#ppt_w*1.125000"/>
                                          </p:val>
                                        </p:tav>
                                        <p:tav tm="100000">
                                          <p:val>
                                            <p:strVal val="#ppt_x"/>
                                          </p:val>
                                        </p:tav>
                                      </p:tavLst>
                                    </p:anim>
                                    <p:animEffect filter="">
                                      <p:cBhvr>
                                        <p:cTn dur="350" id="13"/>
                                        <p:tgtEl>
                                          <p:spTgt spid="40"/>
                                        </p:tgtEl>
                                      </p:cBhvr>
                                    </p:animEffect>
                                  </p:childTnLst>
                                </p:cTn>
                              </p:par>
                              <p:par>
                                <p:cTn fill="hold" grpId="0" id="14" nodeType="withEffect" presetClass="entr" presetID="12" presetSubtype="8">
                                  <p:stCondLst>
                                    <p:cond delay="0"/>
                                  </p:stCondLst>
                                  <p:childTnLst>
                                    <p:set>
                                      <p:cBhvr>
                                        <p:cTn dur="1" fill="hold" id="15">
                                          <p:stCondLst>
                                            <p:cond delay="0"/>
                                          </p:stCondLst>
                                        </p:cTn>
                                        <p:tgtEl>
                                          <p:spTgt spid="39"/>
                                        </p:tgtEl>
                                        <p:attrNameLst>
                                          <p:attrName>style.visibility</p:attrName>
                                        </p:attrNameLst>
                                      </p:cBhvr>
                                      <p:to>
                                        <p:strVal val="visible"/>
                                      </p:to>
                                    </p:set>
                                    <p:anim calcmode="lin" valueType="num">
                                      <p:cBhvr>
                                        <p:cTn dur="350" id="16"/>
                                        <p:tgtEl>
                                          <p:spTgt spid="39"/>
                                        </p:tgtEl>
                                        <p:attrNameLst>
                                          <p:attrName>ppt_x</p:attrName>
                                        </p:attrNameLst>
                                      </p:cBhvr>
                                      <p:tavLst>
                                        <p:tav tm="0">
                                          <p:val>
                                            <p:strVal val="#ppt_x-#ppt_w*1.125000"/>
                                          </p:val>
                                        </p:tav>
                                        <p:tav tm="100000">
                                          <p:val>
                                            <p:strVal val="#ppt_x"/>
                                          </p:val>
                                        </p:tav>
                                      </p:tavLst>
                                    </p:anim>
                                    <p:animEffect filter="">
                                      <p:cBhvr>
                                        <p:cTn dur="350" id="17"/>
                                        <p:tgtEl>
                                          <p:spTgt spid="39"/>
                                        </p:tgtEl>
                                      </p:cBhvr>
                                    </p:animEffect>
                                  </p:childTnLst>
                                </p:cTn>
                              </p:par>
                              <p:par>
                                <p:cTn fill="hold" grpId="0" id="18" nodeType="withEffect" presetClass="entr" presetID="12" presetSubtype="8">
                                  <p:stCondLst>
                                    <p:cond delay="250"/>
                                  </p:stCondLst>
                                  <p:childTnLst>
                                    <p:set>
                                      <p:cBhvr>
                                        <p:cTn dur="1" fill="hold" id="19">
                                          <p:stCondLst>
                                            <p:cond delay="0"/>
                                          </p:stCondLst>
                                        </p:cTn>
                                        <p:tgtEl>
                                          <p:spTgt spid="32"/>
                                        </p:tgtEl>
                                        <p:attrNameLst>
                                          <p:attrName>style.visibility</p:attrName>
                                        </p:attrNameLst>
                                      </p:cBhvr>
                                      <p:to>
                                        <p:strVal val="visible"/>
                                      </p:to>
                                    </p:set>
                                    <p:anim calcmode="lin" valueType="num">
                                      <p:cBhvr>
                                        <p:cTn dur="350" id="20"/>
                                        <p:tgtEl>
                                          <p:spTgt spid="32"/>
                                        </p:tgtEl>
                                        <p:attrNameLst>
                                          <p:attrName>ppt_x</p:attrName>
                                        </p:attrNameLst>
                                      </p:cBhvr>
                                      <p:tavLst>
                                        <p:tav tm="0">
                                          <p:val>
                                            <p:strVal val="#ppt_x-#ppt_w*1.125000"/>
                                          </p:val>
                                        </p:tav>
                                        <p:tav tm="100000">
                                          <p:val>
                                            <p:strVal val="#ppt_x"/>
                                          </p:val>
                                        </p:tav>
                                      </p:tavLst>
                                    </p:anim>
                                    <p:animEffect filter="">
                                      <p:cBhvr>
                                        <p:cTn dur="350" id="21"/>
                                        <p:tgtEl>
                                          <p:spTgt spid="32"/>
                                        </p:tgtEl>
                                      </p:cBhvr>
                                    </p:animEffect>
                                  </p:childTnLst>
                                </p:cTn>
                              </p:par>
                              <p:par>
                                <p:cTn fill="hold" grpId="0" id="22" nodeType="withEffect" presetClass="entr" presetID="12" presetSubtype="8">
                                  <p:stCondLst>
                                    <p:cond delay="250"/>
                                  </p:stCondLst>
                                  <p:childTnLst>
                                    <p:set>
                                      <p:cBhvr>
                                        <p:cTn dur="1" fill="hold" id="23">
                                          <p:stCondLst>
                                            <p:cond delay="0"/>
                                          </p:stCondLst>
                                        </p:cTn>
                                        <p:tgtEl>
                                          <p:spTgt spid="31"/>
                                        </p:tgtEl>
                                        <p:attrNameLst>
                                          <p:attrName>style.visibility</p:attrName>
                                        </p:attrNameLst>
                                      </p:cBhvr>
                                      <p:to>
                                        <p:strVal val="visible"/>
                                      </p:to>
                                    </p:set>
                                    <p:anim calcmode="lin" valueType="num">
                                      <p:cBhvr>
                                        <p:cTn dur="350" id="24"/>
                                        <p:tgtEl>
                                          <p:spTgt spid="31"/>
                                        </p:tgtEl>
                                        <p:attrNameLst>
                                          <p:attrName>ppt_x</p:attrName>
                                        </p:attrNameLst>
                                      </p:cBhvr>
                                      <p:tavLst>
                                        <p:tav tm="0">
                                          <p:val>
                                            <p:strVal val="#ppt_x-#ppt_w*1.125000"/>
                                          </p:val>
                                        </p:tav>
                                        <p:tav tm="100000">
                                          <p:val>
                                            <p:strVal val="#ppt_x"/>
                                          </p:val>
                                        </p:tav>
                                      </p:tavLst>
                                    </p:anim>
                                    <p:animEffect filter="">
                                      <p:cBhvr>
                                        <p:cTn dur="350" id="25"/>
                                        <p:tgtEl>
                                          <p:spTgt spid="31"/>
                                        </p:tgtEl>
                                      </p:cBhvr>
                                    </p:animEffect>
                                  </p:childTnLst>
                                </p:cTn>
                              </p:par>
                              <p:par>
                                <p:cTn fill="hold" grpId="0" id="26" nodeType="withEffect" presetClass="entr" presetID="12" presetSubtype="8">
                                  <p:stCondLst>
                                    <p:cond delay="500"/>
                                  </p:stCondLst>
                                  <p:childTnLst>
                                    <p:set>
                                      <p:cBhvr>
                                        <p:cTn dur="1" fill="hold" id="27">
                                          <p:stCondLst>
                                            <p:cond delay="0"/>
                                          </p:stCondLst>
                                        </p:cTn>
                                        <p:tgtEl>
                                          <p:spTgt spid="34"/>
                                        </p:tgtEl>
                                        <p:attrNameLst>
                                          <p:attrName>style.visibility</p:attrName>
                                        </p:attrNameLst>
                                      </p:cBhvr>
                                      <p:to>
                                        <p:strVal val="visible"/>
                                      </p:to>
                                    </p:set>
                                    <p:anim calcmode="lin" valueType="num">
                                      <p:cBhvr>
                                        <p:cTn dur="350" id="28"/>
                                        <p:tgtEl>
                                          <p:spTgt spid="34"/>
                                        </p:tgtEl>
                                        <p:attrNameLst>
                                          <p:attrName>ppt_x</p:attrName>
                                        </p:attrNameLst>
                                      </p:cBhvr>
                                      <p:tavLst>
                                        <p:tav tm="0">
                                          <p:val>
                                            <p:strVal val="#ppt_x-#ppt_w*1.125000"/>
                                          </p:val>
                                        </p:tav>
                                        <p:tav tm="100000">
                                          <p:val>
                                            <p:strVal val="#ppt_x"/>
                                          </p:val>
                                        </p:tav>
                                      </p:tavLst>
                                    </p:anim>
                                    <p:animEffect filter="">
                                      <p:cBhvr>
                                        <p:cTn dur="350" id="29"/>
                                        <p:tgtEl>
                                          <p:spTgt spid="34"/>
                                        </p:tgtEl>
                                      </p:cBhvr>
                                    </p:animEffect>
                                  </p:childTnLst>
                                </p:cTn>
                              </p:par>
                              <p:par>
                                <p:cTn fill="hold" grpId="0" id="30" nodeType="withEffect" presetClass="entr" presetID="12" presetSubtype="8">
                                  <p:stCondLst>
                                    <p:cond delay="500"/>
                                  </p:stCondLst>
                                  <p:childTnLst>
                                    <p:set>
                                      <p:cBhvr>
                                        <p:cTn dur="1" fill="hold" id="31">
                                          <p:stCondLst>
                                            <p:cond delay="0"/>
                                          </p:stCondLst>
                                        </p:cTn>
                                        <p:tgtEl>
                                          <p:spTgt spid="33"/>
                                        </p:tgtEl>
                                        <p:attrNameLst>
                                          <p:attrName>style.visibility</p:attrName>
                                        </p:attrNameLst>
                                      </p:cBhvr>
                                      <p:to>
                                        <p:strVal val="visible"/>
                                      </p:to>
                                    </p:set>
                                    <p:anim calcmode="lin" valueType="num">
                                      <p:cBhvr>
                                        <p:cTn dur="350" id="32"/>
                                        <p:tgtEl>
                                          <p:spTgt spid="33"/>
                                        </p:tgtEl>
                                        <p:attrNameLst>
                                          <p:attrName>ppt_x</p:attrName>
                                        </p:attrNameLst>
                                      </p:cBhvr>
                                      <p:tavLst>
                                        <p:tav tm="0">
                                          <p:val>
                                            <p:strVal val="#ppt_x-#ppt_w*1.125000"/>
                                          </p:val>
                                        </p:tav>
                                        <p:tav tm="100000">
                                          <p:val>
                                            <p:strVal val="#ppt_x"/>
                                          </p:val>
                                        </p:tav>
                                      </p:tavLst>
                                    </p:anim>
                                    <p:animEffect filter="">
                                      <p:cBhvr>
                                        <p:cTn dur="350" id="33"/>
                                        <p:tgtEl>
                                          <p:spTgt spid="33"/>
                                        </p:tgtEl>
                                      </p:cBhvr>
                                    </p:animEffect>
                                  </p:childTnLst>
                                </p:cTn>
                              </p:par>
                              <p:par>
                                <p:cTn fill="hold" grpId="0" id="34" nodeType="withEffect" presetClass="entr" presetID="12" presetSubtype="8">
                                  <p:stCondLst>
                                    <p:cond delay="250"/>
                                  </p:stCondLst>
                                  <p:childTnLst>
                                    <p:set>
                                      <p:cBhvr>
                                        <p:cTn dur="1" fill="hold" id="35">
                                          <p:stCondLst>
                                            <p:cond delay="0"/>
                                          </p:stCondLst>
                                        </p:cTn>
                                        <p:tgtEl>
                                          <p:spTgt spid="36"/>
                                        </p:tgtEl>
                                        <p:attrNameLst>
                                          <p:attrName>style.visibility</p:attrName>
                                        </p:attrNameLst>
                                      </p:cBhvr>
                                      <p:to>
                                        <p:strVal val="visible"/>
                                      </p:to>
                                    </p:set>
                                    <p:anim calcmode="lin" valueType="num">
                                      <p:cBhvr>
                                        <p:cTn dur="350" id="36"/>
                                        <p:tgtEl>
                                          <p:spTgt spid="36"/>
                                        </p:tgtEl>
                                        <p:attrNameLst>
                                          <p:attrName>ppt_x</p:attrName>
                                        </p:attrNameLst>
                                      </p:cBhvr>
                                      <p:tavLst>
                                        <p:tav tm="0">
                                          <p:val>
                                            <p:strVal val="#ppt_x-#ppt_w*1.125000"/>
                                          </p:val>
                                        </p:tav>
                                        <p:tav tm="100000">
                                          <p:val>
                                            <p:strVal val="#ppt_x"/>
                                          </p:val>
                                        </p:tav>
                                      </p:tavLst>
                                    </p:anim>
                                    <p:animEffect filter="">
                                      <p:cBhvr>
                                        <p:cTn dur="350" id="37"/>
                                        <p:tgtEl>
                                          <p:spTgt spid="36"/>
                                        </p:tgtEl>
                                      </p:cBhvr>
                                    </p:animEffect>
                                  </p:childTnLst>
                                </p:cTn>
                              </p:par>
                              <p:par>
                                <p:cTn fill="hold" grpId="0" id="38" nodeType="withEffect" presetClass="entr" presetID="12" presetSubtype="8">
                                  <p:stCondLst>
                                    <p:cond delay="250"/>
                                  </p:stCondLst>
                                  <p:childTnLst>
                                    <p:set>
                                      <p:cBhvr>
                                        <p:cTn dur="1" fill="hold" id="39">
                                          <p:stCondLst>
                                            <p:cond delay="0"/>
                                          </p:stCondLst>
                                        </p:cTn>
                                        <p:tgtEl>
                                          <p:spTgt spid="35"/>
                                        </p:tgtEl>
                                        <p:attrNameLst>
                                          <p:attrName>style.visibility</p:attrName>
                                        </p:attrNameLst>
                                      </p:cBhvr>
                                      <p:to>
                                        <p:strVal val="visible"/>
                                      </p:to>
                                    </p:set>
                                    <p:anim calcmode="lin" valueType="num">
                                      <p:cBhvr>
                                        <p:cTn dur="350" id="40"/>
                                        <p:tgtEl>
                                          <p:spTgt spid="35"/>
                                        </p:tgtEl>
                                        <p:attrNameLst>
                                          <p:attrName>ppt_x</p:attrName>
                                        </p:attrNameLst>
                                      </p:cBhvr>
                                      <p:tavLst>
                                        <p:tav tm="0">
                                          <p:val>
                                            <p:strVal val="#ppt_x-#ppt_w*1.125000"/>
                                          </p:val>
                                        </p:tav>
                                        <p:tav tm="100000">
                                          <p:val>
                                            <p:strVal val="#ppt_x"/>
                                          </p:val>
                                        </p:tav>
                                      </p:tavLst>
                                    </p:anim>
                                    <p:animEffect filter="">
                                      <p:cBhvr>
                                        <p:cTn dur="350" id="41"/>
                                        <p:tgtEl>
                                          <p:spTgt spid="35"/>
                                        </p:tgtEl>
                                      </p:cBhvr>
                                    </p:animEffect>
                                  </p:childTnLst>
                                </p:cTn>
                              </p:par>
                              <p:par>
                                <p:cTn fill="hold" grpId="0" id="42" nodeType="withEffect" presetClass="entr" presetID="12" presetSubtype="8">
                                  <p:stCondLst>
                                    <p:cond delay="750"/>
                                  </p:stCondLst>
                                  <p:childTnLst>
                                    <p:set>
                                      <p:cBhvr>
                                        <p:cTn dur="1" fill="hold" id="43">
                                          <p:stCondLst>
                                            <p:cond delay="0"/>
                                          </p:stCondLst>
                                        </p:cTn>
                                        <p:tgtEl>
                                          <p:spTgt spid="38"/>
                                        </p:tgtEl>
                                        <p:attrNameLst>
                                          <p:attrName>style.visibility</p:attrName>
                                        </p:attrNameLst>
                                      </p:cBhvr>
                                      <p:to>
                                        <p:strVal val="visible"/>
                                      </p:to>
                                    </p:set>
                                    <p:anim calcmode="lin" valueType="num">
                                      <p:cBhvr>
                                        <p:cTn dur="350" id="44"/>
                                        <p:tgtEl>
                                          <p:spTgt spid="38"/>
                                        </p:tgtEl>
                                        <p:attrNameLst>
                                          <p:attrName>ppt_x</p:attrName>
                                        </p:attrNameLst>
                                      </p:cBhvr>
                                      <p:tavLst>
                                        <p:tav tm="0">
                                          <p:val>
                                            <p:strVal val="#ppt_x-#ppt_w*1.125000"/>
                                          </p:val>
                                        </p:tav>
                                        <p:tav tm="100000">
                                          <p:val>
                                            <p:strVal val="#ppt_x"/>
                                          </p:val>
                                        </p:tav>
                                      </p:tavLst>
                                    </p:anim>
                                    <p:animEffect filter="">
                                      <p:cBhvr>
                                        <p:cTn dur="350" id="45"/>
                                        <p:tgtEl>
                                          <p:spTgt spid="38"/>
                                        </p:tgtEl>
                                      </p:cBhvr>
                                    </p:animEffect>
                                  </p:childTnLst>
                                </p:cTn>
                              </p:par>
                              <p:par>
                                <p:cTn fill="hold" grpId="0" id="46" nodeType="withEffect" presetClass="entr" presetID="12" presetSubtype="8">
                                  <p:stCondLst>
                                    <p:cond delay="750"/>
                                  </p:stCondLst>
                                  <p:childTnLst>
                                    <p:set>
                                      <p:cBhvr>
                                        <p:cTn dur="1" fill="hold" id="47">
                                          <p:stCondLst>
                                            <p:cond delay="0"/>
                                          </p:stCondLst>
                                        </p:cTn>
                                        <p:tgtEl>
                                          <p:spTgt spid="37"/>
                                        </p:tgtEl>
                                        <p:attrNameLst>
                                          <p:attrName>style.visibility</p:attrName>
                                        </p:attrNameLst>
                                      </p:cBhvr>
                                      <p:to>
                                        <p:strVal val="visible"/>
                                      </p:to>
                                    </p:set>
                                    <p:anim calcmode="lin" valueType="num">
                                      <p:cBhvr>
                                        <p:cTn dur="350" id="48"/>
                                        <p:tgtEl>
                                          <p:spTgt spid="37"/>
                                        </p:tgtEl>
                                        <p:attrNameLst>
                                          <p:attrName>ppt_x</p:attrName>
                                        </p:attrNameLst>
                                      </p:cBhvr>
                                      <p:tavLst>
                                        <p:tav tm="0">
                                          <p:val>
                                            <p:strVal val="#ppt_x-#ppt_w*1.125000"/>
                                          </p:val>
                                        </p:tav>
                                        <p:tav tm="100000">
                                          <p:val>
                                            <p:strVal val="#ppt_x"/>
                                          </p:val>
                                        </p:tav>
                                      </p:tavLst>
                                    </p:anim>
                                    <p:animEffect filter="">
                                      <p:cBhvr>
                                        <p:cTn dur="350" id="49"/>
                                        <p:tgtEl>
                                          <p:spTgt spid="37"/>
                                        </p:tgtEl>
                                      </p:cBhvr>
                                    </p:animEffect>
                                  </p:childTnLst>
                                </p:cTn>
                              </p:par>
                              <p:par>
                                <p:cTn fill="hold" grpId="0" id="50" nodeType="withEffect" presetClass="entr" presetID="12" presetSubtype="8">
                                  <p:stCondLst>
                                    <p:cond delay="1000"/>
                                  </p:stCondLst>
                                  <p:childTnLst>
                                    <p:set>
                                      <p:cBhvr>
                                        <p:cTn dur="1" fill="hold" id="51">
                                          <p:stCondLst>
                                            <p:cond delay="0"/>
                                          </p:stCondLst>
                                        </p:cTn>
                                        <p:tgtEl>
                                          <p:spTgt spid="42"/>
                                        </p:tgtEl>
                                        <p:attrNameLst>
                                          <p:attrName>style.visibility</p:attrName>
                                        </p:attrNameLst>
                                      </p:cBhvr>
                                      <p:to>
                                        <p:strVal val="visible"/>
                                      </p:to>
                                    </p:set>
                                    <p:anim calcmode="lin" valueType="num">
                                      <p:cBhvr>
                                        <p:cTn dur="350" id="52"/>
                                        <p:tgtEl>
                                          <p:spTgt spid="42"/>
                                        </p:tgtEl>
                                        <p:attrNameLst>
                                          <p:attrName>ppt_x</p:attrName>
                                        </p:attrNameLst>
                                      </p:cBhvr>
                                      <p:tavLst>
                                        <p:tav tm="0">
                                          <p:val>
                                            <p:strVal val="#ppt_x-#ppt_w*1.125000"/>
                                          </p:val>
                                        </p:tav>
                                        <p:tav tm="100000">
                                          <p:val>
                                            <p:strVal val="#ppt_x"/>
                                          </p:val>
                                        </p:tav>
                                      </p:tavLst>
                                    </p:anim>
                                    <p:animEffect filter="">
                                      <p:cBhvr>
                                        <p:cTn dur="350" id="53"/>
                                        <p:tgtEl>
                                          <p:spTgt spid="42"/>
                                        </p:tgtEl>
                                      </p:cBhvr>
                                    </p:animEffect>
                                  </p:childTnLst>
                                </p:cTn>
                              </p:par>
                              <p:par>
                                <p:cTn fill="hold" grpId="0" id="54" nodeType="withEffect" presetClass="entr" presetID="12" presetSubtype="8">
                                  <p:stCondLst>
                                    <p:cond delay="1000"/>
                                  </p:stCondLst>
                                  <p:childTnLst>
                                    <p:set>
                                      <p:cBhvr>
                                        <p:cTn dur="1" fill="hold" id="55">
                                          <p:stCondLst>
                                            <p:cond delay="0"/>
                                          </p:stCondLst>
                                        </p:cTn>
                                        <p:tgtEl>
                                          <p:spTgt spid="41"/>
                                        </p:tgtEl>
                                        <p:attrNameLst>
                                          <p:attrName>style.visibility</p:attrName>
                                        </p:attrNameLst>
                                      </p:cBhvr>
                                      <p:to>
                                        <p:strVal val="visible"/>
                                      </p:to>
                                    </p:set>
                                    <p:anim calcmode="lin" valueType="num">
                                      <p:cBhvr>
                                        <p:cTn dur="350" id="56"/>
                                        <p:tgtEl>
                                          <p:spTgt spid="41"/>
                                        </p:tgtEl>
                                        <p:attrNameLst>
                                          <p:attrName>ppt_x</p:attrName>
                                        </p:attrNameLst>
                                      </p:cBhvr>
                                      <p:tavLst>
                                        <p:tav tm="0">
                                          <p:val>
                                            <p:strVal val="#ppt_x-#ppt_w*1.125000"/>
                                          </p:val>
                                        </p:tav>
                                        <p:tav tm="100000">
                                          <p:val>
                                            <p:strVal val="#ppt_x"/>
                                          </p:val>
                                        </p:tav>
                                      </p:tavLst>
                                    </p:anim>
                                    <p:animEffect filter="">
                                      <p:cBhvr>
                                        <p:cTn dur="350" id="57"/>
                                        <p:tgtEl>
                                          <p:spTgt spid="41"/>
                                        </p:tgtEl>
                                      </p:cBhvr>
                                    </p:animEffect>
                                  </p:childTnLst>
                                </p:cTn>
                              </p:par>
                            </p:childTnLst>
                          </p:cTn>
                        </p:par>
                        <p:par>
                          <p:cTn fill="hold" id="58" nodeType="afterGroup">
                            <p:stCondLst>
                              <p:cond delay="1850"/>
                            </p:stCondLst>
                            <p:childTnLst>
                              <p:par>
                                <p:cTn fill="hold" grpId="0" id="59" nodeType="afterEffect" presetClass="entr" presetID="12" presetSubtype="4">
                                  <p:stCondLst>
                                    <p:cond delay="500"/>
                                  </p:stCondLst>
                                  <p:childTnLst>
                                    <p:set>
                                      <p:cBhvr>
                                        <p:cTn dur="1" fill="hold" id="60">
                                          <p:stCondLst>
                                            <p:cond delay="0"/>
                                          </p:stCondLst>
                                        </p:cTn>
                                        <p:tgtEl>
                                          <p:spTgt spid="43"/>
                                        </p:tgtEl>
                                        <p:attrNameLst>
                                          <p:attrName>style.visibility</p:attrName>
                                        </p:attrNameLst>
                                      </p:cBhvr>
                                      <p:to>
                                        <p:strVal val="visible"/>
                                      </p:to>
                                    </p:set>
                                    <p:anim calcmode="lin" valueType="num">
                                      <p:cBhvr>
                                        <p:cTn dur="500" id="61"/>
                                        <p:tgtEl>
                                          <p:spTgt spid="43"/>
                                        </p:tgtEl>
                                        <p:attrNameLst>
                                          <p:attrName>ppt_y</p:attrName>
                                        </p:attrNameLst>
                                      </p:cBhvr>
                                      <p:tavLst>
                                        <p:tav tm="0">
                                          <p:val>
                                            <p:strVal val="#ppt_y+#ppt_h*1.125000"/>
                                          </p:val>
                                        </p:tav>
                                        <p:tav tm="100000">
                                          <p:val>
                                            <p:strVal val="#ppt_y"/>
                                          </p:val>
                                        </p:tav>
                                      </p:tavLst>
                                    </p:anim>
                                    <p:animEffect filter="">
                                      <p:cBhvr>
                                        <p:cTn dur="500" id="62"/>
                                        <p:tgtEl>
                                          <p:spTgt spid="43"/>
                                        </p:tgtEl>
                                      </p:cBhvr>
                                    </p:animEffect>
                                  </p:childTnLst>
                                </p:cTn>
                              </p:par>
                              <p:par>
                                <p:cTn fill="hold" grpId="0" id="63" nodeType="withEffect" presetClass="entr" presetID="12" presetSubtype="4">
                                  <p:stCondLst>
                                    <p:cond delay="500"/>
                                  </p:stCondLst>
                                  <p:childTnLst>
                                    <p:set>
                                      <p:cBhvr>
                                        <p:cTn dur="1" fill="hold" id="64">
                                          <p:stCondLst>
                                            <p:cond delay="0"/>
                                          </p:stCondLst>
                                        </p:cTn>
                                        <p:tgtEl>
                                          <p:spTgt spid="45"/>
                                        </p:tgtEl>
                                        <p:attrNameLst>
                                          <p:attrName>style.visibility</p:attrName>
                                        </p:attrNameLst>
                                      </p:cBhvr>
                                      <p:to>
                                        <p:strVal val="visible"/>
                                      </p:to>
                                    </p:set>
                                    <p:anim calcmode="lin" valueType="num">
                                      <p:cBhvr>
                                        <p:cTn dur="500" id="65"/>
                                        <p:tgtEl>
                                          <p:spTgt spid="45"/>
                                        </p:tgtEl>
                                        <p:attrNameLst>
                                          <p:attrName>ppt_y</p:attrName>
                                        </p:attrNameLst>
                                      </p:cBhvr>
                                      <p:tavLst>
                                        <p:tav tm="0">
                                          <p:val>
                                            <p:strVal val="#ppt_y+#ppt_h*1.125000"/>
                                          </p:val>
                                        </p:tav>
                                        <p:tav tm="100000">
                                          <p:val>
                                            <p:strVal val="#ppt_y"/>
                                          </p:val>
                                        </p:tav>
                                      </p:tavLst>
                                    </p:anim>
                                    <p:animEffect filter="">
                                      <p:cBhvr>
                                        <p:cTn dur="500" id="66"/>
                                        <p:tgtEl>
                                          <p:spTgt spid="45"/>
                                        </p:tgtEl>
                                      </p:cBhvr>
                                    </p:animEffect>
                                  </p:childTnLst>
                                </p:cTn>
                              </p:par>
                              <p:par>
                                <p:cTn fill="hold" grpId="0" id="67" nodeType="withEffect" presetClass="entr" presetID="12" presetSubtype="4">
                                  <p:stCondLst>
                                    <p:cond delay="750"/>
                                  </p:stCondLst>
                                  <p:childTnLst>
                                    <p:set>
                                      <p:cBhvr>
                                        <p:cTn dur="1" fill="hold" id="68">
                                          <p:stCondLst>
                                            <p:cond delay="0"/>
                                          </p:stCondLst>
                                        </p:cTn>
                                        <p:tgtEl>
                                          <p:spTgt spid="44"/>
                                        </p:tgtEl>
                                        <p:attrNameLst>
                                          <p:attrName>style.visibility</p:attrName>
                                        </p:attrNameLst>
                                      </p:cBhvr>
                                      <p:to>
                                        <p:strVal val="visible"/>
                                      </p:to>
                                    </p:set>
                                    <p:anim calcmode="lin" valueType="num">
                                      <p:cBhvr>
                                        <p:cTn dur="500" id="69"/>
                                        <p:tgtEl>
                                          <p:spTgt spid="44"/>
                                        </p:tgtEl>
                                        <p:attrNameLst>
                                          <p:attrName>ppt_y</p:attrName>
                                        </p:attrNameLst>
                                      </p:cBhvr>
                                      <p:tavLst>
                                        <p:tav tm="0">
                                          <p:val>
                                            <p:strVal val="#ppt_y+#ppt_h*1.125000"/>
                                          </p:val>
                                        </p:tav>
                                        <p:tav tm="100000">
                                          <p:val>
                                            <p:strVal val="#ppt_y"/>
                                          </p:val>
                                        </p:tav>
                                      </p:tavLst>
                                    </p:anim>
                                    <p:animEffect filter="">
                                      <p:cBhvr>
                                        <p:cTn dur="500" id="70"/>
                                        <p:tgtEl>
                                          <p:spTgt spid="44"/>
                                        </p:tgtEl>
                                      </p:cBhvr>
                                    </p:animEffect>
                                  </p:childTnLst>
                                </p:cTn>
                              </p:par>
                              <p:par>
                                <p:cTn fill="hold" grpId="0" id="71" nodeType="withEffect" presetClass="entr" presetID="12" presetSubtype="4">
                                  <p:stCondLst>
                                    <p:cond delay="750"/>
                                  </p:stCondLst>
                                  <p:childTnLst>
                                    <p:set>
                                      <p:cBhvr>
                                        <p:cTn dur="1" fill="hold" id="72">
                                          <p:stCondLst>
                                            <p:cond delay="0"/>
                                          </p:stCondLst>
                                        </p:cTn>
                                        <p:tgtEl>
                                          <p:spTgt spid="46"/>
                                        </p:tgtEl>
                                        <p:attrNameLst>
                                          <p:attrName>style.visibility</p:attrName>
                                        </p:attrNameLst>
                                      </p:cBhvr>
                                      <p:to>
                                        <p:strVal val="visible"/>
                                      </p:to>
                                    </p:set>
                                    <p:anim calcmode="lin" valueType="num">
                                      <p:cBhvr>
                                        <p:cTn dur="500" id="73"/>
                                        <p:tgtEl>
                                          <p:spTgt spid="46"/>
                                        </p:tgtEl>
                                        <p:attrNameLst>
                                          <p:attrName>ppt_y</p:attrName>
                                        </p:attrNameLst>
                                      </p:cBhvr>
                                      <p:tavLst>
                                        <p:tav tm="0">
                                          <p:val>
                                            <p:strVal val="#ppt_y+#ppt_h*1.125000"/>
                                          </p:val>
                                        </p:tav>
                                        <p:tav tm="100000">
                                          <p:val>
                                            <p:strVal val="#ppt_y"/>
                                          </p:val>
                                        </p:tav>
                                      </p:tavLst>
                                    </p:anim>
                                    <p:animEffect filter="">
                                      <p:cBhvr>
                                        <p:cTn dur="500" id="74"/>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9" name="Rectangle 2"/>
          <p:cNvSpPr>
            <a:spLocks noChangeArrowheads="1"/>
          </p:cNvSpPr>
          <p:nvPr/>
        </p:nvSpPr>
        <p:spPr bwMode="auto">
          <a:xfrm>
            <a:off x="4572000" y="1127523"/>
            <a:ext cx="3662363" cy="1750219"/>
          </a:xfrm>
          <a:prstGeom prst="rect">
            <a:avLst/>
          </a:prstGeom>
          <a:blipFill dpi="0" rotWithShape="1">
            <a:blip r:embed="rId3"/>
            <a:stretch>
              <a:fillRect/>
            </a:stretch>
          </a:blipFill>
          <a:ln>
            <a:noFill/>
          </a:ln>
          <a:extLst>
            <a:ext uri="{91240B29-F687-4F45-9708-019B960494DF}">
              <a14:hiddenLine w="28575">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endParaRPr>
          </a:p>
        </p:txBody>
      </p:sp>
      <p:sp>
        <p:nvSpPr>
          <p:cNvPr id="60" name="Rectangle 3"/>
          <p:cNvSpPr>
            <a:spLocks noChangeArrowheads="1"/>
          </p:cNvSpPr>
          <p:nvPr/>
        </p:nvSpPr>
        <p:spPr bwMode="auto">
          <a:xfrm>
            <a:off x="914400" y="1127522"/>
            <a:ext cx="3657600" cy="1752600"/>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sz="1500">
              <a:solidFill>
                <a:schemeClr val="accent2"/>
              </a:solidFill>
              <a:latin charset="-122" pitchFamily="34" typeface="微软雅黑"/>
              <a:ea charset="-122" pitchFamily="34" typeface="微软雅黑"/>
            </a:endParaRPr>
          </a:p>
        </p:txBody>
      </p:sp>
      <p:sp>
        <p:nvSpPr>
          <p:cNvPr id="61" name="Oval 4"/>
          <p:cNvSpPr>
            <a:spLocks noChangeArrowheads="1"/>
          </p:cNvSpPr>
          <p:nvPr/>
        </p:nvSpPr>
        <p:spPr bwMode="auto">
          <a:xfrm>
            <a:off x="1259682" y="3012281"/>
            <a:ext cx="716756" cy="720329"/>
          </a:xfrm>
          <a:prstGeom prst="ellipse">
            <a:avLst/>
          </a:prstGeom>
          <a:solidFill>
            <a:srgbClr val="F2F2F2">
              <a:alpha val="29803"/>
            </a:srgbClr>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itchFamily="34" typeface="微软雅黑"/>
              <a:ea charset="-122" pitchFamily="34" typeface="微软雅黑"/>
            </a:endParaRPr>
          </a:p>
        </p:txBody>
      </p:sp>
      <p:sp>
        <p:nvSpPr>
          <p:cNvPr id="62" name="Oval 12"/>
          <p:cNvSpPr>
            <a:spLocks noChangeArrowheads="1"/>
          </p:cNvSpPr>
          <p:nvPr/>
        </p:nvSpPr>
        <p:spPr bwMode="auto">
          <a:xfrm>
            <a:off x="3239691" y="3012281"/>
            <a:ext cx="717947" cy="720329"/>
          </a:xfrm>
          <a:prstGeom prst="ellipse">
            <a:avLst/>
          </a:prstGeom>
          <a:solidFill>
            <a:srgbClr val="F2F2F2">
              <a:alpha val="29803"/>
            </a:srgbClr>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itchFamily="34" typeface="微软雅黑"/>
              <a:ea charset="-122" pitchFamily="34" typeface="微软雅黑"/>
            </a:endParaRPr>
          </a:p>
        </p:txBody>
      </p:sp>
      <p:sp>
        <p:nvSpPr>
          <p:cNvPr id="63" name="Oval 14"/>
          <p:cNvSpPr>
            <a:spLocks noChangeArrowheads="1"/>
          </p:cNvSpPr>
          <p:nvPr/>
        </p:nvSpPr>
        <p:spPr bwMode="auto">
          <a:xfrm>
            <a:off x="5219701" y="3012281"/>
            <a:ext cx="716756" cy="720329"/>
          </a:xfrm>
          <a:prstGeom prst="ellipse">
            <a:avLst/>
          </a:prstGeom>
          <a:solidFill>
            <a:srgbClr val="F2F2F2">
              <a:alpha val="29803"/>
            </a:srgbClr>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itchFamily="34" typeface="微软雅黑"/>
              <a:ea charset="-122" pitchFamily="34" typeface="微软雅黑"/>
            </a:endParaRPr>
          </a:p>
        </p:txBody>
      </p:sp>
      <p:sp>
        <p:nvSpPr>
          <p:cNvPr id="64" name="Oval 16"/>
          <p:cNvSpPr>
            <a:spLocks noChangeArrowheads="1"/>
          </p:cNvSpPr>
          <p:nvPr/>
        </p:nvSpPr>
        <p:spPr bwMode="auto">
          <a:xfrm>
            <a:off x="7198519" y="3012281"/>
            <a:ext cx="715566" cy="720329"/>
          </a:xfrm>
          <a:prstGeom prst="ellipse">
            <a:avLst/>
          </a:prstGeom>
          <a:solidFill>
            <a:srgbClr val="F2F2F2">
              <a:alpha val="29803"/>
            </a:srgbClr>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itchFamily="34" typeface="微软雅黑"/>
              <a:ea charset="-122" pitchFamily="34" typeface="微软雅黑"/>
            </a:endParaRPr>
          </a:p>
        </p:txBody>
      </p:sp>
      <p:grpSp>
        <p:nvGrpSpPr>
          <p:cNvPr id="65" name="Group 20"/>
          <p:cNvGrpSpPr/>
          <p:nvPr/>
        </p:nvGrpSpPr>
        <p:grpSpPr>
          <a:xfrm>
            <a:off x="1427560" y="3168253"/>
            <a:ext cx="401240" cy="404813"/>
            <a:chExt cx="401822" cy="404317"/>
          </a:xfrm>
        </p:grpSpPr>
        <p:sp>
          <p:nvSpPr>
            <p:cNvPr id="66" name="Freeform 42"/>
            <p:cNvSpPr>
              <a:spLocks noChangeArrowheads="1" noEditPoints="1"/>
            </p:cNvSpPr>
            <p:nvPr/>
          </p:nvSpPr>
          <p:spPr bwMode="auto">
            <a:xfrm>
              <a:off x="0" y="0"/>
              <a:ext cx="401822" cy="404317"/>
            </a:xfrm>
            <a:custGeom>
              <a:gdLst>
                <a:gd fmla="*/ 661681284 w 121" name="T0"/>
                <a:gd fmla="*/ 0 h 121" name="T1"/>
                <a:gd fmla="*/ 0 w 121" name="T2"/>
                <a:gd fmla="*/ 681087023 h 121" name="T3"/>
                <a:gd fmla="*/ 661681284 w 121" name="T4"/>
                <a:gd fmla="*/ 1351010219 h 121" name="T5"/>
                <a:gd fmla="*/ 1334387766 w 121" name="T6"/>
                <a:gd fmla="*/ 681087023 h 121" name="T7"/>
                <a:gd fmla="*/ 661681284 w 121" name="T8"/>
                <a:gd fmla="*/ 0 h 121" name="T9"/>
                <a:gd fmla="*/ 661681284 w 121" name="T10"/>
                <a:gd fmla="*/ 1239355239 h 121" name="T11"/>
                <a:gd fmla="*/ 110278554 w 121" name="T12"/>
                <a:gd fmla="*/ 681087023 h 121" name="T13"/>
                <a:gd fmla="*/ 661681284 w 121" name="T14"/>
                <a:gd fmla="*/ 111654980 h 121" name="T15"/>
                <a:gd fmla="*/ 1224109212 w 121" name="T16"/>
                <a:gd fmla="*/ 681087023 h 121" name="T17"/>
                <a:gd fmla="*/ 661681284 w 121" name="T18"/>
                <a:gd fmla="*/ 1239355239 h 12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1" name="T30"/>
                <a:gd fmla="*/ 0 h 121" name="T31"/>
                <a:gd fmla="*/ 121 w 121" name="T32"/>
                <a:gd fmla="*/ 121 h 12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tx2"/>
            </a:solidFill>
            <a:ln>
              <a:noFill/>
            </a:ln>
            <a:effectLst/>
            <a:extLst/>
          </p:spPr>
          <p:txBody>
            <a:bodyPr anchor="t" anchorCtr="0" bIns="34290" compatLnSpc="1" lIns="68580" numCol="1" rIns="68580" tIns="34290" vert="horz" wrap="square">
              <a:prstTxWarp prst="textNoShape">
                <a:avLst/>
              </a:prstTxWarp>
            </a:bodyPr>
            <a:lstStyle/>
            <a:p>
              <a:endParaRPr altLang="en-US" lang="zh-CN" sz="1500">
                <a:latin charset="-122" pitchFamily="34" typeface="微软雅黑"/>
                <a:ea charset="-122" pitchFamily="34" typeface="微软雅黑"/>
              </a:endParaRPr>
            </a:p>
          </p:txBody>
        </p:sp>
        <p:sp>
          <p:nvSpPr>
            <p:cNvPr id="67" name="Freeform 43"/>
            <p:cNvSpPr>
              <a:spLocks noChangeArrowheads="1"/>
            </p:cNvSpPr>
            <p:nvPr/>
          </p:nvSpPr>
          <p:spPr bwMode="auto">
            <a:xfrm>
              <a:off x="107320" y="97336"/>
              <a:ext cx="139764" cy="199662"/>
            </a:xfrm>
            <a:custGeom>
              <a:gdLst>
                <a:gd fmla="*/ 465094659 w 42" name="T0"/>
                <a:gd fmla="*/ 664415237 h 60" name="T1"/>
                <a:gd fmla="*/ 465094659 w 42" name="T2"/>
                <a:gd fmla="*/ 0 h 60" name="T3"/>
                <a:gd fmla="*/ 0 w 42" name="T4"/>
                <a:gd fmla="*/ 465089335 h 60" name="T5"/>
                <a:gd fmla="*/ 465094659 w 42" name="T6"/>
                <a:gd fmla="*/ 664415237 h 60" name="T7"/>
                <a:gd fmla="*/ 0 60000 65536" name="T8"/>
                <a:gd fmla="*/ 0 60000 65536" name="T9"/>
                <a:gd fmla="*/ 0 60000 65536" name="T10"/>
                <a:gd fmla="*/ 0 60000 65536" name="T11"/>
                <a:gd fmla="*/ 0 w 42" name="T12"/>
                <a:gd fmla="*/ 0 h 60" name="T13"/>
                <a:gd fmla="*/ 42 w 42" name="T14"/>
                <a:gd fmla="*/ 60 h 60" name="T15"/>
              </a:gdLst>
              <a:cxnLst>
                <a:cxn ang="T8">
                  <a:pos x="T0" y="T1"/>
                </a:cxn>
                <a:cxn ang="T9">
                  <a:pos x="T2" y="T3"/>
                </a:cxn>
                <a:cxn ang="T10">
                  <a:pos x="T4" y="T5"/>
                </a:cxn>
                <a:cxn ang="T11">
                  <a:pos x="T6" y="T7"/>
                </a:cxn>
              </a:cxnLst>
              <a:rect b="T15" l="T12" r="T14" t="T13"/>
              <a:pathLst>
                <a:path h="60" w="42">
                  <a:moveTo>
                    <a:pt x="42" y="60"/>
                  </a:moveTo>
                  <a:cubicBezTo>
                    <a:pt x="42" y="0"/>
                    <a:pt x="42" y="0"/>
                    <a:pt x="42" y="0"/>
                  </a:cubicBezTo>
                  <a:cubicBezTo>
                    <a:pt x="0" y="42"/>
                    <a:pt x="0" y="42"/>
                    <a:pt x="0" y="42"/>
                  </a:cubicBezTo>
                  <a:cubicBezTo>
                    <a:pt x="29" y="42"/>
                    <a:pt x="42" y="60"/>
                    <a:pt x="42" y="60"/>
                  </a:cubicBezTo>
                  <a:close/>
                </a:path>
              </a:pathLst>
            </a:custGeom>
            <a:solidFill>
              <a:schemeClr val="tx2"/>
            </a:solidFill>
            <a:ln>
              <a:noFill/>
            </a:ln>
            <a:effectLst/>
            <a:extLst/>
          </p:spPr>
          <p:txBody>
            <a:bodyPr anchor="t" anchorCtr="0" bIns="34290" compatLnSpc="1" lIns="68580" numCol="1" rIns="68580" tIns="34290" vert="horz" wrap="square">
              <a:prstTxWarp prst="textNoShape">
                <a:avLst/>
              </a:prstTxWarp>
            </a:bodyPr>
            <a:lstStyle/>
            <a:p>
              <a:endParaRPr altLang="en-US" lang="zh-CN" sz="1500">
                <a:latin charset="-122" pitchFamily="34" typeface="微软雅黑"/>
                <a:ea charset="-122" pitchFamily="34" typeface="微软雅黑"/>
              </a:endParaRPr>
            </a:p>
          </p:txBody>
        </p:sp>
      </p:grpSp>
      <p:grpSp>
        <p:nvGrpSpPr>
          <p:cNvPr id="68" name="Group 23"/>
          <p:cNvGrpSpPr/>
          <p:nvPr/>
        </p:nvGrpSpPr>
        <p:grpSpPr>
          <a:xfrm>
            <a:off x="3437335" y="3212306"/>
            <a:ext cx="389334" cy="339329"/>
            <a:chExt cx="389342" cy="339426"/>
          </a:xfrm>
        </p:grpSpPr>
        <p:sp>
          <p:nvSpPr>
            <p:cNvPr id="69" name="Freeform 110"/>
            <p:cNvSpPr>
              <a:spLocks noChangeArrowheads="1"/>
            </p:cNvSpPr>
            <p:nvPr/>
          </p:nvSpPr>
          <p:spPr bwMode="auto">
            <a:xfrm>
              <a:off x="259561" y="102327"/>
              <a:ext cx="102328" cy="102328"/>
            </a:xfrm>
            <a:custGeom>
              <a:gdLst>
                <a:gd fmla="*/ 0 w 41" name="T0"/>
                <a:gd fmla="*/ 242931664 h 41" name="T1"/>
                <a:gd fmla="*/ 18686091 w 41" name="T2"/>
                <a:gd fmla="*/ 255390722 h 41" name="T3"/>
                <a:gd fmla="*/ 255390722 w 41" name="T4"/>
                <a:gd fmla="*/ 18686091 h 41" name="T5"/>
                <a:gd fmla="*/ 242931664 w 41" name="T6"/>
                <a:gd fmla="*/ 0 h 41" name="T7"/>
                <a:gd fmla="*/ 0 w 41" name="T8"/>
                <a:gd fmla="*/ 242931664 h 41" name="T9"/>
                <a:gd fmla="*/ 0 60000 65536" name="T10"/>
                <a:gd fmla="*/ 0 60000 65536" name="T11"/>
                <a:gd fmla="*/ 0 60000 65536" name="T12"/>
                <a:gd fmla="*/ 0 60000 65536" name="T13"/>
                <a:gd fmla="*/ 0 60000 65536" name="T14"/>
                <a:gd fmla="*/ 0 w 41" name="T15"/>
                <a:gd fmla="*/ 0 h 41" name="T16"/>
                <a:gd fmla="*/ 41 w 41" name="T17"/>
                <a:gd fmla="*/ 41 h 41" name="T18"/>
              </a:gdLst>
              <a:cxnLst>
                <a:cxn ang="T10">
                  <a:pos x="T0" y="T1"/>
                </a:cxn>
                <a:cxn ang="T11">
                  <a:pos x="T2" y="T3"/>
                </a:cxn>
                <a:cxn ang="T12">
                  <a:pos x="T4" y="T5"/>
                </a:cxn>
                <a:cxn ang="T13">
                  <a:pos x="T6" y="T7"/>
                </a:cxn>
                <a:cxn ang="T14">
                  <a:pos x="T8" y="T9"/>
                </a:cxn>
              </a:cxnLst>
              <a:rect b="T18" l="T15" r="T17" t="T16"/>
              <a:pathLst>
                <a:path h="41" w="41">
                  <a:moveTo>
                    <a:pt x="0" y="39"/>
                  </a:moveTo>
                  <a:lnTo>
                    <a:pt x="3" y="41"/>
                  </a:lnTo>
                  <a:lnTo>
                    <a:pt x="41" y="3"/>
                  </a:lnTo>
                  <a:lnTo>
                    <a:pt x="39" y="0"/>
                  </a:lnTo>
                  <a:lnTo>
                    <a:pt x="0" y="39"/>
                  </a:lnTo>
                  <a:close/>
                </a:path>
              </a:pathLst>
            </a:cu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70" name="Freeform 111"/>
            <p:cNvSpPr>
              <a:spLocks noChangeArrowheads="1"/>
            </p:cNvSpPr>
            <p:nvPr/>
          </p:nvSpPr>
          <p:spPr bwMode="auto">
            <a:xfrm>
              <a:off x="237098" y="74873"/>
              <a:ext cx="109814" cy="114806"/>
            </a:xfrm>
            <a:custGeom>
              <a:gdLst>
                <a:gd fmla="*/ 230469637 w 44" name="T0"/>
                <a:gd fmla="*/ 0 h 46" name="T1"/>
                <a:gd fmla="*/ 0 w 44" name="T2"/>
                <a:gd fmla="*/ 242929496 h 46" name="T3"/>
                <a:gd fmla="*/ 37374197 w 44" name="T4"/>
                <a:gd fmla="*/ 286530818 h 46" name="T5"/>
                <a:gd fmla="*/ 274070786 w 44" name="T6"/>
                <a:gd fmla="*/ 49830796 h 46" name="T7"/>
                <a:gd fmla="*/ 230469637 w 44" name="T8"/>
                <a:gd fmla="*/ 0 h 46" name="T9"/>
                <a:gd fmla="*/ 0 60000 65536" name="T10"/>
                <a:gd fmla="*/ 0 60000 65536" name="T11"/>
                <a:gd fmla="*/ 0 60000 65536" name="T12"/>
                <a:gd fmla="*/ 0 60000 65536" name="T13"/>
                <a:gd fmla="*/ 0 60000 65536" name="T14"/>
                <a:gd fmla="*/ 0 w 44" name="T15"/>
                <a:gd fmla="*/ 0 h 46" name="T16"/>
                <a:gd fmla="*/ 44 w 44" name="T17"/>
                <a:gd fmla="*/ 46 h 46" name="T18"/>
              </a:gdLst>
              <a:cxnLst>
                <a:cxn ang="T10">
                  <a:pos x="T0" y="T1"/>
                </a:cxn>
                <a:cxn ang="T11">
                  <a:pos x="T2" y="T3"/>
                </a:cxn>
                <a:cxn ang="T12">
                  <a:pos x="T4" y="T5"/>
                </a:cxn>
                <a:cxn ang="T13">
                  <a:pos x="T6" y="T7"/>
                </a:cxn>
                <a:cxn ang="T14">
                  <a:pos x="T8" y="T9"/>
                </a:cxn>
              </a:cxnLst>
              <a:rect b="T18" l="T15" r="T17" t="T16"/>
              <a:pathLst>
                <a:path h="46" w="44">
                  <a:moveTo>
                    <a:pt x="37" y="0"/>
                  </a:moveTo>
                  <a:lnTo>
                    <a:pt x="0" y="39"/>
                  </a:lnTo>
                  <a:lnTo>
                    <a:pt x="6" y="46"/>
                  </a:lnTo>
                  <a:lnTo>
                    <a:pt x="44" y="8"/>
                  </a:lnTo>
                  <a:lnTo>
                    <a:pt x="37" y="0"/>
                  </a:lnTo>
                  <a:close/>
                </a:path>
              </a:pathLst>
            </a:cu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71" name="Freeform 112"/>
            <p:cNvSpPr>
              <a:spLocks noChangeArrowheads="1"/>
            </p:cNvSpPr>
            <p:nvPr/>
          </p:nvSpPr>
          <p:spPr bwMode="auto">
            <a:xfrm>
              <a:off x="217132" y="59898"/>
              <a:ext cx="104823" cy="104823"/>
            </a:xfrm>
            <a:custGeom>
              <a:gdLst>
                <a:gd fmla="*/ 0 w 42" name="T0"/>
                <a:gd fmla="*/ 236700317 h 42" name="T1"/>
                <a:gd fmla="*/ 24915429 w 42" name="T2"/>
                <a:gd fmla="*/ 261615746 h 42" name="T3"/>
                <a:gd fmla="*/ 261615746 w 42" name="T4"/>
                <a:gd fmla="*/ 24915429 h 42" name="T5"/>
                <a:gd fmla="*/ 236700317 w 42" name="T6"/>
                <a:gd fmla="*/ 0 h 42" name="T7"/>
                <a:gd fmla="*/ 0 w 42" name="T8"/>
                <a:gd fmla="*/ 236700317 h 42" name="T9"/>
                <a:gd fmla="*/ 0 60000 65536" name="T10"/>
                <a:gd fmla="*/ 0 60000 65536" name="T11"/>
                <a:gd fmla="*/ 0 60000 65536" name="T12"/>
                <a:gd fmla="*/ 0 60000 65536" name="T13"/>
                <a:gd fmla="*/ 0 60000 65536" name="T14"/>
                <a:gd fmla="*/ 0 w 42" name="T15"/>
                <a:gd fmla="*/ 0 h 42" name="T16"/>
                <a:gd fmla="*/ 42 w 42" name="T17"/>
                <a:gd fmla="*/ 42 h 42" name="T18"/>
              </a:gdLst>
              <a:cxnLst>
                <a:cxn ang="T10">
                  <a:pos x="T0" y="T1"/>
                </a:cxn>
                <a:cxn ang="T11">
                  <a:pos x="T2" y="T3"/>
                </a:cxn>
                <a:cxn ang="T12">
                  <a:pos x="T4" y="T5"/>
                </a:cxn>
                <a:cxn ang="T13">
                  <a:pos x="T6" y="T7"/>
                </a:cxn>
                <a:cxn ang="T14">
                  <a:pos x="T8" y="T9"/>
                </a:cxn>
              </a:cxnLst>
              <a:rect b="T18" l="T15" r="T17" t="T16"/>
              <a:pathLst>
                <a:path h="42" w="42">
                  <a:moveTo>
                    <a:pt x="0" y="38"/>
                  </a:moveTo>
                  <a:lnTo>
                    <a:pt x="4" y="42"/>
                  </a:lnTo>
                  <a:lnTo>
                    <a:pt x="42" y="4"/>
                  </a:lnTo>
                  <a:lnTo>
                    <a:pt x="38" y="0"/>
                  </a:lnTo>
                  <a:lnTo>
                    <a:pt x="0" y="38"/>
                  </a:lnTo>
                  <a:close/>
                </a:path>
              </a:pathLst>
            </a:cu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72" name="Freeform 113"/>
            <p:cNvSpPr>
              <a:spLocks noChangeArrowheads="1"/>
            </p:cNvSpPr>
            <p:nvPr/>
          </p:nvSpPr>
          <p:spPr bwMode="auto">
            <a:xfrm>
              <a:off x="189679" y="162226"/>
              <a:ext cx="69882" cy="69882"/>
            </a:xfrm>
            <a:custGeom>
              <a:gdLst>
                <a:gd fmla="*/ 174410497 w 28" name="T0"/>
                <a:gd fmla="*/ 124579640 h 28" name="T1"/>
                <a:gd fmla="*/ 49830858 w 28" name="T2"/>
                <a:gd fmla="*/ 0 h 28" name="T3"/>
                <a:gd fmla="*/ 0 w 28" name="T4"/>
                <a:gd fmla="*/ 124579640 h 28" name="T5"/>
                <a:gd fmla="*/ 56060339 w 28" name="T6"/>
                <a:gd fmla="*/ 174410497 h 28" name="T7"/>
                <a:gd fmla="*/ 174410497 w 28" name="T8"/>
                <a:gd fmla="*/ 12457964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28" y="20"/>
                  </a:moveTo>
                  <a:lnTo>
                    <a:pt x="8" y="0"/>
                  </a:lnTo>
                  <a:lnTo>
                    <a:pt x="0" y="20"/>
                  </a:lnTo>
                  <a:lnTo>
                    <a:pt x="9" y="28"/>
                  </a:lnTo>
                  <a:lnTo>
                    <a:pt x="28" y="20"/>
                  </a:lnTo>
                  <a:close/>
                </a:path>
              </a:pathLst>
            </a:cu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73" name="Freeform 114"/>
            <p:cNvSpPr>
              <a:spLocks noChangeArrowheads="1"/>
            </p:cNvSpPr>
            <p:nvPr/>
          </p:nvSpPr>
          <p:spPr bwMode="auto">
            <a:xfrm>
              <a:off x="172208" y="219628"/>
              <a:ext cx="34941" cy="32446"/>
            </a:xfrm>
            <a:custGeom>
              <a:gdLst>
                <a:gd fmla="*/ 0 w 14" name="T0"/>
                <a:gd fmla="*/ 80980224 h 13" name="T1"/>
                <a:gd fmla="*/ 87205249 w 14" name="T2"/>
                <a:gd fmla="*/ 37375296 h 13" name="T3"/>
                <a:gd fmla="*/ 37374391 w 14" name="T4"/>
                <a:gd fmla="*/ 0 h 13" name="T5"/>
                <a:gd fmla="*/ 0 w 14" name="T6"/>
                <a:gd fmla="*/ 80980224 h 13" name="T7"/>
                <a:gd fmla="*/ 0 60000 65536" name="T8"/>
                <a:gd fmla="*/ 0 60000 65536" name="T9"/>
                <a:gd fmla="*/ 0 60000 65536" name="T10"/>
                <a:gd fmla="*/ 0 60000 65536" name="T11"/>
                <a:gd fmla="*/ 0 w 14" name="T12"/>
                <a:gd fmla="*/ 0 h 13" name="T13"/>
                <a:gd fmla="*/ 14 w 14" name="T14"/>
                <a:gd fmla="*/ 13 h 13" name="T15"/>
              </a:gdLst>
              <a:cxnLst>
                <a:cxn ang="T8">
                  <a:pos x="T0" y="T1"/>
                </a:cxn>
                <a:cxn ang="T9">
                  <a:pos x="T2" y="T3"/>
                </a:cxn>
                <a:cxn ang="T10">
                  <a:pos x="T4" y="T5"/>
                </a:cxn>
                <a:cxn ang="T11">
                  <a:pos x="T6" y="T7"/>
                </a:cxn>
              </a:cxnLst>
              <a:rect b="T15" l="T12" r="T14" t="T13"/>
              <a:pathLst>
                <a:path h="13" w="14">
                  <a:moveTo>
                    <a:pt x="0" y="13"/>
                  </a:moveTo>
                  <a:lnTo>
                    <a:pt x="14" y="6"/>
                  </a:lnTo>
                  <a:lnTo>
                    <a:pt x="6" y="0"/>
                  </a:lnTo>
                  <a:lnTo>
                    <a:pt x="0" y="13"/>
                  </a:lnTo>
                  <a:close/>
                </a:path>
              </a:pathLst>
            </a:cu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74" name="Freeform 115"/>
            <p:cNvSpPr>
              <a:spLocks noChangeArrowheads="1"/>
            </p:cNvSpPr>
            <p:nvPr/>
          </p:nvSpPr>
          <p:spPr bwMode="auto">
            <a:xfrm>
              <a:off x="319460" y="34941"/>
              <a:ext cx="69882" cy="69882"/>
            </a:xfrm>
            <a:custGeom>
              <a:gdLst>
                <a:gd fmla="*/ 43603872 w 28" name="T0"/>
                <a:gd fmla="*/ 0 h 28" name="T1"/>
                <a:gd fmla="*/ 0 w 28" name="T2"/>
                <a:gd fmla="*/ 49830858 h 28" name="T3"/>
                <a:gd fmla="*/ 124579640 w 28" name="T4"/>
                <a:gd fmla="*/ 174410497 h 28" name="T5"/>
                <a:gd fmla="*/ 174410497 w 28" name="T6"/>
                <a:gd fmla="*/ 124579640 h 28" name="T7"/>
                <a:gd fmla="*/ 43603872 w 28" name="T8"/>
                <a:gd fmla="*/ 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7" y="0"/>
                  </a:moveTo>
                  <a:lnTo>
                    <a:pt x="0" y="8"/>
                  </a:lnTo>
                  <a:lnTo>
                    <a:pt x="20" y="28"/>
                  </a:lnTo>
                  <a:lnTo>
                    <a:pt x="28" y="20"/>
                  </a:lnTo>
                  <a:lnTo>
                    <a:pt x="7" y="0"/>
                  </a:lnTo>
                  <a:close/>
                </a:path>
              </a:pathLst>
            </a:cu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75" name="Freeform 116"/>
            <p:cNvSpPr>
              <a:spLocks noChangeArrowheads="1"/>
            </p:cNvSpPr>
            <p:nvPr/>
          </p:nvSpPr>
          <p:spPr bwMode="auto">
            <a:xfrm>
              <a:off x="0" y="0"/>
              <a:ext cx="279527" cy="339426"/>
            </a:xfrm>
            <a:custGeom>
              <a:gdLst>
                <a:gd fmla="*/ 647806318 w 112" name="T0"/>
                <a:gd fmla="*/ 629121099 h 136" name="T1"/>
                <a:gd fmla="*/ 516997665 w 112" name="T2"/>
                <a:gd fmla="*/ 629121099 h 136" name="T3"/>
                <a:gd fmla="*/ 516997665 w 112" name="T4"/>
                <a:gd fmla="*/ 803531156 h 136" name="T5"/>
                <a:gd fmla="*/ 43601220 w 112" name="T6"/>
                <a:gd fmla="*/ 803531156 h 136" name="T7"/>
                <a:gd fmla="*/ 43601220 w 112" name="T8"/>
                <a:gd fmla="*/ 199325423 h 136" name="T9"/>
                <a:gd fmla="*/ 647806318 w 112" name="T10"/>
                <a:gd fmla="*/ 199325423 h 136" name="T11"/>
                <a:gd fmla="*/ 647806318 w 112" name="T12"/>
                <a:gd fmla="*/ 249156154 h 136" name="T13"/>
                <a:gd fmla="*/ 697636998 w 112" name="T14"/>
                <a:gd fmla="*/ 199325423 h 136" name="T15"/>
                <a:gd fmla="*/ 697636998 w 112" name="T16"/>
                <a:gd fmla="*/ 37374297 h 136" name="T17"/>
                <a:gd fmla="*/ 604202602 w 112" name="T18"/>
                <a:gd fmla="*/ 37374297 h 136" name="T19"/>
                <a:gd fmla="*/ 604202602 w 112" name="T20"/>
                <a:gd fmla="*/ 124579325 h 136" name="T21"/>
                <a:gd fmla="*/ 591746180 w 112" name="T22"/>
                <a:gd fmla="*/ 124579325 h 136" name="T23"/>
                <a:gd fmla="*/ 591746180 w 112" name="T24"/>
                <a:gd fmla="*/ 0 h 136" name="T25"/>
                <a:gd fmla="*/ 554371923 w 112" name="T26"/>
                <a:gd fmla="*/ 0 h 136" name="T27"/>
                <a:gd fmla="*/ 554371923 w 112" name="T28"/>
                <a:gd fmla="*/ 124579325 h 136" name="T29"/>
                <a:gd fmla="*/ 541915501 w 112" name="T30"/>
                <a:gd fmla="*/ 124579325 h 136" name="T31"/>
                <a:gd fmla="*/ 541915501 w 112" name="T32"/>
                <a:gd fmla="*/ 37374297 h 136" name="T33"/>
                <a:gd fmla="*/ 492082326 w 112" name="T34"/>
                <a:gd fmla="*/ 37374297 h 136" name="T35"/>
                <a:gd fmla="*/ 492082326 w 112" name="T36"/>
                <a:gd fmla="*/ 124579325 h 136" name="T37"/>
                <a:gd fmla="*/ 473396445 w 112" name="T38"/>
                <a:gd fmla="*/ 124579325 h 136" name="T39"/>
                <a:gd fmla="*/ 473396445 w 112" name="T40"/>
                <a:gd fmla="*/ 0 h 136" name="T41"/>
                <a:gd fmla="*/ 448481105 w 112" name="T42"/>
                <a:gd fmla="*/ 0 h 136" name="T43"/>
                <a:gd fmla="*/ 448481105 w 112" name="T44"/>
                <a:gd fmla="*/ 124579325 h 136" name="T45"/>
                <a:gd fmla="*/ 423565766 w 112" name="T46"/>
                <a:gd fmla="*/ 124579325 h 136" name="T47"/>
                <a:gd fmla="*/ 423565766 w 112" name="T48"/>
                <a:gd fmla="*/ 37374297 h 136" name="T49"/>
                <a:gd fmla="*/ 373735086 w 112" name="T50"/>
                <a:gd fmla="*/ 37374297 h 136" name="T51"/>
                <a:gd fmla="*/ 373735086 w 112" name="T52"/>
                <a:gd fmla="*/ 124579325 h 136" name="T53"/>
                <a:gd fmla="*/ 355046710 w 112" name="T54"/>
                <a:gd fmla="*/ 124579325 h 136" name="T55"/>
                <a:gd fmla="*/ 355046710 w 112" name="T56"/>
                <a:gd fmla="*/ 0 h 136" name="T57"/>
                <a:gd fmla="*/ 330131370 w 112" name="T58"/>
                <a:gd fmla="*/ 0 h 136" name="T59"/>
                <a:gd fmla="*/ 330131370 w 112" name="T60"/>
                <a:gd fmla="*/ 124579325 h 136" name="T61"/>
                <a:gd fmla="*/ 317674948 w 112" name="T62"/>
                <a:gd fmla="*/ 124579325 h 136" name="T63"/>
                <a:gd fmla="*/ 317674948 w 112" name="T64"/>
                <a:gd fmla="*/ 37374297 h 136" name="T65"/>
                <a:gd fmla="*/ 267841773 w 112" name="T66"/>
                <a:gd fmla="*/ 37374297 h 136" name="T67"/>
                <a:gd fmla="*/ 267841773 w 112" name="T68"/>
                <a:gd fmla="*/ 124579325 h 136" name="T69"/>
                <a:gd fmla="*/ 249155892 w 112" name="T70"/>
                <a:gd fmla="*/ 124579325 h 136" name="T71"/>
                <a:gd fmla="*/ 249155892 w 112" name="T72"/>
                <a:gd fmla="*/ 0 h 136" name="T73"/>
                <a:gd fmla="*/ 218011094 w 112" name="T74"/>
                <a:gd fmla="*/ 0 h 136" name="T75"/>
                <a:gd fmla="*/ 218011094 w 112" name="T76"/>
                <a:gd fmla="*/ 124579325 h 136" name="T77"/>
                <a:gd fmla="*/ 199325213 w 112" name="T78"/>
                <a:gd fmla="*/ 124579325 h 136" name="T79"/>
                <a:gd fmla="*/ 199325213 w 112" name="T80"/>
                <a:gd fmla="*/ 37374297 h 136" name="T81"/>
                <a:gd fmla="*/ 155721497 w 112" name="T82"/>
                <a:gd fmla="*/ 37374297 h 136" name="T83"/>
                <a:gd fmla="*/ 155721497 w 112" name="T84"/>
                <a:gd fmla="*/ 124579325 h 136" name="T85"/>
                <a:gd fmla="*/ 143265075 w 112" name="T86"/>
                <a:gd fmla="*/ 124579325 h 136" name="T87"/>
                <a:gd fmla="*/ 143265075 w 112" name="T88"/>
                <a:gd fmla="*/ 0 h 136" name="T89"/>
                <a:gd fmla="*/ 105890817 w 112" name="T90"/>
                <a:gd fmla="*/ 0 h 136" name="T91"/>
                <a:gd fmla="*/ 105890817 w 112" name="T92"/>
                <a:gd fmla="*/ 124579325 h 136" name="T93"/>
                <a:gd fmla="*/ 93434396 w 112" name="T94"/>
                <a:gd fmla="*/ 124579325 h 136" name="T95"/>
                <a:gd fmla="*/ 93434396 w 112" name="T96"/>
                <a:gd fmla="*/ 37374297 h 136" name="T97"/>
                <a:gd fmla="*/ 0 w 112" name="T98"/>
                <a:gd fmla="*/ 37374297 h 136" name="T99"/>
                <a:gd fmla="*/ 0 w 112" name="T100"/>
                <a:gd fmla="*/ 149494691 h 136" name="T101"/>
                <a:gd fmla="*/ 0 w 112" name="T102"/>
                <a:gd fmla="*/ 174410057 h 136" name="T103"/>
                <a:gd fmla="*/ 0 w 112" name="T104"/>
                <a:gd fmla="*/ 847132423 h 136" name="T105"/>
                <a:gd fmla="*/ 554371923 w 112" name="T106"/>
                <a:gd fmla="*/ 847132423 h 136" name="T107"/>
                <a:gd fmla="*/ 697636998 w 112" name="T108"/>
                <a:gd fmla="*/ 685181297 h 136" name="T109"/>
                <a:gd fmla="*/ 697636998 w 112" name="T110"/>
                <a:gd fmla="*/ 523227675 h 136" name="T111"/>
                <a:gd fmla="*/ 647806318 w 112" name="T112"/>
                <a:gd fmla="*/ 573060902 h 136" name="T113"/>
                <a:gd fmla="*/ 647806318 w 112" name="T114"/>
                <a:gd fmla="*/ 629121099 h 1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 name="T174"/>
                <a:gd fmla="*/ 0 h 136" name="T175"/>
                <a:gd fmla="*/ 112 w 112" name="T176"/>
                <a:gd fmla="*/ 136 h 13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76" name="Rectangle 117"/>
            <p:cNvSpPr>
              <a:spLocks noChangeArrowheads="1"/>
            </p:cNvSpPr>
            <p:nvPr/>
          </p:nvSpPr>
          <p:spPr bwMode="auto">
            <a:xfrm>
              <a:off x="49916" y="114806"/>
              <a:ext cx="109814" cy="17471"/>
            </a:xfrm>
            <a:prstGeom prst="rect">
              <a:avLst/>
            </a:pr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endParaRPr>
            </a:p>
          </p:txBody>
        </p:sp>
        <p:sp>
          <p:nvSpPr>
            <p:cNvPr id="77" name="Rectangle 118"/>
            <p:cNvSpPr>
              <a:spLocks noChangeArrowheads="1"/>
            </p:cNvSpPr>
            <p:nvPr/>
          </p:nvSpPr>
          <p:spPr bwMode="auto">
            <a:xfrm>
              <a:off x="49916" y="154738"/>
              <a:ext cx="109814" cy="17471"/>
            </a:xfrm>
            <a:prstGeom prst="rect">
              <a:avLst/>
            </a:pr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endParaRPr>
            </a:p>
          </p:txBody>
        </p:sp>
        <p:sp>
          <p:nvSpPr>
            <p:cNvPr id="78" name="Rectangle 119"/>
            <p:cNvSpPr>
              <a:spLocks noChangeArrowheads="1"/>
            </p:cNvSpPr>
            <p:nvPr/>
          </p:nvSpPr>
          <p:spPr bwMode="auto">
            <a:xfrm>
              <a:off x="49916" y="199662"/>
              <a:ext cx="109814" cy="14975"/>
            </a:xfrm>
            <a:prstGeom prst="rect">
              <a:avLst/>
            </a:pr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endParaRPr>
            </a:p>
          </p:txBody>
        </p:sp>
        <p:sp>
          <p:nvSpPr>
            <p:cNvPr id="79" name="Rectangle 120"/>
            <p:cNvSpPr>
              <a:spLocks noChangeArrowheads="1"/>
            </p:cNvSpPr>
            <p:nvPr/>
          </p:nvSpPr>
          <p:spPr bwMode="auto">
            <a:xfrm>
              <a:off x="49916" y="242091"/>
              <a:ext cx="109814" cy="17471"/>
            </a:xfrm>
            <a:prstGeom prst="rect">
              <a:avLst/>
            </a:prstGeom>
            <a:solidFill>
              <a:schemeClr val="tx1"/>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endParaRPr>
            </a:p>
          </p:txBody>
        </p:sp>
      </p:grpSp>
      <p:grpSp>
        <p:nvGrpSpPr>
          <p:cNvPr id="80" name="Group 35"/>
          <p:cNvGrpSpPr/>
          <p:nvPr/>
        </p:nvGrpSpPr>
        <p:grpSpPr>
          <a:xfrm>
            <a:off x="7366397" y="3177778"/>
            <a:ext cx="379809" cy="376238"/>
            <a:chExt cx="379359" cy="376864"/>
          </a:xfrm>
          <a:solidFill>
            <a:schemeClr val="tx2"/>
          </a:solidFill>
        </p:grpSpPr>
        <p:sp>
          <p:nvSpPr>
            <p:cNvPr id="81" name="Freeform 150"/>
            <p:cNvSpPr>
              <a:spLocks noChangeArrowheads="1" noEditPoints="1"/>
            </p:cNvSpPr>
            <p:nvPr/>
          </p:nvSpPr>
          <p:spPr bwMode="auto">
            <a:xfrm>
              <a:off x="0" y="0"/>
              <a:ext cx="379359" cy="376864"/>
            </a:xfrm>
            <a:custGeom>
              <a:gdLst>
                <a:gd fmla="*/ 631200133 w 114" name="T0"/>
                <a:gd fmla="*/ 0 h 114" name="T1"/>
                <a:gd fmla="*/ 0 w 114" name="T2"/>
                <a:gd fmla="*/ 622923134 h 114" name="T3"/>
                <a:gd fmla="*/ 631200133 w 114" name="T4"/>
                <a:gd fmla="*/ 1245846268 h 114" name="T5"/>
                <a:gd fmla="*/ 1262396938 w 114" name="T6"/>
                <a:gd fmla="*/ 622923134 h 114" name="T7"/>
                <a:gd fmla="*/ 631200133 w 114" name="T8"/>
                <a:gd fmla="*/ 0 h 114" name="T9"/>
                <a:gd fmla="*/ 631200133 w 114" name="T10"/>
                <a:gd fmla="*/ 1180275237 h 114" name="T11"/>
                <a:gd fmla="*/ 66441068 w 114" name="T12"/>
                <a:gd fmla="*/ 622923134 h 114" name="T13"/>
                <a:gd fmla="*/ 631200133 w 114" name="T14"/>
                <a:gd fmla="*/ 65571030 h 114" name="T15"/>
                <a:gd fmla="*/ 1195955869 w 114" name="T16"/>
                <a:gd fmla="*/ 622923134 h 114" name="T17"/>
                <a:gd fmla="*/ 631200133 w 114" name="T18"/>
                <a:gd fmla="*/ 1180275237 h 1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4" name="T30"/>
                <a:gd fmla="*/ 0 h 114" name="T31"/>
                <a:gd fmla="*/ 114 w 114" name="T32"/>
                <a:gd fmla="*/ 114 h 1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82" name="Rectangle 151"/>
            <p:cNvSpPr>
              <a:spLocks noChangeArrowheads="1"/>
            </p:cNvSpPr>
            <p:nvPr/>
          </p:nvSpPr>
          <p:spPr bwMode="auto">
            <a:xfrm>
              <a:off x="144756" y="272040"/>
              <a:ext cx="22463"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endParaRPr>
            </a:p>
          </p:txBody>
        </p:sp>
        <p:sp>
          <p:nvSpPr>
            <p:cNvPr id="83" name="Rectangle 152"/>
            <p:cNvSpPr>
              <a:spLocks noChangeArrowheads="1"/>
            </p:cNvSpPr>
            <p:nvPr/>
          </p:nvSpPr>
          <p:spPr bwMode="auto">
            <a:xfrm>
              <a:off x="179697" y="272040"/>
              <a:ext cx="19966"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endParaRPr>
            </a:p>
          </p:txBody>
        </p:sp>
        <p:sp>
          <p:nvSpPr>
            <p:cNvPr id="84" name="Rectangle 153"/>
            <p:cNvSpPr>
              <a:spLocks noChangeArrowheads="1"/>
            </p:cNvSpPr>
            <p:nvPr/>
          </p:nvSpPr>
          <p:spPr bwMode="auto">
            <a:xfrm>
              <a:off x="214638" y="272040"/>
              <a:ext cx="19966"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endParaRPr>
            </a:p>
          </p:txBody>
        </p:sp>
        <p:sp>
          <p:nvSpPr>
            <p:cNvPr id="85" name="Freeform 154"/>
            <p:cNvSpPr>
              <a:spLocks noChangeArrowheads="1"/>
            </p:cNvSpPr>
            <p:nvPr/>
          </p:nvSpPr>
          <p:spPr bwMode="auto">
            <a:xfrm>
              <a:off x="117303" y="107318"/>
              <a:ext cx="82362" cy="84857"/>
            </a:xfrm>
            <a:custGeom>
              <a:gdLst>
                <a:gd fmla="*/ 206217976 w 25" name="T0"/>
                <a:gd fmla="*/ 253464465 h 25" name="T1"/>
                <a:gd fmla="*/ 238780616 w 25" name="T2"/>
                <a:gd fmla="*/ 288028418 h 25" name="T3"/>
                <a:gd fmla="*/ 271339962 w 25" name="T4"/>
                <a:gd fmla="*/ 253464465 h 25" name="T5"/>
                <a:gd fmla="*/ 238780616 w 25" name="T6"/>
                <a:gd fmla="*/ 218900511 h 25" name="T7"/>
                <a:gd fmla="*/ 227925304 w 25" name="T8"/>
                <a:gd fmla="*/ 218900511 h 25" name="T9"/>
                <a:gd fmla="*/ 0 w 25" name="T10"/>
                <a:gd fmla="*/ 0 h 25" name="T11"/>
                <a:gd fmla="*/ 206217976 w 25" name="T12"/>
                <a:gd fmla="*/ 253464465 h 25" name="T13"/>
                <a:gd fmla="*/ 206217976 w 25" name="T14"/>
                <a:gd fmla="*/ 253464465 h 25" name="T15"/>
                <a:gd fmla="*/ 0 60000 65536" name="T16"/>
                <a:gd fmla="*/ 0 60000 65536" name="T17"/>
                <a:gd fmla="*/ 0 60000 65536" name="T18"/>
                <a:gd fmla="*/ 0 60000 65536" name="T19"/>
                <a:gd fmla="*/ 0 60000 65536" name="T20"/>
                <a:gd fmla="*/ 0 60000 65536" name="T21"/>
                <a:gd fmla="*/ 0 60000 65536" name="T22"/>
                <a:gd fmla="*/ 0 60000 65536" name="T23"/>
                <a:gd fmla="*/ 0 w 25" name="T24"/>
                <a:gd fmla="*/ 0 h 25" name="T25"/>
                <a:gd fmla="*/ 25 w 25"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86" name="Freeform 155"/>
            <p:cNvSpPr>
              <a:spLocks noChangeArrowheads="1"/>
            </p:cNvSpPr>
            <p:nvPr/>
          </p:nvSpPr>
          <p:spPr bwMode="auto">
            <a:xfrm>
              <a:off x="67387" y="272040"/>
              <a:ext cx="22463" cy="19966"/>
            </a:xfrm>
            <a:custGeom>
              <a:gdLst>
                <a:gd fmla="*/ 0 w 9" name="T0"/>
                <a:gd fmla="*/ 37373856 h 8" name="T1"/>
                <a:gd fmla="*/ 18689216 w 9" name="T2"/>
                <a:gd fmla="*/ 49830145 h 8" name="T3"/>
                <a:gd fmla="*/ 56065152 w 9" name="T4"/>
                <a:gd fmla="*/ 6229392 h 8" name="T5"/>
                <a:gd fmla="*/ 43605675 w 9" name="T6"/>
                <a:gd fmla="*/ 0 h 8" name="T7"/>
                <a:gd fmla="*/ 0 w 9" name="T8"/>
                <a:gd fmla="*/ 37373856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6"/>
                  </a:moveTo>
                  <a:lnTo>
                    <a:pt x="3" y="8"/>
                  </a:lnTo>
                  <a:lnTo>
                    <a:pt x="9" y="1"/>
                  </a:lnTo>
                  <a:lnTo>
                    <a:pt x="7" y="0"/>
                  </a:lnTo>
                  <a:lnTo>
                    <a:pt x="0" y="6"/>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87" name="Freeform 156"/>
            <p:cNvSpPr>
              <a:spLocks noChangeArrowheads="1"/>
            </p:cNvSpPr>
            <p:nvPr/>
          </p:nvSpPr>
          <p:spPr bwMode="auto">
            <a:xfrm>
              <a:off x="47421" y="227116"/>
              <a:ext cx="27454" cy="14975"/>
            </a:xfrm>
            <a:custGeom>
              <a:gdLst>
                <a:gd fmla="*/ 56061068 w 11" name="T0"/>
                <a:gd fmla="*/ 0 h 6" name="T1"/>
                <a:gd fmla="*/ 0 w 11" name="T2"/>
                <a:gd fmla="*/ 18688800 h 6" name="T3"/>
                <a:gd fmla="*/ 6229562 w 11" name="T4"/>
                <a:gd fmla="*/ 37375104 h 6" name="T5"/>
                <a:gd fmla="*/ 68520192 w 11" name="T6"/>
                <a:gd fmla="*/ 18688800 h 6" name="T7"/>
                <a:gd fmla="*/ 56061068 w 11" name="T8"/>
                <a:gd fmla="*/ 0 h 6" name="T9"/>
                <a:gd fmla="*/ 0 60000 65536" name="T10"/>
                <a:gd fmla="*/ 0 60000 65536" name="T11"/>
                <a:gd fmla="*/ 0 60000 65536" name="T12"/>
                <a:gd fmla="*/ 0 60000 65536" name="T13"/>
                <a:gd fmla="*/ 0 60000 65536" name="T14"/>
                <a:gd fmla="*/ 0 w 11" name="T15"/>
                <a:gd fmla="*/ 0 h 6" name="T16"/>
                <a:gd fmla="*/ 11 w 11" name="T17"/>
                <a:gd fmla="*/ 6 h 6" name="T18"/>
              </a:gdLst>
              <a:cxnLst>
                <a:cxn ang="T10">
                  <a:pos x="T0" y="T1"/>
                </a:cxn>
                <a:cxn ang="T11">
                  <a:pos x="T2" y="T3"/>
                </a:cxn>
                <a:cxn ang="T12">
                  <a:pos x="T4" y="T5"/>
                </a:cxn>
                <a:cxn ang="T13">
                  <a:pos x="T6" y="T7"/>
                </a:cxn>
                <a:cxn ang="T14">
                  <a:pos x="T8" y="T9"/>
                </a:cxn>
              </a:cxnLst>
              <a:rect b="T18" l="T15" r="T17" t="T16"/>
              <a:pathLst>
                <a:path h="6" w="11">
                  <a:moveTo>
                    <a:pt x="9" y="0"/>
                  </a:moveTo>
                  <a:lnTo>
                    <a:pt x="0" y="3"/>
                  </a:lnTo>
                  <a:lnTo>
                    <a:pt x="1" y="6"/>
                  </a:lnTo>
                  <a:lnTo>
                    <a:pt x="11" y="3"/>
                  </a:lnTo>
                  <a:lnTo>
                    <a:pt x="9" y="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88" name="Freeform 157"/>
            <p:cNvSpPr>
              <a:spLocks noChangeArrowheads="1"/>
            </p:cNvSpPr>
            <p:nvPr/>
          </p:nvSpPr>
          <p:spPr bwMode="auto">
            <a:xfrm>
              <a:off x="79865" y="74874"/>
              <a:ext cx="19966" cy="22463"/>
            </a:xfrm>
            <a:custGeom>
              <a:gdLst>
                <a:gd fmla="*/ 0 w 8" name="T0"/>
                <a:gd fmla="*/ 18689216 h 9" name="T1"/>
                <a:gd fmla="*/ 43600753 w 8" name="T2"/>
                <a:gd fmla="*/ 56065152 h 9" name="T3"/>
                <a:gd fmla="*/ 49830145 w 8" name="T4"/>
                <a:gd fmla="*/ 43605675 h 9" name="T5"/>
                <a:gd fmla="*/ 12458784 w 8" name="T6"/>
                <a:gd fmla="*/ 0 h 9" name="T7"/>
                <a:gd fmla="*/ 0 w 8" name="T8"/>
                <a:gd fmla="*/ 18689216 h 9" name="T9"/>
                <a:gd fmla="*/ 0 60000 65536" name="T10"/>
                <a:gd fmla="*/ 0 60000 65536" name="T11"/>
                <a:gd fmla="*/ 0 60000 65536" name="T12"/>
                <a:gd fmla="*/ 0 60000 65536" name="T13"/>
                <a:gd fmla="*/ 0 60000 65536" name="T14"/>
                <a:gd fmla="*/ 0 w 8" name="T15"/>
                <a:gd fmla="*/ 0 h 9" name="T16"/>
                <a:gd fmla="*/ 8 w 8" name="T17"/>
                <a:gd fmla="*/ 9 h 9" name="T18"/>
              </a:gdLst>
              <a:cxnLst>
                <a:cxn ang="T10">
                  <a:pos x="T0" y="T1"/>
                </a:cxn>
                <a:cxn ang="T11">
                  <a:pos x="T2" y="T3"/>
                </a:cxn>
                <a:cxn ang="T12">
                  <a:pos x="T4" y="T5"/>
                </a:cxn>
                <a:cxn ang="T13">
                  <a:pos x="T6" y="T7"/>
                </a:cxn>
                <a:cxn ang="T14">
                  <a:pos x="T8" y="T9"/>
                </a:cxn>
              </a:cxnLst>
              <a:rect b="T18" l="T15" r="T17" t="T16"/>
              <a:pathLst>
                <a:path h="9" w="8">
                  <a:moveTo>
                    <a:pt x="0" y="3"/>
                  </a:moveTo>
                  <a:lnTo>
                    <a:pt x="7" y="9"/>
                  </a:lnTo>
                  <a:lnTo>
                    <a:pt x="8" y="7"/>
                  </a:lnTo>
                  <a:lnTo>
                    <a:pt x="2" y="0"/>
                  </a:lnTo>
                  <a:lnTo>
                    <a:pt x="0"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89" name="Freeform 158"/>
            <p:cNvSpPr>
              <a:spLocks noChangeArrowheads="1"/>
            </p:cNvSpPr>
            <p:nvPr/>
          </p:nvSpPr>
          <p:spPr bwMode="auto">
            <a:xfrm>
              <a:off x="49916" y="124789"/>
              <a:ext cx="27454" cy="12480"/>
            </a:xfrm>
            <a:custGeom>
              <a:gdLst>
                <a:gd fmla="*/ 68520192 w 11" name="T0"/>
                <a:gd fmla="*/ 18690048 h 5" name="T1"/>
                <a:gd fmla="*/ 12459124 w 11" name="T2"/>
                <a:gd fmla="*/ 0 h 5" name="T3"/>
                <a:gd fmla="*/ 0 w 11" name="T4"/>
                <a:gd fmla="*/ 18690048 h 5" name="T5"/>
                <a:gd fmla="*/ 62290630 w 11" name="T6"/>
                <a:gd fmla="*/ 31150080 h 5" name="T7"/>
                <a:gd fmla="*/ 68520192 w 11" name="T8"/>
                <a:gd fmla="*/ 18690048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1" y="3"/>
                  </a:moveTo>
                  <a:lnTo>
                    <a:pt x="2" y="0"/>
                  </a:lnTo>
                  <a:lnTo>
                    <a:pt x="0" y="3"/>
                  </a:lnTo>
                  <a:lnTo>
                    <a:pt x="10" y="5"/>
                  </a:lnTo>
                  <a:lnTo>
                    <a:pt x="11"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90" name="Rectangle 159"/>
            <p:cNvSpPr>
              <a:spLocks noChangeArrowheads="1"/>
            </p:cNvSpPr>
            <p:nvPr/>
          </p:nvSpPr>
          <p:spPr bwMode="auto">
            <a:xfrm>
              <a:off x="187185" y="34941"/>
              <a:ext cx="7488" cy="22463"/>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endParaRPr>
            </a:p>
          </p:txBody>
        </p:sp>
        <p:sp>
          <p:nvSpPr>
            <p:cNvPr id="91" name="Freeform 160"/>
            <p:cNvSpPr>
              <a:spLocks noChangeArrowheads="1"/>
            </p:cNvSpPr>
            <p:nvPr/>
          </p:nvSpPr>
          <p:spPr bwMode="auto">
            <a:xfrm>
              <a:off x="119798" y="44924"/>
              <a:ext cx="17471" cy="22463"/>
            </a:xfrm>
            <a:custGeom>
              <a:gdLst>
                <a:gd fmla="*/ 43605120 w 7" name="T0"/>
                <a:gd fmla="*/ 49835413 h 9" name="T1"/>
                <a:gd fmla="*/ 18688978 w 7" name="T2"/>
                <a:gd fmla="*/ 0 h 9" name="T3"/>
                <a:gd fmla="*/ 0 w 7" name="T4"/>
                <a:gd fmla="*/ 12459477 h 9" name="T5"/>
                <a:gd fmla="*/ 24916142 w 7" name="T6"/>
                <a:gd fmla="*/ 56065152 h 9" name="T7"/>
                <a:gd fmla="*/ 43605120 w 7" name="T8"/>
                <a:gd fmla="*/ 49835413 h 9" name="T9"/>
                <a:gd fmla="*/ 0 60000 65536" name="T10"/>
                <a:gd fmla="*/ 0 60000 65536" name="T11"/>
                <a:gd fmla="*/ 0 60000 65536" name="T12"/>
                <a:gd fmla="*/ 0 60000 65536" name="T13"/>
                <a:gd fmla="*/ 0 60000 65536" name="T14"/>
                <a:gd fmla="*/ 0 w 7" name="T15"/>
                <a:gd fmla="*/ 0 h 9" name="T16"/>
                <a:gd fmla="*/ 7 w 7" name="T17"/>
                <a:gd fmla="*/ 9 h 9" name="T18"/>
              </a:gdLst>
              <a:cxnLst>
                <a:cxn ang="T10">
                  <a:pos x="T0" y="T1"/>
                </a:cxn>
                <a:cxn ang="T11">
                  <a:pos x="T2" y="T3"/>
                </a:cxn>
                <a:cxn ang="T12">
                  <a:pos x="T4" y="T5"/>
                </a:cxn>
                <a:cxn ang="T13">
                  <a:pos x="T6" y="T7"/>
                </a:cxn>
                <a:cxn ang="T14">
                  <a:pos x="T8" y="T9"/>
                </a:cxn>
              </a:cxnLst>
              <a:rect b="T18" l="T15" r="T17" t="T16"/>
              <a:pathLst>
                <a:path h="9" w="7">
                  <a:moveTo>
                    <a:pt x="7" y="8"/>
                  </a:moveTo>
                  <a:lnTo>
                    <a:pt x="3" y="0"/>
                  </a:lnTo>
                  <a:lnTo>
                    <a:pt x="0" y="2"/>
                  </a:lnTo>
                  <a:lnTo>
                    <a:pt x="4" y="9"/>
                  </a:lnTo>
                  <a:lnTo>
                    <a:pt x="7" y="8"/>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92" name="Freeform 161"/>
            <p:cNvSpPr>
              <a:spLocks noChangeArrowheads="1"/>
            </p:cNvSpPr>
            <p:nvPr/>
          </p:nvSpPr>
          <p:spPr bwMode="auto">
            <a:xfrm>
              <a:off x="234604" y="44924"/>
              <a:ext cx="12480" cy="27454"/>
            </a:xfrm>
            <a:custGeom>
              <a:gdLst>
                <a:gd fmla="*/ 0 w 5" name="T0"/>
                <a:gd fmla="*/ 56061068 h 11" name="T1"/>
                <a:gd fmla="*/ 12460032 w 5" name="T2"/>
                <a:gd fmla="*/ 68520192 h 11" name="T3"/>
                <a:gd fmla="*/ 31150080 w 5" name="T4"/>
                <a:gd fmla="*/ 12459124 h 11" name="T5"/>
                <a:gd fmla="*/ 12460032 w 5" name="T6"/>
                <a:gd fmla="*/ 0 h 11" name="T7"/>
                <a:gd fmla="*/ 0 w 5" name="T8"/>
                <a:gd fmla="*/ 56061068 h 11" name="T9"/>
                <a:gd fmla="*/ 0 60000 65536" name="T10"/>
                <a:gd fmla="*/ 0 60000 65536" name="T11"/>
                <a:gd fmla="*/ 0 60000 65536" name="T12"/>
                <a:gd fmla="*/ 0 60000 65536" name="T13"/>
                <a:gd fmla="*/ 0 60000 65536" name="T14"/>
                <a:gd fmla="*/ 0 w 5" name="T15"/>
                <a:gd fmla="*/ 0 h 11" name="T16"/>
                <a:gd fmla="*/ 5 w 5" name="T17"/>
                <a:gd fmla="*/ 11 h 11" name="T18"/>
              </a:gdLst>
              <a:cxnLst>
                <a:cxn ang="T10">
                  <a:pos x="T0" y="T1"/>
                </a:cxn>
                <a:cxn ang="T11">
                  <a:pos x="T2" y="T3"/>
                </a:cxn>
                <a:cxn ang="T12">
                  <a:pos x="T4" y="T5"/>
                </a:cxn>
                <a:cxn ang="T13">
                  <a:pos x="T6" y="T7"/>
                </a:cxn>
                <a:cxn ang="T14">
                  <a:pos x="T8" y="T9"/>
                </a:cxn>
              </a:cxnLst>
              <a:rect b="T18" l="T15" r="T17" t="T16"/>
              <a:pathLst>
                <a:path h="11" w="5">
                  <a:moveTo>
                    <a:pt x="0" y="9"/>
                  </a:moveTo>
                  <a:lnTo>
                    <a:pt x="2" y="11"/>
                  </a:lnTo>
                  <a:lnTo>
                    <a:pt x="5" y="2"/>
                  </a:lnTo>
                  <a:lnTo>
                    <a:pt x="2" y="0"/>
                  </a:lnTo>
                  <a:lnTo>
                    <a:pt x="0" y="9"/>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93" name="Freeform 162"/>
            <p:cNvSpPr>
              <a:spLocks noChangeArrowheads="1"/>
            </p:cNvSpPr>
            <p:nvPr/>
          </p:nvSpPr>
          <p:spPr bwMode="auto">
            <a:xfrm>
              <a:off x="277033" y="272040"/>
              <a:ext cx="22463" cy="19966"/>
            </a:xfrm>
            <a:custGeom>
              <a:gdLst>
                <a:gd fmla="*/ 0 w 9" name="T0"/>
                <a:gd fmla="*/ 6229392 h 8" name="T1"/>
                <a:gd fmla="*/ 49835413 w 9" name="T2"/>
                <a:gd fmla="*/ 49830145 h 8" name="T3"/>
                <a:gd fmla="*/ 56065152 w 9" name="T4"/>
                <a:gd fmla="*/ 37373856 h 8" name="T5"/>
                <a:gd fmla="*/ 18689216 w 9" name="T6"/>
                <a:gd fmla="*/ 0 h 8" name="T7"/>
                <a:gd fmla="*/ 0 w 9" name="T8"/>
                <a:gd fmla="*/ 6229392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1"/>
                  </a:moveTo>
                  <a:lnTo>
                    <a:pt x="8" y="8"/>
                  </a:lnTo>
                  <a:lnTo>
                    <a:pt x="9" y="6"/>
                  </a:lnTo>
                  <a:lnTo>
                    <a:pt x="3" y="0"/>
                  </a:lnTo>
                  <a:lnTo>
                    <a:pt x="0" y="1"/>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94" name="Freeform 163"/>
            <p:cNvSpPr>
              <a:spLocks noChangeArrowheads="1"/>
            </p:cNvSpPr>
            <p:nvPr/>
          </p:nvSpPr>
          <p:spPr bwMode="auto">
            <a:xfrm>
              <a:off x="304486" y="227116"/>
              <a:ext cx="24958" cy="14975"/>
            </a:xfrm>
            <a:custGeom>
              <a:gdLst>
                <a:gd fmla="*/ 0 w 10" name="T0"/>
                <a:gd fmla="*/ 18688800 h 6" name="T1"/>
                <a:gd fmla="*/ 56060660 w 10" name="T2"/>
                <a:gd fmla="*/ 37375104 h 6" name="T3"/>
                <a:gd fmla="*/ 62290176 w 10" name="T4"/>
                <a:gd fmla="*/ 18688800 h 6" name="T5"/>
                <a:gd fmla="*/ 6229517 w 10" name="T6"/>
                <a:gd fmla="*/ 0 h 6" name="T7"/>
                <a:gd fmla="*/ 0 w 10" name="T8"/>
                <a:gd fmla="*/ 18688800 h 6" name="T9"/>
                <a:gd fmla="*/ 0 60000 65536" name="T10"/>
                <a:gd fmla="*/ 0 60000 65536" name="T11"/>
                <a:gd fmla="*/ 0 60000 65536" name="T12"/>
                <a:gd fmla="*/ 0 60000 65536" name="T13"/>
                <a:gd fmla="*/ 0 60000 65536" name="T14"/>
                <a:gd fmla="*/ 0 w 10" name="T15"/>
                <a:gd fmla="*/ 0 h 6" name="T16"/>
                <a:gd fmla="*/ 10 w 10" name="T17"/>
                <a:gd fmla="*/ 6 h 6" name="T18"/>
              </a:gdLst>
              <a:cxnLst>
                <a:cxn ang="T10">
                  <a:pos x="T0" y="T1"/>
                </a:cxn>
                <a:cxn ang="T11">
                  <a:pos x="T2" y="T3"/>
                </a:cxn>
                <a:cxn ang="T12">
                  <a:pos x="T4" y="T5"/>
                </a:cxn>
                <a:cxn ang="T13">
                  <a:pos x="T6" y="T7"/>
                </a:cxn>
                <a:cxn ang="T14">
                  <a:pos x="T8" y="T9"/>
                </a:cxn>
              </a:cxnLst>
              <a:rect b="T18" l="T15" r="T17" t="T16"/>
              <a:pathLst>
                <a:path h="6" w="10">
                  <a:moveTo>
                    <a:pt x="0" y="3"/>
                  </a:moveTo>
                  <a:lnTo>
                    <a:pt x="9" y="6"/>
                  </a:lnTo>
                  <a:lnTo>
                    <a:pt x="10" y="3"/>
                  </a:lnTo>
                  <a:lnTo>
                    <a:pt x="1" y="0"/>
                  </a:lnTo>
                  <a:lnTo>
                    <a:pt x="0"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95" name="Freeform 164"/>
            <p:cNvSpPr>
              <a:spLocks noChangeArrowheads="1"/>
            </p:cNvSpPr>
            <p:nvPr/>
          </p:nvSpPr>
          <p:spPr bwMode="auto">
            <a:xfrm>
              <a:off x="274536" y="74874"/>
              <a:ext cx="22463" cy="22463"/>
            </a:xfrm>
            <a:custGeom>
              <a:gdLst>
                <a:gd fmla="*/ 56065152 w 9" name="T0"/>
                <a:gd fmla="*/ 18689216 h 9" name="T1"/>
                <a:gd fmla="*/ 49835413 w 9" name="T2"/>
                <a:gd fmla="*/ 0 h 9" name="T3"/>
                <a:gd fmla="*/ 0 w 9" name="T4"/>
                <a:gd fmla="*/ 43605675 h 9" name="T5"/>
                <a:gd fmla="*/ 12459477 w 9" name="T6"/>
                <a:gd fmla="*/ 56065152 h 9" name="T7"/>
                <a:gd fmla="*/ 56065152 w 9" name="T8"/>
                <a:gd fmla="*/ 18689216 h 9" name="T9"/>
                <a:gd fmla="*/ 0 60000 65536" name="T10"/>
                <a:gd fmla="*/ 0 60000 65536" name="T11"/>
                <a:gd fmla="*/ 0 60000 65536" name="T12"/>
                <a:gd fmla="*/ 0 60000 65536" name="T13"/>
                <a:gd fmla="*/ 0 60000 65536" name="T14"/>
                <a:gd fmla="*/ 0 w 9" name="T15"/>
                <a:gd fmla="*/ 0 h 9" name="T16"/>
                <a:gd fmla="*/ 9 w 9" name="T17"/>
                <a:gd fmla="*/ 9 h 9" name="T18"/>
              </a:gdLst>
              <a:cxnLst>
                <a:cxn ang="T10">
                  <a:pos x="T0" y="T1"/>
                </a:cxn>
                <a:cxn ang="T11">
                  <a:pos x="T2" y="T3"/>
                </a:cxn>
                <a:cxn ang="T12">
                  <a:pos x="T4" y="T5"/>
                </a:cxn>
                <a:cxn ang="T13">
                  <a:pos x="T6" y="T7"/>
                </a:cxn>
                <a:cxn ang="T14">
                  <a:pos x="T8" y="T9"/>
                </a:cxn>
              </a:cxnLst>
              <a:rect b="T18" l="T15" r="T17" t="T16"/>
              <a:pathLst>
                <a:path h="9" w="9">
                  <a:moveTo>
                    <a:pt x="9" y="3"/>
                  </a:moveTo>
                  <a:lnTo>
                    <a:pt x="8" y="0"/>
                  </a:lnTo>
                  <a:lnTo>
                    <a:pt x="0" y="7"/>
                  </a:lnTo>
                  <a:lnTo>
                    <a:pt x="2" y="9"/>
                  </a:lnTo>
                  <a:lnTo>
                    <a:pt x="9"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96" name="Freeform 165"/>
            <p:cNvSpPr>
              <a:spLocks noChangeArrowheads="1"/>
            </p:cNvSpPr>
            <p:nvPr/>
          </p:nvSpPr>
          <p:spPr bwMode="auto">
            <a:xfrm>
              <a:off x="299494" y="124789"/>
              <a:ext cx="27454" cy="12480"/>
            </a:xfrm>
            <a:custGeom>
              <a:gdLst>
                <a:gd fmla="*/ 62290630 w 11" name="T0"/>
                <a:gd fmla="*/ 0 h 5" name="T1"/>
                <a:gd fmla="*/ 0 w 11" name="T2"/>
                <a:gd fmla="*/ 18690048 h 5" name="T3"/>
                <a:gd fmla="*/ 12459124 w 11" name="T4"/>
                <a:gd fmla="*/ 31150080 h 5" name="T5"/>
                <a:gd fmla="*/ 68520192 w 11" name="T6"/>
                <a:gd fmla="*/ 18690048 h 5" name="T7"/>
                <a:gd fmla="*/ 62290630 w 11" name="T8"/>
                <a:gd fmla="*/ 0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0" y="0"/>
                  </a:moveTo>
                  <a:lnTo>
                    <a:pt x="0" y="3"/>
                  </a:lnTo>
                  <a:lnTo>
                    <a:pt x="2" y="5"/>
                  </a:lnTo>
                  <a:lnTo>
                    <a:pt x="11" y="3"/>
                  </a:lnTo>
                  <a:lnTo>
                    <a:pt x="10" y="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itchFamily="34" typeface="微软雅黑"/>
                <a:ea charset="-122" pitchFamily="34" typeface="微软雅黑"/>
              </a:endParaRPr>
            </a:p>
          </p:txBody>
        </p:sp>
        <p:sp>
          <p:nvSpPr>
            <p:cNvPr id="97" name="Rectangle 166"/>
            <p:cNvSpPr>
              <a:spLocks noChangeArrowheads="1"/>
            </p:cNvSpPr>
            <p:nvPr/>
          </p:nvSpPr>
          <p:spPr bwMode="auto">
            <a:xfrm>
              <a:off x="39933" y="174705"/>
              <a:ext cx="24958" cy="7488"/>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endParaRPr>
            </a:p>
          </p:txBody>
        </p:sp>
        <p:sp>
          <p:nvSpPr>
            <p:cNvPr id="98" name="Rectangle 167"/>
            <p:cNvSpPr>
              <a:spLocks noChangeArrowheads="1"/>
            </p:cNvSpPr>
            <p:nvPr/>
          </p:nvSpPr>
          <p:spPr bwMode="auto">
            <a:xfrm>
              <a:off x="316965" y="177200"/>
              <a:ext cx="27454" cy="7488"/>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endParaRPr>
            </a:p>
          </p:txBody>
        </p:sp>
      </p:grpSp>
      <p:grpSp>
        <p:nvGrpSpPr>
          <p:cNvPr id="99" name="Group 54"/>
          <p:cNvGrpSpPr/>
          <p:nvPr/>
        </p:nvGrpSpPr>
        <p:grpSpPr>
          <a:xfrm>
            <a:off x="5431631" y="3213497"/>
            <a:ext cx="300038" cy="389334"/>
            <a:chExt cx="299494" cy="389342"/>
          </a:xfrm>
        </p:grpSpPr>
        <p:sp>
          <p:nvSpPr>
            <p:cNvPr id="100" name="Freeform 170"/>
            <p:cNvSpPr>
              <a:spLocks noChangeArrowheads="1"/>
            </p:cNvSpPr>
            <p:nvPr/>
          </p:nvSpPr>
          <p:spPr bwMode="auto">
            <a:xfrm>
              <a:off x="0" y="112310"/>
              <a:ext cx="299494" cy="277032"/>
            </a:xfrm>
            <a:custGeom>
              <a:gdLst>
                <a:gd fmla="*/ 498314756 w 90" name="T0"/>
                <a:gd fmla="*/ 924659386 h 83" name="T1"/>
                <a:gd fmla="*/ 996629512 w 90" name="T2"/>
                <a:gd fmla="*/ 0 h 83" name="T3"/>
                <a:gd fmla="*/ 0 w 90" name="T4"/>
                <a:gd fmla="*/ 0 h 83" name="T5"/>
                <a:gd fmla="*/ 498314756 w 90" name="T6"/>
                <a:gd fmla="*/ 924659386 h 83" name="T7"/>
                <a:gd fmla="*/ 0 60000 65536" name="T8"/>
                <a:gd fmla="*/ 0 60000 65536" name="T9"/>
                <a:gd fmla="*/ 0 60000 65536" name="T10"/>
                <a:gd fmla="*/ 0 60000 65536" name="T11"/>
                <a:gd fmla="*/ 0 w 90" name="T12"/>
                <a:gd fmla="*/ 0 h 83" name="T13"/>
                <a:gd fmla="*/ 90 w 90" name="T14"/>
                <a:gd fmla="*/ 83 h 83" name="T15"/>
              </a:gdLst>
              <a:cxnLst>
                <a:cxn ang="T8">
                  <a:pos x="T0" y="T1"/>
                </a:cxn>
                <a:cxn ang="T9">
                  <a:pos x="T2" y="T3"/>
                </a:cxn>
                <a:cxn ang="T10">
                  <a:pos x="T4" y="T5"/>
                </a:cxn>
                <a:cxn ang="T11">
                  <a:pos x="T6" y="T7"/>
                </a:cxn>
              </a:cxnLst>
              <a:rect b="T15" l="T12" r="T14" t="T13"/>
              <a:pathLst>
                <a:path h="83" w="90">
                  <a:moveTo>
                    <a:pt x="45" y="83"/>
                  </a:moveTo>
                  <a:cubicBezTo>
                    <a:pt x="90" y="59"/>
                    <a:pt x="90" y="0"/>
                    <a:pt x="90" y="0"/>
                  </a:cubicBezTo>
                  <a:cubicBezTo>
                    <a:pt x="0" y="0"/>
                    <a:pt x="0" y="0"/>
                    <a:pt x="0" y="0"/>
                  </a:cubicBezTo>
                  <a:cubicBezTo>
                    <a:pt x="0" y="0"/>
                    <a:pt x="0" y="59"/>
                    <a:pt x="45" y="83"/>
                  </a:cubicBezTo>
                  <a:close/>
                </a:path>
              </a:pathLst>
            </a:custGeom>
            <a:solidFill>
              <a:schemeClr val="bg2"/>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itchFamily="34" typeface="微软雅黑"/>
                <a:ea charset="-122" pitchFamily="34" typeface="微软雅黑"/>
              </a:endParaRPr>
            </a:p>
          </p:txBody>
        </p:sp>
        <p:sp>
          <p:nvSpPr>
            <p:cNvPr id="101" name="Freeform 171"/>
            <p:cNvSpPr>
              <a:spLocks noChangeArrowheads="1"/>
            </p:cNvSpPr>
            <p:nvPr/>
          </p:nvSpPr>
          <p:spPr bwMode="auto">
            <a:xfrm>
              <a:off x="0" y="0"/>
              <a:ext cx="299494" cy="94840"/>
            </a:xfrm>
            <a:custGeom>
              <a:gdLst>
                <a:gd fmla="*/ 930188431 w 90" name="T0"/>
                <a:gd fmla="*/ 0 h 29" name="T1"/>
                <a:gd fmla="*/ 753007781 w 90" name="T2"/>
                <a:gd fmla="*/ 171124063 h 29" name="T3"/>
                <a:gd fmla="*/ 575830458 w 90" name="T4"/>
                <a:gd fmla="*/ 0 h 29" name="T5"/>
                <a:gd fmla="*/ 431873676 w 90" name="T6"/>
                <a:gd fmla="*/ 0 h 29" name="T7"/>
                <a:gd fmla="*/ 254693025 w 90" name="T8"/>
                <a:gd fmla="*/ 171124063 h 29" name="T9"/>
                <a:gd fmla="*/ 77515703 w 90" name="T10"/>
                <a:gd fmla="*/ 0 h 29" name="T11"/>
                <a:gd fmla="*/ 0 w 90" name="T12"/>
                <a:gd fmla="*/ 0 h 29" name="T13"/>
                <a:gd fmla="*/ 0 w 90" name="T14"/>
                <a:gd fmla="*/ 310159503 h 29" name="T15"/>
                <a:gd fmla="*/ 996629512 w 90" name="T16"/>
                <a:gd fmla="*/ 310159503 h 29" name="T17"/>
                <a:gd fmla="*/ 996629512 w 90" name="T18"/>
                <a:gd fmla="*/ 0 h 29" name="T19"/>
                <a:gd fmla="*/ 930188431 w 90" name="T20"/>
                <a:gd fmla="*/ 0 h 2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90" name="T33"/>
                <a:gd fmla="*/ 0 h 29" name="T34"/>
                <a:gd fmla="*/ 90 w 90" name="T35"/>
                <a:gd fmla="*/ 29 h 2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2"/>
            </a:solid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itchFamily="34" typeface="微软雅黑"/>
                <a:ea charset="-122" pitchFamily="34" typeface="微软雅黑"/>
              </a:endParaRPr>
            </a:p>
          </p:txBody>
        </p:sp>
      </p:grpSp>
      <p:sp>
        <p:nvSpPr>
          <p:cNvPr id="102" name="矩形 104"/>
          <p:cNvSpPr>
            <a:spLocks noChangeArrowheads="1"/>
          </p:cNvSpPr>
          <p:nvPr/>
        </p:nvSpPr>
        <p:spPr bwMode="auto">
          <a:xfrm>
            <a:off x="3345433" y="1414463"/>
            <a:ext cx="9753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z="1650">
                <a:solidFill>
                  <a:schemeClr val="accent2"/>
                </a:solidFill>
                <a:latin charset="-122" pitchFamily="34" typeface="微软雅黑"/>
                <a:ea charset="-122" pitchFamily="34" typeface="微软雅黑"/>
                <a:sym charset="-122" panose="02000000000000000000" pitchFamily="2" typeface="方正兰亭黑_GBK"/>
              </a:rPr>
              <a:t>添加标题</a:t>
            </a:r>
          </a:p>
        </p:txBody>
      </p:sp>
      <p:sp>
        <p:nvSpPr>
          <p:cNvPr id="103" name="矩形 47"/>
          <p:cNvSpPr>
            <a:spLocks noChangeArrowheads="1"/>
          </p:cNvSpPr>
          <p:nvPr/>
        </p:nvSpPr>
        <p:spPr bwMode="auto">
          <a:xfrm>
            <a:off x="1173957" y="1753792"/>
            <a:ext cx="3146822" cy="836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r" eaLnBrk="1" hangingPunct="1">
              <a:lnSpc>
                <a:spcPct val="120000"/>
              </a:lnSpc>
              <a:spcBef>
                <a:spcPct val="0"/>
              </a:spcBef>
              <a:buFont charset="0" panose="020b0604020202020204" pitchFamily="34" typeface="Arial"/>
              <a:buNone/>
            </a:pPr>
            <a:r>
              <a:rPr altLang="en-US" lang="zh-CN" sz="1050">
                <a:solidFill>
                  <a:schemeClr val="accent2"/>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a:t>
            </a:r>
          </a:p>
        </p:txBody>
      </p:sp>
      <p:sp>
        <p:nvSpPr>
          <p:cNvPr id="104" name="矩形 106"/>
          <p:cNvSpPr>
            <a:spLocks noChangeArrowheads="1"/>
          </p:cNvSpPr>
          <p:nvPr/>
        </p:nvSpPr>
        <p:spPr bwMode="auto">
          <a:xfrm>
            <a:off x="1035844" y="3723878"/>
            <a:ext cx="116443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accent1"/>
                </a:solidFill>
                <a:latin charset="-122" pitchFamily="34" typeface="微软雅黑"/>
                <a:ea charset="-122" pitchFamily="34" typeface="微软雅黑"/>
                <a:sym charset="-122" panose="02000000000000000000" pitchFamily="2" typeface="方正兰亭黑_GBK"/>
              </a:rPr>
              <a:t>添加标题</a:t>
            </a:r>
          </a:p>
        </p:txBody>
      </p:sp>
      <p:sp>
        <p:nvSpPr>
          <p:cNvPr id="105" name="矩形 47"/>
          <p:cNvSpPr>
            <a:spLocks noChangeArrowheads="1"/>
          </p:cNvSpPr>
          <p:nvPr/>
        </p:nvSpPr>
        <p:spPr bwMode="auto">
          <a:xfrm>
            <a:off x="878682" y="4011910"/>
            <a:ext cx="1478756"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a:t>
            </a:r>
          </a:p>
        </p:txBody>
      </p:sp>
      <p:sp>
        <p:nvSpPr>
          <p:cNvPr id="106" name="矩形 108"/>
          <p:cNvSpPr>
            <a:spLocks noChangeArrowheads="1"/>
          </p:cNvSpPr>
          <p:nvPr/>
        </p:nvSpPr>
        <p:spPr bwMode="auto">
          <a:xfrm>
            <a:off x="3015854" y="3723878"/>
            <a:ext cx="1163240"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accent1"/>
                </a:solidFill>
                <a:latin charset="-122" pitchFamily="34" typeface="微软雅黑"/>
                <a:ea charset="-122" pitchFamily="34" typeface="微软雅黑"/>
                <a:sym charset="-122" panose="02000000000000000000" pitchFamily="2" typeface="方正兰亭黑_GBK"/>
              </a:rPr>
              <a:t>添加标题</a:t>
            </a:r>
          </a:p>
        </p:txBody>
      </p:sp>
      <p:sp>
        <p:nvSpPr>
          <p:cNvPr id="107" name="矩形 47"/>
          <p:cNvSpPr>
            <a:spLocks noChangeArrowheads="1"/>
          </p:cNvSpPr>
          <p:nvPr/>
        </p:nvSpPr>
        <p:spPr bwMode="auto">
          <a:xfrm>
            <a:off x="2858692" y="4011910"/>
            <a:ext cx="1478756"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a:t>
            </a:r>
          </a:p>
        </p:txBody>
      </p:sp>
      <p:sp>
        <p:nvSpPr>
          <p:cNvPr id="108" name="矩形 110"/>
          <p:cNvSpPr>
            <a:spLocks noChangeArrowheads="1"/>
          </p:cNvSpPr>
          <p:nvPr/>
        </p:nvSpPr>
        <p:spPr bwMode="auto">
          <a:xfrm>
            <a:off x="6974683" y="3723878"/>
            <a:ext cx="116443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accent1"/>
                </a:solidFill>
                <a:latin charset="-122" pitchFamily="34" typeface="微软雅黑"/>
                <a:ea charset="-122" pitchFamily="34" typeface="微软雅黑"/>
                <a:sym charset="-122" panose="02000000000000000000" pitchFamily="2" typeface="方正兰亭黑_GBK"/>
              </a:rPr>
              <a:t>添加标题</a:t>
            </a:r>
          </a:p>
        </p:txBody>
      </p:sp>
      <p:sp>
        <p:nvSpPr>
          <p:cNvPr id="109" name="矩形 47"/>
          <p:cNvSpPr>
            <a:spLocks noChangeArrowheads="1"/>
          </p:cNvSpPr>
          <p:nvPr/>
        </p:nvSpPr>
        <p:spPr bwMode="auto">
          <a:xfrm>
            <a:off x="6817518" y="4011910"/>
            <a:ext cx="1478756"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a:t>
            </a:r>
          </a:p>
        </p:txBody>
      </p:sp>
      <p:sp>
        <p:nvSpPr>
          <p:cNvPr id="110" name="矩形 112"/>
          <p:cNvSpPr>
            <a:spLocks noChangeArrowheads="1"/>
          </p:cNvSpPr>
          <p:nvPr/>
        </p:nvSpPr>
        <p:spPr bwMode="auto">
          <a:xfrm>
            <a:off x="4995863" y="3723878"/>
            <a:ext cx="116324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accent1"/>
                </a:solidFill>
                <a:latin charset="-122" pitchFamily="34" typeface="微软雅黑"/>
                <a:ea charset="-122" pitchFamily="34" typeface="微软雅黑"/>
                <a:sym charset="-122" panose="02000000000000000000" pitchFamily="2" typeface="方正兰亭黑_GBK"/>
              </a:rPr>
              <a:t>添加标题</a:t>
            </a:r>
          </a:p>
        </p:txBody>
      </p:sp>
      <p:sp>
        <p:nvSpPr>
          <p:cNvPr id="111" name="矩形 47"/>
          <p:cNvSpPr>
            <a:spLocks noChangeArrowheads="1"/>
          </p:cNvSpPr>
          <p:nvPr/>
        </p:nvSpPr>
        <p:spPr bwMode="auto">
          <a:xfrm>
            <a:off x="4837510" y="4011910"/>
            <a:ext cx="1478756"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58" name="文本框 57"/>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380690016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p:cTn dur="500" fill="hold" id="7"/>
                                        <p:tgtEl>
                                          <p:spTgt spid="59"/>
                                        </p:tgtEl>
                                        <p:attrNameLst>
                                          <p:attrName>ppt_x</p:attrName>
                                        </p:attrNameLst>
                                      </p:cBhvr>
                                      <p:tavLst>
                                        <p:tav tm="0">
                                          <p:val>
                                            <p:strVal val="0-#ppt_w/2"/>
                                          </p:val>
                                        </p:tav>
                                        <p:tav tm="100000">
                                          <p:val>
                                            <p:strVal val="#ppt_x"/>
                                          </p:val>
                                        </p:tav>
                                      </p:tavLst>
                                    </p:anim>
                                    <p:anim calcmode="lin" valueType="num">
                                      <p:cBhvr>
                                        <p:cTn dur="500" fill="hold" id="8"/>
                                        <p:tgtEl>
                                          <p:spTgt spid="5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60"/>
                                        </p:tgtEl>
                                        <p:attrNameLst>
                                          <p:attrName>style.visibility</p:attrName>
                                        </p:attrNameLst>
                                      </p:cBhvr>
                                      <p:to>
                                        <p:strVal val="visible"/>
                                      </p:to>
                                    </p:set>
                                    <p:animEffect filter="">
                                      <p:cBhvr>
                                        <p:cTn dur="500" id="12"/>
                                        <p:tgtEl>
                                          <p:spTgt spid="60"/>
                                        </p:tgtEl>
                                      </p:cBhvr>
                                    </p:animEffect>
                                  </p:childTnLst>
                                </p:cTn>
                              </p:par>
                              <p:par>
                                <p:cTn fill="hold" grpId="0" id="13" nodeType="withEffect" presetClass="entr" presetID="22" presetSubtype="2">
                                  <p:stCondLst>
                                    <p:cond delay="250"/>
                                  </p:stCondLst>
                                  <p:childTnLst>
                                    <p:set>
                                      <p:cBhvr>
                                        <p:cTn dur="1" fill="hold" id="14">
                                          <p:stCondLst>
                                            <p:cond delay="0"/>
                                          </p:stCondLst>
                                        </p:cTn>
                                        <p:tgtEl>
                                          <p:spTgt spid="102"/>
                                        </p:tgtEl>
                                        <p:attrNameLst>
                                          <p:attrName>style.visibility</p:attrName>
                                        </p:attrNameLst>
                                      </p:cBhvr>
                                      <p:to>
                                        <p:strVal val="visible"/>
                                      </p:to>
                                    </p:set>
                                    <p:animEffect filter="">
                                      <p:cBhvr>
                                        <p:cTn dur="500" id="15"/>
                                        <p:tgtEl>
                                          <p:spTgt spid="102"/>
                                        </p:tgtEl>
                                      </p:cBhvr>
                                    </p:animEffect>
                                  </p:childTnLst>
                                </p:cTn>
                              </p:par>
                              <p:par>
                                <p:cTn fill="hold" grpId="0" id="16" nodeType="withEffect" presetClass="entr" presetID="22" presetSubtype="2">
                                  <p:stCondLst>
                                    <p:cond delay="250"/>
                                  </p:stCondLst>
                                  <p:childTnLst>
                                    <p:set>
                                      <p:cBhvr>
                                        <p:cTn dur="1" fill="hold" id="17">
                                          <p:stCondLst>
                                            <p:cond delay="0"/>
                                          </p:stCondLst>
                                        </p:cTn>
                                        <p:tgtEl>
                                          <p:spTgt spid="103"/>
                                        </p:tgtEl>
                                        <p:attrNameLst>
                                          <p:attrName>style.visibility</p:attrName>
                                        </p:attrNameLst>
                                      </p:cBhvr>
                                      <p:to>
                                        <p:strVal val="visible"/>
                                      </p:to>
                                    </p:set>
                                    <p:animEffect filter="">
                                      <p:cBhvr>
                                        <p:cTn dur="500" id="18"/>
                                        <p:tgtEl>
                                          <p:spTgt spid="103"/>
                                        </p:tgtEl>
                                      </p:cBhvr>
                                    </p:animEffect>
                                  </p:childTnLst>
                                </p:cTn>
                              </p:par>
                            </p:childTnLst>
                          </p:cTn>
                        </p:par>
                        <p:par>
                          <p:cTn fill="hold" id="19" nodeType="afterGroup">
                            <p:stCondLst>
                              <p:cond delay="1250"/>
                            </p:stCondLst>
                            <p:childTnLst>
                              <p:par>
                                <p:cTn fill="hold" grpId="0" id="20" nodeType="afterEffect" presetClass="entr" presetID="21" presetSubtype="1">
                                  <p:stCondLst>
                                    <p:cond delay="0"/>
                                  </p:stCondLst>
                                  <p:childTnLst>
                                    <p:set>
                                      <p:cBhvr>
                                        <p:cTn dur="1" fill="hold" id="21">
                                          <p:stCondLst>
                                            <p:cond delay="0"/>
                                          </p:stCondLst>
                                        </p:cTn>
                                        <p:tgtEl>
                                          <p:spTgt spid="61"/>
                                        </p:tgtEl>
                                        <p:attrNameLst>
                                          <p:attrName>style.visibility</p:attrName>
                                        </p:attrNameLst>
                                      </p:cBhvr>
                                      <p:to>
                                        <p:strVal val="visible"/>
                                      </p:to>
                                    </p:set>
                                    <p:animEffect filter="">
                                      <p:cBhvr>
                                        <p:cTn dur="400" id="22"/>
                                        <p:tgtEl>
                                          <p:spTgt spid="61"/>
                                        </p:tgtEl>
                                      </p:cBhvr>
                                    </p:animEffect>
                                  </p:childTnLst>
                                </p:cTn>
                              </p:par>
                            </p:childTnLst>
                          </p:cTn>
                        </p:par>
                        <p:par>
                          <p:cTn fill="hold" id="23" nodeType="afterGroup">
                            <p:stCondLst>
                              <p:cond delay="1650"/>
                            </p:stCondLst>
                            <p:childTnLst>
                              <p:par>
                                <p:cTn fill="hold" grpId="0" id="24" nodeType="afterEffect" presetClass="entr" presetID="21" presetSubtype="1">
                                  <p:stCondLst>
                                    <p:cond delay="0"/>
                                  </p:stCondLst>
                                  <p:childTnLst>
                                    <p:set>
                                      <p:cBhvr>
                                        <p:cTn dur="1" fill="hold" id="25">
                                          <p:stCondLst>
                                            <p:cond delay="0"/>
                                          </p:stCondLst>
                                        </p:cTn>
                                        <p:tgtEl>
                                          <p:spTgt spid="62"/>
                                        </p:tgtEl>
                                        <p:attrNameLst>
                                          <p:attrName>style.visibility</p:attrName>
                                        </p:attrNameLst>
                                      </p:cBhvr>
                                      <p:to>
                                        <p:strVal val="visible"/>
                                      </p:to>
                                    </p:set>
                                    <p:animEffect filter="">
                                      <p:cBhvr>
                                        <p:cTn dur="400" id="26"/>
                                        <p:tgtEl>
                                          <p:spTgt spid="62"/>
                                        </p:tgtEl>
                                      </p:cBhvr>
                                    </p:animEffect>
                                  </p:childTnLst>
                                </p:cTn>
                              </p:par>
                            </p:childTnLst>
                          </p:cTn>
                        </p:par>
                        <p:par>
                          <p:cTn fill="hold" id="27" nodeType="afterGroup">
                            <p:stCondLst>
                              <p:cond delay="2050"/>
                            </p:stCondLst>
                            <p:childTnLst>
                              <p:par>
                                <p:cTn fill="hold" grpId="0" id="28" nodeType="afterEffect" presetClass="entr" presetID="21" presetSubtype="1">
                                  <p:stCondLst>
                                    <p:cond delay="0"/>
                                  </p:stCondLst>
                                  <p:childTnLst>
                                    <p:set>
                                      <p:cBhvr>
                                        <p:cTn dur="1" fill="hold" id="29">
                                          <p:stCondLst>
                                            <p:cond delay="0"/>
                                          </p:stCondLst>
                                        </p:cTn>
                                        <p:tgtEl>
                                          <p:spTgt spid="63"/>
                                        </p:tgtEl>
                                        <p:attrNameLst>
                                          <p:attrName>style.visibility</p:attrName>
                                        </p:attrNameLst>
                                      </p:cBhvr>
                                      <p:to>
                                        <p:strVal val="visible"/>
                                      </p:to>
                                    </p:set>
                                    <p:animEffect filter="">
                                      <p:cBhvr>
                                        <p:cTn dur="400" id="30"/>
                                        <p:tgtEl>
                                          <p:spTgt spid="63"/>
                                        </p:tgtEl>
                                      </p:cBhvr>
                                    </p:animEffect>
                                  </p:childTnLst>
                                </p:cTn>
                              </p:par>
                            </p:childTnLst>
                          </p:cTn>
                        </p:par>
                        <p:par>
                          <p:cTn fill="hold" id="31" nodeType="afterGroup">
                            <p:stCondLst>
                              <p:cond delay="2450"/>
                            </p:stCondLst>
                            <p:childTnLst>
                              <p:par>
                                <p:cTn fill="hold" grpId="0" id="32" nodeType="afterEffect" presetClass="entr" presetID="21" presetSubtype="1">
                                  <p:stCondLst>
                                    <p:cond delay="0"/>
                                  </p:stCondLst>
                                  <p:childTnLst>
                                    <p:set>
                                      <p:cBhvr>
                                        <p:cTn dur="1" fill="hold" id="33">
                                          <p:stCondLst>
                                            <p:cond delay="0"/>
                                          </p:stCondLst>
                                        </p:cTn>
                                        <p:tgtEl>
                                          <p:spTgt spid="64"/>
                                        </p:tgtEl>
                                        <p:attrNameLst>
                                          <p:attrName>style.visibility</p:attrName>
                                        </p:attrNameLst>
                                      </p:cBhvr>
                                      <p:to>
                                        <p:strVal val="visible"/>
                                      </p:to>
                                    </p:set>
                                    <p:animEffect filter="">
                                      <p:cBhvr>
                                        <p:cTn dur="400" id="34"/>
                                        <p:tgtEl>
                                          <p:spTgt spid="64"/>
                                        </p:tgtEl>
                                      </p:cBhvr>
                                    </p:animEffect>
                                  </p:childTnLst>
                                </p:cTn>
                              </p:par>
                            </p:childTnLst>
                          </p:cTn>
                        </p:par>
                        <p:par>
                          <p:cTn fill="hold" id="35" nodeType="afterGroup">
                            <p:stCondLst>
                              <p:cond delay="2850"/>
                            </p:stCondLst>
                            <p:childTnLst>
                              <p:par>
                                <p:cTn fill="hold" id="36" nodeType="afterEffect" presetClass="entr" presetID="10" presetSubtype="0">
                                  <p:stCondLst>
                                    <p:cond delay="0"/>
                                  </p:stCondLst>
                                  <p:childTnLst>
                                    <p:set>
                                      <p:cBhvr>
                                        <p:cTn dur="1" fill="hold" id="37">
                                          <p:stCondLst>
                                            <p:cond delay="0"/>
                                          </p:stCondLst>
                                        </p:cTn>
                                        <p:tgtEl>
                                          <p:spTgt spid="65"/>
                                        </p:tgtEl>
                                        <p:attrNameLst>
                                          <p:attrName>style.visibility</p:attrName>
                                        </p:attrNameLst>
                                      </p:cBhvr>
                                      <p:to>
                                        <p:strVal val="visible"/>
                                      </p:to>
                                    </p:set>
                                    <p:animEffect filter="">
                                      <p:cBhvr>
                                        <p:cTn dur="250" id="38"/>
                                        <p:tgtEl>
                                          <p:spTgt spid="65"/>
                                        </p:tgtEl>
                                      </p:cBhvr>
                                    </p:animEffect>
                                  </p:childTnLst>
                                </p:cTn>
                              </p:par>
                              <p:par>
                                <p:cTn fill="hold" id="39" nodeType="withEffect" presetClass="entr" presetID="10" presetSubtype="0">
                                  <p:stCondLst>
                                    <p:cond delay="0"/>
                                  </p:stCondLst>
                                  <p:childTnLst>
                                    <p:set>
                                      <p:cBhvr>
                                        <p:cTn dur="1" fill="hold" id="40">
                                          <p:stCondLst>
                                            <p:cond delay="0"/>
                                          </p:stCondLst>
                                        </p:cTn>
                                        <p:tgtEl>
                                          <p:spTgt spid="68"/>
                                        </p:tgtEl>
                                        <p:attrNameLst>
                                          <p:attrName>style.visibility</p:attrName>
                                        </p:attrNameLst>
                                      </p:cBhvr>
                                      <p:to>
                                        <p:strVal val="visible"/>
                                      </p:to>
                                    </p:set>
                                    <p:animEffect filter="">
                                      <p:cBhvr>
                                        <p:cTn dur="250" id="41"/>
                                        <p:tgtEl>
                                          <p:spTgt spid="68"/>
                                        </p:tgtEl>
                                      </p:cBhvr>
                                    </p:animEffect>
                                  </p:childTnLst>
                                </p:cTn>
                              </p:par>
                              <p:par>
                                <p:cTn fill="hold" id="42" nodeType="withEffect" presetClass="entr" presetID="10" presetSubtype="0">
                                  <p:stCondLst>
                                    <p:cond delay="0"/>
                                  </p:stCondLst>
                                  <p:childTnLst>
                                    <p:set>
                                      <p:cBhvr>
                                        <p:cTn dur="1" fill="hold" id="43">
                                          <p:stCondLst>
                                            <p:cond delay="0"/>
                                          </p:stCondLst>
                                        </p:cTn>
                                        <p:tgtEl>
                                          <p:spTgt spid="99"/>
                                        </p:tgtEl>
                                        <p:attrNameLst>
                                          <p:attrName>style.visibility</p:attrName>
                                        </p:attrNameLst>
                                      </p:cBhvr>
                                      <p:to>
                                        <p:strVal val="visible"/>
                                      </p:to>
                                    </p:set>
                                    <p:animEffect filter="">
                                      <p:cBhvr>
                                        <p:cTn dur="250" id="44"/>
                                        <p:tgtEl>
                                          <p:spTgt spid="99"/>
                                        </p:tgtEl>
                                      </p:cBhvr>
                                    </p:animEffect>
                                  </p:childTnLst>
                                </p:cTn>
                              </p:par>
                              <p:par>
                                <p:cTn fill="hold" id="45" nodeType="withEffect" presetClass="entr" presetID="10" presetSubtype="0">
                                  <p:stCondLst>
                                    <p:cond delay="0"/>
                                  </p:stCondLst>
                                  <p:childTnLst>
                                    <p:set>
                                      <p:cBhvr>
                                        <p:cTn dur="1" fill="hold" id="46">
                                          <p:stCondLst>
                                            <p:cond delay="0"/>
                                          </p:stCondLst>
                                        </p:cTn>
                                        <p:tgtEl>
                                          <p:spTgt spid="80"/>
                                        </p:tgtEl>
                                        <p:attrNameLst>
                                          <p:attrName>style.visibility</p:attrName>
                                        </p:attrNameLst>
                                      </p:cBhvr>
                                      <p:to>
                                        <p:strVal val="visible"/>
                                      </p:to>
                                    </p:set>
                                    <p:animEffect filter="">
                                      <p:cBhvr>
                                        <p:cTn dur="250" id="47"/>
                                        <p:tgtEl>
                                          <p:spTgt spid="80"/>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2" presetSubtype="4">
                                  <p:stCondLst>
                                    <p:cond delay="0"/>
                                  </p:stCondLst>
                                  <p:childTnLst>
                                    <p:set>
                                      <p:cBhvr>
                                        <p:cTn dur="1" fill="hold" id="51">
                                          <p:stCondLst>
                                            <p:cond delay="0"/>
                                          </p:stCondLst>
                                        </p:cTn>
                                        <p:tgtEl>
                                          <p:spTgt spid="104"/>
                                        </p:tgtEl>
                                        <p:attrNameLst>
                                          <p:attrName>style.visibility</p:attrName>
                                        </p:attrNameLst>
                                      </p:cBhvr>
                                      <p:to>
                                        <p:strVal val="visible"/>
                                      </p:to>
                                    </p:set>
                                    <p:anim calcmode="lin" valueType="num">
                                      <p:cBhvr additive="base">
                                        <p:cTn dur="500" fill="hold" id="52"/>
                                        <p:tgtEl>
                                          <p:spTgt spid="104"/>
                                        </p:tgtEl>
                                        <p:attrNameLst>
                                          <p:attrName>ppt_x</p:attrName>
                                        </p:attrNameLst>
                                      </p:cBhvr>
                                      <p:tavLst>
                                        <p:tav tm="0">
                                          <p:val>
                                            <p:strVal val="#ppt_x"/>
                                          </p:val>
                                        </p:tav>
                                        <p:tav tm="100000">
                                          <p:val>
                                            <p:strVal val="#ppt_x"/>
                                          </p:val>
                                        </p:tav>
                                      </p:tavLst>
                                    </p:anim>
                                    <p:anim calcmode="lin" valueType="num">
                                      <p:cBhvr additive="base">
                                        <p:cTn dur="500" fill="hold" id="53"/>
                                        <p:tgtEl>
                                          <p:spTgt spid="104"/>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105"/>
                                        </p:tgtEl>
                                        <p:attrNameLst>
                                          <p:attrName>style.visibility</p:attrName>
                                        </p:attrNameLst>
                                      </p:cBhvr>
                                      <p:to>
                                        <p:strVal val="visible"/>
                                      </p:to>
                                    </p:set>
                                    <p:anim calcmode="lin" valueType="num">
                                      <p:cBhvr additive="base">
                                        <p:cTn dur="500" fill="hold" id="56"/>
                                        <p:tgtEl>
                                          <p:spTgt spid="105"/>
                                        </p:tgtEl>
                                        <p:attrNameLst>
                                          <p:attrName>ppt_x</p:attrName>
                                        </p:attrNameLst>
                                      </p:cBhvr>
                                      <p:tavLst>
                                        <p:tav tm="0">
                                          <p:val>
                                            <p:strVal val="#ppt_x"/>
                                          </p:val>
                                        </p:tav>
                                        <p:tav tm="100000">
                                          <p:val>
                                            <p:strVal val="#ppt_x"/>
                                          </p:val>
                                        </p:tav>
                                      </p:tavLst>
                                    </p:anim>
                                    <p:anim calcmode="lin" valueType="num">
                                      <p:cBhvr additive="base">
                                        <p:cTn dur="500" fill="hold" id="57"/>
                                        <p:tgtEl>
                                          <p:spTgt spid="105"/>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106"/>
                                        </p:tgtEl>
                                        <p:attrNameLst>
                                          <p:attrName>style.visibility</p:attrName>
                                        </p:attrNameLst>
                                      </p:cBhvr>
                                      <p:to>
                                        <p:strVal val="visible"/>
                                      </p:to>
                                    </p:set>
                                    <p:anim calcmode="lin" valueType="num">
                                      <p:cBhvr additive="base">
                                        <p:cTn dur="500" fill="hold" id="60"/>
                                        <p:tgtEl>
                                          <p:spTgt spid="106"/>
                                        </p:tgtEl>
                                        <p:attrNameLst>
                                          <p:attrName>ppt_x</p:attrName>
                                        </p:attrNameLst>
                                      </p:cBhvr>
                                      <p:tavLst>
                                        <p:tav tm="0">
                                          <p:val>
                                            <p:strVal val="#ppt_x"/>
                                          </p:val>
                                        </p:tav>
                                        <p:tav tm="100000">
                                          <p:val>
                                            <p:strVal val="#ppt_x"/>
                                          </p:val>
                                        </p:tav>
                                      </p:tavLst>
                                    </p:anim>
                                    <p:anim calcmode="lin" valueType="num">
                                      <p:cBhvr additive="base">
                                        <p:cTn dur="500" fill="hold" id="61"/>
                                        <p:tgtEl>
                                          <p:spTgt spid="106"/>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107"/>
                                        </p:tgtEl>
                                        <p:attrNameLst>
                                          <p:attrName>style.visibility</p:attrName>
                                        </p:attrNameLst>
                                      </p:cBhvr>
                                      <p:to>
                                        <p:strVal val="visible"/>
                                      </p:to>
                                    </p:set>
                                    <p:anim calcmode="lin" valueType="num">
                                      <p:cBhvr additive="base">
                                        <p:cTn dur="500" fill="hold" id="64"/>
                                        <p:tgtEl>
                                          <p:spTgt spid="107"/>
                                        </p:tgtEl>
                                        <p:attrNameLst>
                                          <p:attrName>ppt_x</p:attrName>
                                        </p:attrNameLst>
                                      </p:cBhvr>
                                      <p:tavLst>
                                        <p:tav tm="0">
                                          <p:val>
                                            <p:strVal val="#ppt_x"/>
                                          </p:val>
                                        </p:tav>
                                        <p:tav tm="100000">
                                          <p:val>
                                            <p:strVal val="#ppt_x"/>
                                          </p:val>
                                        </p:tav>
                                      </p:tavLst>
                                    </p:anim>
                                    <p:anim calcmode="lin" valueType="num">
                                      <p:cBhvr additive="base">
                                        <p:cTn dur="500" fill="hold" id="65"/>
                                        <p:tgtEl>
                                          <p:spTgt spid="107"/>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108"/>
                                        </p:tgtEl>
                                        <p:attrNameLst>
                                          <p:attrName>style.visibility</p:attrName>
                                        </p:attrNameLst>
                                      </p:cBhvr>
                                      <p:to>
                                        <p:strVal val="visible"/>
                                      </p:to>
                                    </p:set>
                                    <p:anim calcmode="lin" valueType="num">
                                      <p:cBhvr additive="base">
                                        <p:cTn dur="500" fill="hold" id="68"/>
                                        <p:tgtEl>
                                          <p:spTgt spid="108"/>
                                        </p:tgtEl>
                                        <p:attrNameLst>
                                          <p:attrName>ppt_x</p:attrName>
                                        </p:attrNameLst>
                                      </p:cBhvr>
                                      <p:tavLst>
                                        <p:tav tm="0">
                                          <p:val>
                                            <p:strVal val="#ppt_x"/>
                                          </p:val>
                                        </p:tav>
                                        <p:tav tm="100000">
                                          <p:val>
                                            <p:strVal val="#ppt_x"/>
                                          </p:val>
                                        </p:tav>
                                      </p:tavLst>
                                    </p:anim>
                                    <p:anim calcmode="lin" valueType="num">
                                      <p:cBhvr additive="base">
                                        <p:cTn dur="500" fill="hold" id="69"/>
                                        <p:tgtEl>
                                          <p:spTgt spid="108"/>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109"/>
                                        </p:tgtEl>
                                        <p:attrNameLst>
                                          <p:attrName>style.visibility</p:attrName>
                                        </p:attrNameLst>
                                      </p:cBhvr>
                                      <p:to>
                                        <p:strVal val="visible"/>
                                      </p:to>
                                    </p:set>
                                    <p:anim calcmode="lin" valueType="num">
                                      <p:cBhvr additive="base">
                                        <p:cTn dur="500" fill="hold" id="72"/>
                                        <p:tgtEl>
                                          <p:spTgt spid="109"/>
                                        </p:tgtEl>
                                        <p:attrNameLst>
                                          <p:attrName>ppt_x</p:attrName>
                                        </p:attrNameLst>
                                      </p:cBhvr>
                                      <p:tavLst>
                                        <p:tav tm="0">
                                          <p:val>
                                            <p:strVal val="#ppt_x"/>
                                          </p:val>
                                        </p:tav>
                                        <p:tav tm="100000">
                                          <p:val>
                                            <p:strVal val="#ppt_x"/>
                                          </p:val>
                                        </p:tav>
                                      </p:tavLst>
                                    </p:anim>
                                    <p:anim calcmode="lin" valueType="num">
                                      <p:cBhvr additive="base">
                                        <p:cTn dur="500" fill="hold" id="73"/>
                                        <p:tgtEl>
                                          <p:spTgt spid="109"/>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110"/>
                                        </p:tgtEl>
                                        <p:attrNameLst>
                                          <p:attrName>style.visibility</p:attrName>
                                        </p:attrNameLst>
                                      </p:cBhvr>
                                      <p:to>
                                        <p:strVal val="visible"/>
                                      </p:to>
                                    </p:set>
                                    <p:anim calcmode="lin" valueType="num">
                                      <p:cBhvr additive="base">
                                        <p:cTn dur="500" fill="hold" id="76"/>
                                        <p:tgtEl>
                                          <p:spTgt spid="110"/>
                                        </p:tgtEl>
                                        <p:attrNameLst>
                                          <p:attrName>ppt_x</p:attrName>
                                        </p:attrNameLst>
                                      </p:cBhvr>
                                      <p:tavLst>
                                        <p:tav tm="0">
                                          <p:val>
                                            <p:strVal val="#ppt_x"/>
                                          </p:val>
                                        </p:tav>
                                        <p:tav tm="100000">
                                          <p:val>
                                            <p:strVal val="#ppt_x"/>
                                          </p:val>
                                        </p:tav>
                                      </p:tavLst>
                                    </p:anim>
                                    <p:anim calcmode="lin" valueType="num">
                                      <p:cBhvr additive="base">
                                        <p:cTn dur="500" fill="hold" id="77"/>
                                        <p:tgtEl>
                                          <p:spTgt spid="110"/>
                                        </p:tgtEl>
                                        <p:attrNameLst>
                                          <p:attrName>ppt_y</p:attrName>
                                        </p:attrNameLst>
                                      </p:cBhvr>
                                      <p:tavLst>
                                        <p:tav tm="0">
                                          <p:val>
                                            <p:strVal val="1+#ppt_h/2"/>
                                          </p:val>
                                        </p:tav>
                                        <p:tav tm="100000">
                                          <p:val>
                                            <p:strVal val="#ppt_y"/>
                                          </p:val>
                                        </p:tav>
                                      </p:tavLst>
                                    </p:anim>
                                  </p:childTnLst>
                                </p:cTn>
                              </p:par>
                              <p:par>
                                <p:cTn fill="hold" grpId="0" id="78" nodeType="withEffect" presetClass="entr" presetID="2" presetSubtype="4">
                                  <p:stCondLst>
                                    <p:cond delay="0"/>
                                  </p:stCondLst>
                                  <p:childTnLst>
                                    <p:set>
                                      <p:cBhvr>
                                        <p:cTn dur="1" fill="hold" id="79">
                                          <p:stCondLst>
                                            <p:cond delay="0"/>
                                          </p:stCondLst>
                                        </p:cTn>
                                        <p:tgtEl>
                                          <p:spTgt spid="111"/>
                                        </p:tgtEl>
                                        <p:attrNameLst>
                                          <p:attrName>style.visibility</p:attrName>
                                        </p:attrNameLst>
                                      </p:cBhvr>
                                      <p:to>
                                        <p:strVal val="visible"/>
                                      </p:to>
                                    </p:set>
                                    <p:anim calcmode="lin" valueType="num">
                                      <p:cBhvr additive="base">
                                        <p:cTn dur="500" fill="hold" id="80"/>
                                        <p:tgtEl>
                                          <p:spTgt spid="111"/>
                                        </p:tgtEl>
                                        <p:attrNameLst>
                                          <p:attrName>ppt_x</p:attrName>
                                        </p:attrNameLst>
                                      </p:cBhvr>
                                      <p:tavLst>
                                        <p:tav tm="0">
                                          <p:val>
                                            <p:strVal val="#ppt_x"/>
                                          </p:val>
                                        </p:tav>
                                        <p:tav tm="100000">
                                          <p:val>
                                            <p:strVal val="#ppt_x"/>
                                          </p:val>
                                        </p:tav>
                                      </p:tavLst>
                                    </p:anim>
                                    <p:anim calcmode="lin" valueType="num">
                                      <p:cBhvr additive="base">
                                        <p:cTn dur="500" fill="hold" id="81"/>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60"/>
      <p:bldP grpId="0" spid="61"/>
      <p:bldP grpId="0" spid="62"/>
      <p:bldP grpId="0" spid="63"/>
      <p:bldP grpId="0" spid="64"/>
      <p:bldP grpId="0" spid="102"/>
      <p:bldP grpId="0" spid="103"/>
      <p:bldP grpId="0" spid="104"/>
      <p:bldP grpId="0" spid="105"/>
      <p:bldP grpId="0" spid="106"/>
      <p:bldP grpId="0" spid="107"/>
      <p:bldP grpId="0" spid="108"/>
      <p:bldP grpId="0" spid="109"/>
      <p:bldP grpId="0" spid="110"/>
      <p:bldP grpId="0" spid="1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Oval 6"/>
          <p:cNvSpPr>
            <a:spLocks noChangeArrowheads="1"/>
          </p:cNvSpPr>
          <p:nvPr/>
        </p:nvSpPr>
        <p:spPr bwMode="auto">
          <a:xfrm>
            <a:off x="593891" y="2517003"/>
            <a:ext cx="1962574" cy="1962574"/>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3" name="Oval 7"/>
          <p:cNvSpPr>
            <a:spLocks noChangeArrowheads="1"/>
          </p:cNvSpPr>
          <p:nvPr/>
        </p:nvSpPr>
        <p:spPr bwMode="auto">
          <a:xfrm>
            <a:off x="3190822" y="2789552"/>
            <a:ext cx="1611477" cy="1609096"/>
          </a:xfrm>
          <a:prstGeom prst="ellipse">
            <a:avLst/>
          </a:prstGeom>
          <a:solidFill>
            <a:schemeClr val="tx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4" name="Oval 8"/>
          <p:cNvSpPr>
            <a:spLocks noChangeArrowheads="1"/>
          </p:cNvSpPr>
          <p:nvPr/>
        </p:nvSpPr>
        <p:spPr bwMode="auto">
          <a:xfrm>
            <a:off x="5437843" y="3038295"/>
            <a:ext cx="1303225" cy="1303226"/>
          </a:xfrm>
          <a:prstGeom prst="ellipse">
            <a:avLst/>
          </a:prstGeom>
          <a:solidFill>
            <a:schemeClr val="bg2"/>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5" name="Oval 9"/>
          <p:cNvSpPr>
            <a:spLocks noChangeArrowheads="1"/>
          </p:cNvSpPr>
          <p:nvPr/>
        </p:nvSpPr>
        <p:spPr bwMode="auto">
          <a:xfrm>
            <a:off x="7376613" y="3212056"/>
            <a:ext cx="1146125" cy="1146125"/>
          </a:xfrm>
          <a:prstGeom prst="ellipse">
            <a:avLst/>
          </a:prstGeom>
          <a:solidFill>
            <a:schemeClr val="tx2"/>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6" name="Freeform 10"/>
          <p:cNvSpPr/>
          <p:nvPr/>
        </p:nvSpPr>
        <p:spPr bwMode="auto">
          <a:xfrm>
            <a:off x="1775722" y="2036178"/>
            <a:ext cx="2101823" cy="671250"/>
          </a:xfrm>
          <a:custGeom>
            <a:gdLst>
              <a:gd fmla="*/ 0 w 3292" name="T0"/>
              <a:gd fmla="*/ 650 h 1052" name="T1"/>
              <a:gd fmla="*/ 1668 w 3292" name="T2"/>
              <a:gd fmla="*/ 55 h 1052" name="T3"/>
              <a:gd fmla="*/ 3292 w 3292" name="T4"/>
              <a:gd fmla="*/ 1052 h 1052" name="T5"/>
            </a:gdLst>
            <a:cxnLst>
              <a:cxn ang="0">
                <a:pos x="T0" y="T1"/>
              </a:cxn>
              <a:cxn ang="0">
                <a:pos x="T2" y="T3"/>
              </a:cxn>
              <a:cxn ang="0">
                <a:pos x="T4" y="T5"/>
              </a:cxn>
            </a:cxnLst>
            <a:rect b="b" l="0" r="r" t="0"/>
            <a:pathLst>
              <a:path h="1052" w="3292">
                <a:moveTo>
                  <a:pt x="0" y="650"/>
                </a:moveTo>
                <a:cubicBezTo>
                  <a:pt x="428" y="234"/>
                  <a:pt x="1027" y="0"/>
                  <a:pt x="1668" y="55"/>
                </a:cubicBezTo>
                <a:cubicBezTo>
                  <a:pt x="2362" y="115"/>
                  <a:pt x="2949" y="502"/>
                  <a:pt x="3292" y="1052"/>
                </a:cubicBezTo>
              </a:path>
            </a:pathLst>
          </a:custGeom>
          <a:noFill/>
          <a:ln cap="flat" cmpd="sng" w="11">
            <a:solidFill>
              <a:schemeClr val="bg1"/>
            </a:solidFill>
            <a:prstDash val="dash"/>
            <a:round/>
            <a:tailEnd len="lg" type="triangle" w="lg"/>
          </a:ln>
          <a:extLst>
            <a:ext uri="{909E8E84-426E-40DD-AFC4-6F175D3DCCD1}">
              <a14:hiddenFill>
                <a:solidFill>
                  <a:srgbClr val="FFFFFF"/>
                </a:solidFill>
              </a14:hiddenFill>
            </a:ext>
          </a:extLst>
        </p:spPr>
        <p:txBody>
          <a:bodyPr/>
          <a:lstStyle/>
          <a:p>
            <a:endParaRPr altLang="en-US" lang="zh-CN"/>
          </a:p>
        </p:txBody>
      </p:sp>
      <p:sp>
        <p:nvSpPr>
          <p:cNvPr id="47" name="Freeform 11"/>
          <p:cNvSpPr/>
          <p:nvPr/>
        </p:nvSpPr>
        <p:spPr bwMode="auto">
          <a:xfrm>
            <a:off x="4264344" y="2406322"/>
            <a:ext cx="1866171" cy="573657"/>
          </a:xfrm>
          <a:custGeom>
            <a:gdLst>
              <a:gd fmla="*/ 0 w 2923" name="T0"/>
              <a:gd fmla="*/ 592 h 899" name="T1"/>
              <a:gd fmla="*/ 1469 w 2923" name="T2"/>
              <a:gd fmla="*/ 40 h 899" name="T3"/>
              <a:gd fmla="*/ 2923 w 2923" name="T4"/>
              <a:gd fmla="*/ 899 h 899" name="T5"/>
            </a:gdLst>
            <a:cxnLst>
              <a:cxn ang="0">
                <a:pos x="T0" y="T1"/>
              </a:cxn>
              <a:cxn ang="0">
                <a:pos x="T2" y="T3"/>
              </a:cxn>
              <a:cxn ang="0">
                <a:pos x="T4" y="T5"/>
              </a:cxn>
            </a:cxnLst>
            <a:rect b="b" l="0" r="r" t="0"/>
            <a:pathLst>
              <a:path h="899" w="2923">
                <a:moveTo>
                  <a:pt x="0" y="592"/>
                </a:moveTo>
                <a:cubicBezTo>
                  <a:pt x="373" y="217"/>
                  <a:pt x="900" y="0"/>
                  <a:pt x="1469" y="40"/>
                </a:cubicBezTo>
                <a:cubicBezTo>
                  <a:pt x="2085" y="83"/>
                  <a:pt x="2611" y="417"/>
                  <a:pt x="2923" y="899"/>
                </a:cubicBezTo>
              </a:path>
            </a:pathLst>
          </a:custGeom>
          <a:noFill/>
          <a:ln cap="flat" cmpd="sng" w="11">
            <a:solidFill>
              <a:schemeClr val="tx1"/>
            </a:solidFill>
            <a:prstDash val="dash"/>
            <a:round/>
            <a:tailEnd len="lg" type="triangle" w="lg"/>
          </a:ln>
          <a:extLst>
            <a:ext uri="{909E8E84-426E-40DD-AFC4-6F175D3DCCD1}">
              <a14:hiddenFill>
                <a:solidFill>
                  <a:srgbClr val="FFFFFF"/>
                </a:solidFill>
              </a14:hiddenFill>
            </a:ext>
          </a:extLst>
        </p:spPr>
        <p:txBody>
          <a:bodyPr/>
          <a:lstStyle/>
          <a:p>
            <a:endParaRPr altLang="en-US" lang="zh-CN"/>
          </a:p>
        </p:txBody>
      </p:sp>
      <p:sp>
        <p:nvSpPr>
          <p:cNvPr id="48" name="Freeform 12"/>
          <p:cNvSpPr/>
          <p:nvPr/>
        </p:nvSpPr>
        <p:spPr bwMode="auto">
          <a:xfrm>
            <a:off x="6454239" y="2703862"/>
            <a:ext cx="1619808" cy="454641"/>
          </a:xfrm>
          <a:custGeom>
            <a:gdLst>
              <a:gd fmla="*/ 0 w 2537" name="T0"/>
              <a:gd fmla="*/ 540 h 712" name="T1"/>
              <a:gd fmla="*/ 1252 w 2537" name="T2"/>
              <a:gd fmla="*/ 16 h 712" name="T3"/>
              <a:gd fmla="*/ 2537 w 2537" name="T4"/>
              <a:gd fmla="*/ 712 h 712" name="T5"/>
            </a:gdLst>
            <a:cxnLst>
              <a:cxn ang="0">
                <a:pos x="T0" y="T1"/>
              </a:cxn>
              <a:cxn ang="0">
                <a:pos x="T2" y="T3"/>
              </a:cxn>
              <a:cxn ang="0">
                <a:pos x="T4" y="T5"/>
              </a:cxn>
            </a:cxnLst>
            <a:rect b="b" l="0" r="r" t="0"/>
            <a:pathLst>
              <a:path h="712" w="2537">
                <a:moveTo>
                  <a:pt x="0" y="540"/>
                </a:moveTo>
                <a:cubicBezTo>
                  <a:pt x="310" y="204"/>
                  <a:pt x="759" y="0"/>
                  <a:pt x="1252" y="16"/>
                </a:cubicBezTo>
                <a:cubicBezTo>
                  <a:pt x="1787" y="33"/>
                  <a:pt x="2253" y="306"/>
                  <a:pt x="2537" y="712"/>
                </a:cubicBezTo>
              </a:path>
            </a:pathLst>
          </a:custGeom>
          <a:noFill/>
          <a:ln cap="flat" cmpd="sng" w="11">
            <a:solidFill>
              <a:schemeClr val="bg2"/>
            </a:solidFill>
            <a:prstDash val="dash"/>
            <a:round/>
            <a:tailEnd len="lg" type="triangle" w="lg"/>
          </a:ln>
          <a:extLst>
            <a:ext uri="{909E8E84-426E-40DD-AFC4-6F175D3DCCD1}">
              <a14:hiddenFill>
                <a:solidFill>
                  <a:srgbClr val="FFFFFF"/>
                </a:solidFill>
              </a14:hiddenFill>
            </a:ext>
          </a:extLst>
        </p:spPr>
        <p:txBody>
          <a:bodyPr/>
          <a:lstStyle/>
          <a:p>
            <a:endParaRPr altLang="en-US" lang="zh-CN"/>
          </a:p>
        </p:txBody>
      </p:sp>
      <p:sp>
        <p:nvSpPr>
          <p:cNvPr id="49" name="TextBox 10"/>
          <p:cNvSpPr txBox="1">
            <a:spLocks noChangeArrowheads="1"/>
          </p:cNvSpPr>
          <p:nvPr/>
        </p:nvSpPr>
        <p:spPr bwMode="auto">
          <a:xfrm>
            <a:off x="2556464" y="1206639"/>
            <a:ext cx="434765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en-US" lang="zh-CN" sz="1000">
                <a:solidFill>
                  <a:schemeClr val="accent1"/>
                </a:solidFill>
                <a:latin charset="-122" pitchFamily="34" typeface="微软雅黑"/>
                <a:ea charset="-122" pitchFamily="34" typeface="微软雅黑"/>
              </a:rPr>
              <a:t>单击此处添加文本单击此处添加文本单击此处添加文本单击此处添加文本单击此处添加文本单击此处添加文本单击此处添加文本单击此处添加文本</a:t>
            </a:r>
          </a:p>
        </p:txBody>
      </p:sp>
      <p:sp>
        <p:nvSpPr>
          <p:cNvPr id="50" name="单圆角矩形 11"/>
          <p:cNvSpPr/>
          <p:nvPr/>
        </p:nvSpPr>
        <p:spPr bwMode="auto">
          <a:xfrm>
            <a:off x="2198130" y="1275606"/>
            <a:ext cx="285638" cy="383232"/>
          </a:xfrm>
          <a:custGeom>
            <a:gdLst>
              <a:gd fmla="*/ 0 w 380640" name="T0"/>
              <a:gd fmla="*/ 0 h 510062" name="T1"/>
              <a:gd fmla="*/ 317199 w 380640" name="T2"/>
              <a:gd fmla="*/ 0 h 510062" name="T3"/>
              <a:gd fmla="*/ 380640 w 380640" name="T4"/>
              <a:gd fmla="*/ 63441 h 510062" name="T5"/>
              <a:gd fmla="*/ 380640 w 380640" name="T6"/>
              <a:gd fmla="*/ 510062 h 510062" name="T7"/>
              <a:gd fmla="*/ 0 w 380640" name="T8"/>
              <a:gd fmla="*/ 510062 h 510062" name="T9"/>
              <a:gd fmla="*/ 0 w 380640" name="T10"/>
              <a:gd fmla="*/ 0 h 510062" name="T11"/>
            </a:gdLst>
            <a:cxnLst>
              <a:cxn ang="0">
                <a:pos x="T0" y="T1"/>
              </a:cxn>
              <a:cxn ang="0">
                <a:pos x="T2" y="T3"/>
              </a:cxn>
              <a:cxn ang="0">
                <a:pos x="T4" y="T5"/>
              </a:cxn>
              <a:cxn ang="0">
                <a:pos x="T6" y="T7"/>
              </a:cxn>
              <a:cxn ang="0">
                <a:pos x="T8" y="T9"/>
              </a:cxn>
              <a:cxn ang="0">
                <a:pos x="T10" y="T11"/>
              </a:cxn>
            </a:cxnLst>
            <a:rect b="b" l="0" r="r" t="0"/>
            <a:pathLst>
              <a:path h="510062" w="380640">
                <a:moveTo>
                  <a:pt x="0" y="0"/>
                </a:moveTo>
                <a:lnTo>
                  <a:pt x="317199" y="0"/>
                </a:lnTo>
                <a:cubicBezTo>
                  <a:pt x="352236" y="0"/>
                  <a:pt x="380640" y="28404"/>
                  <a:pt x="380640" y="63441"/>
                </a:cubicBezTo>
                <a:lnTo>
                  <a:pt x="380640" y="510062"/>
                </a:lnTo>
                <a:lnTo>
                  <a:pt x="0" y="510062"/>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 name="TextBox 12"/>
          <p:cNvSpPr txBox="1">
            <a:spLocks noChangeArrowheads="1"/>
          </p:cNvSpPr>
          <p:nvPr/>
        </p:nvSpPr>
        <p:spPr bwMode="auto">
          <a:xfrm>
            <a:off x="3405051" y="3373948"/>
            <a:ext cx="122467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000">
                <a:solidFill>
                  <a:schemeClr val="accent2"/>
                </a:solidFill>
                <a:latin charset="-122" pitchFamily="34" typeface="微软雅黑"/>
                <a:ea charset="-122" pitchFamily="34" typeface="微软雅黑"/>
              </a:rPr>
              <a:t>标题</a:t>
            </a:r>
          </a:p>
        </p:txBody>
      </p:sp>
      <p:sp>
        <p:nvSpPr>
          <p:cNvPr id="52" name="TextBox 14"/>
          <p:cNvSpPr txBox="1">
            <a:spLocks noChangeArrowheads="1"/>
          </p:cNvSpPr>
          <p:nvPr/>
        </p:nvSpPr>
        <p:spPr bwMode="auto">
          <a:xfrm>
            <a:off x="915235" y="3219224"/>
            <a:ext cx="1319887"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500">
                <a:solidFill>
                  <a:schemeClr val="accent2"/>
                </a:solidFill>
                <a:latin charset="-122" pitchFamily="34" typeface="微软雅黑"/>
                <a:ea charset="-122" pitchFamily="34" typeface="微软雅黑"/>
              </a:rPr>
              <a:t>标题</a:t>
            </a:r>
          </a:p>
        </p:txBody>
      </p:sp>
      <p:sp>
        <p:nvSpPr>
          <p:cNvPr id="53" name="TextBox 15"/>
          <p:cNvSpPr txBox="1">
            <a:spLocks noChangeArrowheads="1"/>
          </p:cNvSpPr>
          <p:nvPr/>
        </p:nvSpPr>
        <p:spPr bwMode="auto">
          <a:xfrm>
            <a:off x="5477118" y="3503673"/>
            <a:ext cx="1224675"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500">
                <a:solidFill>
                  <a:schemeClr val="accent2"/>
                </a:solidFill>
                <a:latin charset="-122" pitchFamily="34" typeface="微软雅黑"/>
                <a:ea charset="-122" pitchFamily="34" typeface="微软雅黑"/>
              </a:rPr>
              <a:t>标题</a:t>
            </a:r>
          </a:p>
        </p:txBody>
      </p:sp>
      <p:sp>
        <p:nvSpPr>
          <p:cNvPr id="54" name="TextBox 16"/>
          <p:cNvSpPr txBox="1">
            <a:spLocks noChangeArrowheads="1"/>
          </p:cNvSpPr>
          <p:nvPr/>
        </p:nvSpPr>
        <p:spPr bwMode="auto">
          <a:xfrm>
            <a:off x="7337340" y="3616737"/>
            <a:ext cx="1224674"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200">
                <a:solidFill>
                  <a:schemeClr val="accent2"/>
                </a:solidFill>
                <a:latin charset="-122" pitchFamily="34" typeface="微软雅黑"/>
                <a:ea charset="-122" pitchFamily="34" typeface="微软雅黑"/>
              </a:rPr>
              <a:t>标题</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18" name="文本框 17"/>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375185140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6"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wipe(down)" transition="in">
                                      <p:cBhvr>
                                        <p:cTn dur="290" id="7">
                                          <p:stCondLst>
                                            <p:cond delay="0"/>
                                          </p:stCondLst>
                                        </p:cTn>
                                        <p:tgtEl>
                                          <p:spTgt spid="42"/>
                                        </p:tgtEl>
                                      </p:cBhvr>
                                    </p:animEffect>
                                    <p:anim calcmode="lin" valueType="num">
                                      <p:cBhvr>
                                        <p:cTn dur="911" id="8"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dur="332" id="9" tmFilter="0.0,0.0; 0.25,0.07; 0.50,0.2; 0.75,0.467; 1.0,1.0">
                                          <p:stCondLst>
                                            <p:cond delay="0"/>
                                          </p:stCondLst>
                                        </p:cTn>
                                        <p:tgtEl>
                                          <p:spTgt spid="42"/>
                                        </p:tgtEl>
                                        <p:attrNameLst>
                                          <p:attrName>ppt_y</p:attrName>
                                        </p:attrNameLst>
                                      </p:cBhvr>
                                      <p:tavLst>
                                        <p:tav fmla="#ppt_y-sin(pi*$)/3" tm="0">
                                          <p:val>
                                            <p:fltVal val="0.5"/>
                                          </p:val>
                                        </p:tav>
                                        <p:tav tm="100000">
                                          <p:val>
                                            <p:fltVal val="1"/>
                                          </p:val>
                                        </p:tav>
                                      </p:tavLst>
                                    </p:anim>
                                    <p:anim calcmode="lin" valueType="num">
                                      <p:cBhvr>
                                        <p:cTn dur="332" id="10" tmFilter="0, 0; 0.125,0.2665; 0.25,0.4; 0.375,0.465; 0.5,0.5;  0.625,0.535; 0.75,0.6; 0.875,0.7335; 1,1">
                                          <p:stCondLst>
                                            <p:cond delay="332"/>
                                          </p:stCondLst>
                                        </p:cTn>
                                        <p:tgtEl>
                                          <p:spTgt spid="42"/>
                                        </p:tgtEl>
                                        <p:attrNameLst>
                                          <p:attrName>ppt_y</p:attrName>
                                        </p:attrNameLst>
                                      </p:cBhvr>
                                      <p:tavLst>
                                        <p:tav fmla="#ppt_y-sin(pi*$)/9" tm="0">
                                          <p:val>
                                            <p:fltVal val="0"/>
                                          </p:val>
                                        </p:tav>
                                        <p:tav tm="100000">
                                          <p:val>
                                            <p:fltVal val="1"/>
                                          </p:val>
                                        </p:tav>
                                      </p:tavLst>
                                    </p:anim>
                                    <p:anim calcmode="lin" valueType="num">
                                      <p:cBhvr>
                                        <p:cTn dur="166" id="11" tmFilter="0, 0; 0.125,0.2665; 0.25,0.4; 0.375,0.465; 0.5,0.5;  0.625,0.535; 0.75,0.6; 0.875,0.7335; 1,1">
                                          <p:stCondLst>
                                            <p:cond delay="662"/>
                                          </p:stCondLst>
                                        </p:cTn>
                                        <p:tgtEl>
                                          <p:spTgt spid="42"/>
                                        </p:tgtEl>
                                        <p:attrNameLst>
                                          <p:attrName>ppt_y</p:attrName>
                                        </p:attrNameLst>
                                      </p:cBhvr>
                                      <p:tavLst>
                                        <p:tav fmla="#ppt_y-sin(pi*$)/27" tm="0">
                                          <p:val>
                                            <p:fltVal val="0"/>
                                          </p:val>
                                        </p:tav>
                                        <p:tav tm="100000">
                                          <p:val>
                                            <p:fltVal val="1"/>
                                          </p:val>
                                        </p:tav>
                                      </p:tavLst>
                                    </p:anim>
                                    <p:anim calcmode="lin" valueType="num">
                                      <p:cBhvr>
                                        <p:cTn dur="82" id="12" tmFilter="0, 0; 0.125,0.2665; 0.25,0.4; 0.375,0.465; 0.5,0.5;  0.625,0.535; 0.75,0.6; 0.875,0.7335; 1,1">
                                          <p:stCondLst>
                                            <p:cond delay="828"/>
                                          </p:stCondLst>
                                        </p:cTn>
                                        <p:tgtEl>
                                          <p:spTgt spid="42"/>
                                        </p:tgtEl>
                                        <p:attrNameLst>
                                          <p:attrName>ppt_y</p:attrName>
                                        </p:attrNameLst>
                                      </p:cBhvr>
                                      <p:tavLst>
                                        <p:tav fmla="#ppt_y-sin(pi*$)/81" tm="0">
                                          <p:val>
                                            <p:fltVal val="0"/>
                                          </p:val>
                                        </p:tav>
                                        <p:tav tm="100000">
                                          <p:val>
                                            <p:fltVal val="1"/>
                                          </p:val>
                                        </p:tav>
                                      </p:tavLst>
                                    </p:anim>
                                    <p:animScale>
                                      <p:cBhvr>
                                        <p:cTn dur="13" id="13">
                                          <p:stCondLst>
                                            <p:cond delay="325"/>
                                          </p:stCondLst>
                                        </p:cTn>
                                        <p:tgtEl>
                                          <p:spTgt spid="42"/>
                                        </p:tgtEl>
                                      </p:cBhvr>
                                      <p:to x="100000" y="60000"/>
                                    </p:animScale>
                                    <p:animScale>
                                      <p:cBhvr>
                                        <p:cTn decel="50000" dur="83" id="14">
                                          <p:stCondLst>
                                            <p:cond delay="338"/>
                                          </p:stCondLst>
                                        </p:cTn>
                                        <p:tgtEl>
                                          <p:spTgt spid="42"/>
                                        </p:tgtEl>
                                      </p:cBhvr>
                                      <p:to x="100000" y="100000"/>
                                    </p:animScale>
                                    <p:animScale>
                                      <p:cBhvr>
                                        <p:cTn dur="13" id="15">
                                          <p:stCondLst>
                                            <p:cond delay="656"/>
                                          </p:stCondLst>
                                        </p:cTn>
                                        <p:tgtEl>
                                          <p:spTgt spid="42"/>
                                        </p:tgtEl>
                                      </p:cBhvr>
                                      <p:to x="100000" y="80000"/>
                                    </p:animScale>
                                    <p:animScale>
                                      <p:cBhvr>
                                        <p:cTn decel="50000" dur="83" id="16">
                                          <p:stCondLst>
                                            <p:cond delay="669"/>
                                          </p:stCondLst>
                                        </p:cTn>
                                        <p:tgtEl>
                                          <p:spTgt spid="42"/>
                                        </p:tgtEl>
                                      </p:cBhvr>
                                      <p:to x="100000" y="100000"/>
                                    </p:animScale>
                                    <p:animScale>
                                      <p:cBhvr>
                                        <p:cTn dur="13" id="17">
                                          <p:stCondLst>
                                            <p:cond delay="821"/>
                                          </p:stCondLst>
                                        </p:cTn>
                                        <p:tgtEl>
                                          <p:spTgt spid="42"/>
                                        </p:tgtEl>
                                      </p:cBhvr>
                                      <p:to x="100000" y="90000"/>
                                    </p:animScale>
                                    <p:animScale>
                                      <p:cBhvr>
                                        <p:cTn decel="50000" dur="83" id="18">
                                          <p:stCondLst>
                                            <p:cond delay="834"/>
                                          </p:stCondLst>
                                        </p:cTn>
                                        <p:tgtEl>
                                          <p:spTgt spid="42"/>
                                        </p:tgtEl>
                                      </p:cBhvr>
                                      <p:to x="100000" y="100000"/>
                                    </p:animScale>
                                    <p:animScale>
                                      <p:cBhvr>
                                        <p:cTn dur="13" id="19">
                                          <p:stCondLst>
                                            <p:cond delay="904"/>
                                          </p:stCondLst>
                                        </p:cTn>
                                        <p:tgtEl>
                                          <p:spTgt spid="42"/>
                                        </p:tgtEl>
                                      </p:cBhvr>
                                      <p:to x="100000" y="95000"/>
                                    </p:animScale>
                                    <p:animScale>
                                      <p:cBhvr>
                                        <p:cTn decel="50000" dur="83" id="20">
                                          <p:stCondLst>
                                            <p:cond delay="917"/>
                                          </p:stCondLst>
                                        </p:cTn>
                                        <p:tgtEl>
                                          <p:spTgt spid="42"/>
                                        </p:tgtEl>
                                      </p:cBhvr>
                                      <p:to x="100000" y="100000"/>
                                    </p:animScale>
                                  </p:childTnLst>
                                </p:cTn>
                              </p:par>
                              <p:par>
                                <p:cTn fill="hold" grpId="0" id="21" nodeType="withEffect" presetClass="entr" presetID="26" presetSubtype="0">
                                  <p:stCondLst>
                                    <p:cond delay="200"/>
                                  </p:stCondLst>
                                  <p:childTnLst>
                                    <p:set>
                                      <p:cBhvr>
                                        <p:cTn dur="1" fill="hold" id="22">
                                          <p:stCondLst>
                                            <p:cond delay="0"/>
                                          </p:stCondLst>
                                        </p:cTn>
                                        <p:tgtEl>
                                          <p:spTgt spid="43"/>
                                        </p:tgtEl>
                                        <p:attrNameLst>
                                          <p:attrName>style.visibility</p:attrName>
                                        </p:attrNameLst>
                                      </p:cBhvr>
                                      <p:to>
                                        <p:strVal val="visible"/>
                                      </p:to>
                                    </p:set>
                                    <p:animEffect filter="wipe(down)" transition="in">
                                      <p:cBhvr>
                                        <p:cTn dur="290" id="23">
                                          <p:stCondLst>
                                            <p:cond delay="0"/>
                                          </p:stCondLst>
                                        </p:cTn>
                                        <p:tgtEl>
                                          <p:spTgt spid="43"/>
                                        </p:tgtEl>
                                      </p:cBhvr>
                                    </p:animEffect>
                                    <p:anim calcmode="lin" valueType="num">
                                      <p:cBhvr>
                                        <p:cTn dur="911" id="24"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dur="332" id="25" tmFilter="0.0,0.0; 0.25,0.07; 0.50,0.2; 0.75,0.467; 1.0,1.0">
                                          <p:stCondLst>
                                            <p:cond delay="0"/>
                                          </p:stCondLst>
                                        </p:cTn>
                                        <p:tgtEl>
                                          <p:spTgt spid="43"/>
                                        </p:tgtEl>
                                        <p:attrNameLst>
                                          <p:attrName>ppt_y</p:attrName>
                                        </p:attrNameLst>
                                      </p:cBhvr>
                                      <p:tavLst>
                                        <p:tav fmla="#ppt_y-sin(pi*$)/3" tm="0">
                                          <p:val>
                                            <p:fltVal val="0.5"/>
                                          </p:val>
                                        </p:tav>
                                        <p:tav tm="100000">
                                          <p:val>
                                            <p:fltVal val="1"/>
                                          </p:val>
                                        </p:tav>
                                      </p:tavLst>
                                    </p:anim>
                                    <p:anim calcmode="lin" valueType="num">
                                      <p:cBhvr>
                                        <p:cTn dur="332" id="26" tmFilter="0, 0; 0.125,0.2665; 0.25,0.4; 0.375,0.465; 0.5,0.5;  0.625,0.535; 0.75,0.6; 0.875,0.7335; 1,1">
                                          <p:stCondLst>
                                            <p:cond delay="332"/>
                                          </p:stCondLst>
                                        </p:cTn>
                                        <p:tgtEl>
                                          <p:spTgt spid="43"/>
                                        </p:tgtEl>
                                        <p:attrNameLst>
                                          <p:attrName>ppt_y</p:attrName>
                                        </p:attrNameLst>
                                      </p:cBhvr>
                                      <p:tavLst>
                                        <p:tav fmla="#ppt_y-sin(pi*$)/9" tm="0">
                                          <p:val>
                                            <p:fltVal val="0"/>
                                          </p:val>
                                        </p:tav>
                                        <p:tav tm="100000">
                                          <p:val>
                                            <p:fltVal val="1"/>
                                          </p:val>
                                        </p:tav>
                                      </p:tavLst>
                                    </p:anim>
                                    <p:anim calcmode="lin" valueType="num">
                                      <p:cBhvr>
                                        <p:cTn dur="166" id="27" tmFilter="0, 0; 0.125,0.2665; 0.25,0.4; 0.375,0.465; 0.5,0.5;  0.625,0.535; 0.75,0.6; 0.875,0.7335; 1,1">
                                          <p:stCondLst>
                                            <p:cond delay="662"/>
                                          </p:stCondLst>
                                        </p:cTn>
                                        <p:tgtEl>
                                          <p:spTgt spid="43"/>
                                        </p:tgtEl>
                                        <p:attrNameLst>
                                          <p:attrName>ppt_y</p:attrName>
                                        </p:attrNameLst>
                                      </p:cBhvr>
                                      <p:tavLst>
                                        <p:tav fmla="#ppt_y-sin(pi*$)/27" tm="0">
                                          <p:val>
                                            <p:fltVal val="0"/>
                                          </p:val>
                                        </p:tav>
                                        <p:tav tm="100000">
                                          <p:val>
                                            <p:fltVal val="1"/>
                                          </p:val>
                                        </p:tav>
                                      </p:tavLst>
                                    </p:anim>
                                    <p:anim calcmode="lin" valueType="num">
                                      <p:cBhvr>
                                        <p:cTn dur="82" id="28" tmFilter="0, 0; 0.125,0.2665; 0.25,0.4; 0.375,0.465; 0.5,0.5;  0.625,0.535; 0.75,0.6; 0.875,0.7335; 1,1">
                                          <p:stCondLst>
                                            <p:cond delay="828"/>
                                          </p:stCondLst>
                                        </p:cTn>
                                        <p:tgtEl>
                                          <p:spTgt spid="43"/>
                                        </p:tgtEl>
                                        <p:attrNameLst>
                                          <p:attrName>ppt_y</p:attrName>
                                        </p:attrNameLst>
                                      </p:cBhvr>
                                      <p:tavLst>
                                        <p:tav fmla="#ppt_y-sin(pi*$)/81" tm="0">
                                          <p:val>
                                            <p:fltVal val="0"/>
                                          </p:val>
                                        </p:tav>
                                        <p:tav tm="100000">
                                          <p:val>
                                            <p:fltVal val="1"/>
                                          </p:val>
                                        </p:tav>
                                      </p:tavLst>
                                    </p:anim>
                                    <p:animScale>
                                      <p:cBhvr>
                                        <p:cTn dur="13" id="29">
                                          <p:stCondLst>
                                            <p:cond delay="325"/>
                                          </p:stCondLst>
                                        </p:cTn>
                                        <p:tgtEl>
                                          <p:spTgt spid="43"/>
                                        </p:tgtEl>
                                      </p:cBhvr>
                                      <p:to x="100000" y="60000"/>
                                    </p:animScale>
                                    <p:animScale>
                                      <p:cBhvr>
                                        <p:cTn decel="50000" dur="83" id="30">
                                          <p:stCondLst>
                                            <p:cond delay="338"/>
                                          </p:stCondLst>
                                        </p:cTn>
                                        <p:tgtEl>
                                          <p:spTgt spid="43"/>
                                        </p:tgtEl>
                                      </p:cBhvr>
                                      <p:to x="100000" y="100000"/>
                                    </p:animScale>
                                    <p:animScale>
                                      <p:cBhvr>
                                        <p:cTn dur="13" id="31">
                                          <p:stCondLst>
                                            <p:cond delay="656"/>
                                          </p:stCondLst>
                                        </p:cTn>
                                        <p:tgtEl>
                                          <p:spTgt spid="43"/>
                                        </p:tgtEl>
                                      </p:cBhvr>
                                      <p:to x="100000" y="80000"/>
                                    </p:animScale>
                                    <p:animScale>
                                      <p:cBhvr>
                                        <p:cTn decel="50000" dur="83" id="32">
                                          <p:stCondLst>
                                            <p:cond delay="669"/>
                                          </p:stCondLst>
                                        </p:cTn>
                                        <p:tgtEl>
                                          <p:spTgt spid="43"/>
                                        </p:tgtEl>
                                      </p:cBhvr>
                                      <p:to x="100000" y="100000"/>
                                    </p:animScale>
                                    <p:animScale>
                                      <p:cBhvr>
                                        <p:cTn dur="13" id="33">
                                          <p:stCondLst>
                                            <p:cond delay="821"/>
                                          </p:stCondLst>
                                        </p:cTn>
                                        <p:tgtEl>
                                          <p:spTgt spid="43"/>
                                        </p:tgtEl>
                                      </p:cBhvr>
                                      <p:to x="100000" y="90000"/>
                                    </p:animScale>
                                    <p:animScale>
                                      <p:cBhvr>
                                        <p:cTn decel="50000" dur="83" id="34">
                                          <p:stCondLst>
                                            <p:cond delay="834"/>
                                          </p:stCondLst>
                                        </p:cTn>
                                        <p:tgtEl>
                                          <p:spTgt spid="43"/>
                                        </p:tgtEl>
                                      </p:cBhvr>
                                      <p:to x="100000" y="100000"/>
                                    </p:animScale>
                                    <p:animScale>
                                      <p:cBhvr>
                                        <p:cTn dur="13" id="35">
                                          <p:stCondLst>
                                            <p:cond delay="904"/>
                                          </p:stCondLst>
                                        </p:cTn>
                                        <p:tgtEl>
                                          <p:spTgt spid="43"/>
                                        </p:tgtEl>
                                      </p:cBhvr>
                                      <p:to x="100000" y="95000"/>
                                    </p:animScale>
                                    <p:animScale>
                                      <p:cBhvr>
                                        <p:cTn decel="50000" dur="83" id="36">
                                          <p:stCondLst>
                                            <p:cond delay="917"/>
                                          </p:stCondLst>
                                        </p:cTn>
                                        <p:tgtEl>
                                          <p:spTgt spid="43"/>
                                        </p:tgtEl>
                                      </p:cBhvr>
                                      <p:to x="100000" y="100000"/>
                                    </p:animScale>
                                  </p:childTnLst>
                                </p:cTn>
                              </p:par>
                              <p:par>
                                <p:cTn fill="hold" grpId="0" id="37" nodeType="withEffect" presetClass="entr" presetID="26" presetSubtype="0">
                                  <p:stCondLst>
                                    <p:cond delay="400"/>
                                  </p:stCondLst>
                                  <p:childTnLst>
                                    <p:set>
                                      <p:cBhvr>
                                        <p:cTn dur="1" fill="hold" id="38">
                                          <p:stCondLst>
                                            <p:cond delay="0"/>
                                          </p:stCondLst>
                                        </p:cTn>
                                        <p:tgtEl>
                                          <p:spTgt spid="44"/>
                                        </p:tgtEl>
                                        <p:attrNameLst>
                                          <p:attrName>style.visibility</p:attrName>
                                        </p:attrNameLst>
                                      </p:cBhvr>
                                      <p:to>
                                        <p:strVal val="visible"/>
                                      </p:to>
                                    </p:set>
                                    <p:animEffect filter="wipe(down)" transition="in">
                                      <p:cBhvr>
                                        <p:cTn dur="290" id="39">
                                          <p:stCondLst>
                                            <p:cond delay="0"/>
                                          </p:stCondLst>
                                        </p:cTn>
                                        <p:tgtEl>
                                          <p:spTgt spid="44"/>
                                        </p:tgtEl>
                                      </p:cBhvr>
                                    </p:animEffect>
                                    <p:anim calcmode="lin" valueType="num">
                                      <p:cBhvr>
                                        <p:cTn dur="911" id="4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dur="332" id="41" tmFilter="0.0,0.0; 0.25,0.07; 0.50,0.2; 0.75,0.467; 1.0,1.0">
                                          <p:stCondLst>
                                            <p:cond delay="0"/>
                                          </p:stCondLst>
                                        </p:cTn>
                                        <p:tgtEl>
                                          <p:spTgt spid="44"/>
                                        </p:tgtEl>
                                        <p:attrNameLst>
                                          <p:attrName>ppt_y</p:attrName>
                                        </p:attrNameLst>
                                      </p:cBhvr>
                                      <p:tavLst>
                                        <p:tav fmla="#ppt_y-sin(pi*$)/3" tm="0">
                                          <p:val>
                                            <p:fltVal val="0.5"/>
                                          </p:val>
                                        </p:tav>
                                        <p:tav tm="100000">
                                          <p:val>
                                            <p:fltVal val="1"/>
                                          </p:val>
                                        </p:tav>
                                      </p:tavLst>
                                    </p:anim>
                                    <p:anim calcmode="lin" valueType="num">
                                      <p:cBhvr>
                                        <p:cTn dur="332" id="42" tmFilter="0, 0; 0.125,0.2665; 0.25,0.4; 0.375,0.465; 0.5,0.5;  0.625,0.535; 0.75,0.6; 0.875,0.7335; 1,1">
                                          <p:stCondLst>
                                            <p:cond delay="332"/>
                                          </p:stCondLst>
                                        </p:cTn>
                                        <p:tgtEl>
                                          <p:spTgt spid="44"/>
                                        </p:tgtEl>
                                        <p:attrNameLst>
                                          <p:attrName>ppt_y</p:attrName>
                                        </p:attrNameLst>
                                      </p:cBhvr>
                                      <p:tavLst>
                                        <p:tav fmla="#ppt_y-sin(pi*$)/9" tm="0">
                                          <p:val>
                                            <p:fltVal val="0"/>
                                          </p:val>
                                        </p:tav>
                                        <p:tav tm="100000">
                                          <p:val>
                                            <p:fltVal val="1"/>
                                          </p:val>
                                        </p:tav>
                                      </p:tavLst>
                                    </p:anim>
                                    <p:anim calcmode="lin" valueType="num">
                                      <p:cBhvr>
                                        <p:cTn dur="166" id="43" tmFilter="0, 0; 0.125,0.2665; 0.25,0.4; 0.375,0.465; 0.5,0.5;  0.625,0.535; 0.75,0.6; 0.875,0.7335; 1,1">
                                          <p:stCondLst>
                                            <p:cond delay="662"/>
                                          </p:stCondLst>
                                        </p:cTn>
                                        <p:tgtEl>
                                          <p:spTgt spid="44"/>
                                        </p:tgtEl>
                                        <p:attrNameLst>
                                          <p:attrName>ppt_y</p:attrName>
                                        </p:attrNameLst>
                                      </p:cBhvr>
                                      <p:tavLst>
                                        <p:tav fmla="#ppt_y-sin(pi*$)/27" tm="0">
                                          <p:val>
                                            <p:fltVal val="0"/>
                                          </p:val>
                                        </p:tav>
                                        <p:tav tm="100000">
                                          <p:val>
                                            <p:fltVal val="1"/>
                                          </p:val>
                                        </p:tav>
                                      </p:tavLst>
                                    </p:anim>
                                    <p:anim calcmode="lin" valueType="num">
                                      <p:cBhvr>
                                        <p:cTn dur="82" id="44" tmFilter="0, 0; 0.125,0.2665; 0.25,0.4; 0.375,0.465; 0.5,0.5;  0.625,0.535; 0.75,0.6; 0.875,0.7335; 1,1">
                                          <p:stCondLst>
                                            <p:cond delay="828"/>
                                          </p:stCondLst>
                                        </p:cTn>
                                        <p:tgtEl>
                                          <p:spTgt spid="44"/>
                                        </p:tgtEl>
                                        <p:attrNameLst>
                                          <p:attrName>ppt_y</p:attrName>
                                        </p:attrNameLst>
                                      </p:cBhvr>
                                      <p:tavLst>
                                        <p:tav fmla="#ppt_y-sin(pi*$)/81" tm="0">
                                          <p:val>
                                            <p:fltVal val="0"/>
                                          </p:val>
                                        </p:tav>
                                        <p:tav tm="100000">
                                          <p:val>
                                            <p:fltVal val="1"/>
                                          </p:val>
                                        </p:tav>
                                      </p:tavLst>
                                    </p:anim>
                                    <p:animScale>
                                      <p:cBhvr>
                                        <p:cTn dur="13" id="45">
                                          <p:stCondLst>
                                            <p:cond delay="325"/>
                                          </p:stCondLst>
                                        </p:cTn>
                                        <p:tgtEl>
                                          <p:spTgt spid="44"/>
                                        </p:tgtEl>
                                      </p:cBhvr>
                                      <p:to x="100000" y="60000"/>
                                    </p:animScale>
                                    <p:animScale>
                                      <p:cBhvr>
                                        <p:cTn decel="50000" dur="83" id="46">
                                          <p:stCondLst>
                                            <p:cond delay="338"/>
                                          </p:stCondLst>
                                        </p:cTn>
                                        <p:tgtEl>
                                          <p:spTgt spid="44"/>
                                        </p:tgtEl>
                                      </p:cBhvr>
                                      <p:to x="100000" y="100000"/>
                                    </p:animScale>
                                    <p:animScale>
                                      <p:cBhvr>
                                        <p:cTn dur="13" id="47">
                                          <p:stCondLst>
                                            <p:cond delay="656"/>
                                          </p:stCondLst>
                                        </p:cTn>
                                        <p:tgtEl>
                                          <p:spTgt spid="44"/>
                                        </p:tgtEl>
                                      </p:cBhvr>
                                      <p:to x="100000" y="80000"/>
                                    </p:animScale>
                                    <p:animScale>
                                      <p:cBhvr>
                                        <p:cTn decel="50000" dur="83" id="48">
                                          <p:stCondLst>
                                            <p:cond delay="669"/>
                                          </p:stCondLst>
                                        </p:cTn>
                                        <p:tgtEl>
                                          <p:spTgt spid="44"/>
                                        </p:tgtEl>
                                      </p:cBhvr>
                                      <p:to x="100000" y="100000"/>
                                    </p:animScale>
                                    <p:animScale>
                                      <p:cBhvr>
                                        <p:cTn dur="13" id="49">
                                          <p:stCondLst>
                                            <p:cond delay="821"/>
                                          </p:stCondLst>
                                        </p:cTn>
                                        <p:tgtEl>
                                          <p:spTgt spid="44"/>
                                        </p:tgtEl>
                                      </p:cBhvr>
                                      <p:to x="100000" y="90000"/>
                                    </p:animScale>
                                    <p:animScale>
                                      <p:cBhvr>
                                        <p:cTn decel="50000" dur="83" id="50">
                                          <p:stCondLst>
                                            <p:cond delay="834"/>
                                          </p:stCondLst>
                                        </p:cTn>
                                        <p:tgtEl>
                                          <p:spTgt spid="44"/>
                                        </p:tgtEl>
                                      </p:cBhvr>
                                      <p:to x="100000" y="100000"/>
                                    </p:animScale>
                                    <p:animScale>
                                      <p:cBhvr>
                                        <p:cTn dur="13" id="51">
                                          <p:stCondLst>
                                            <p:cond delay="904"/>
                                          </p:stCondLst>
                                        </p:cTn>
                                        <p:tgtEl>
                                          <p:spTgt spid="44"/>
                                        </p:tgtEl>
                                      </p:cBhvr>
                                      <p:to x="100000" y="95000"/>
                                    </p:animScale>
                                    <p:animScale>
                                      <p:cBhvr>
                                        <p:cTn decel="50000" dur="83" id="52">
                                          <p:stCondLst>
                                            <p:cond delay="917"/>
                                          </p:stCondLst>
                                        </p:cTn>
                                        <p:tgtEl>
                                          <p:spTgt spid="44"/>
                                        </p:tgtEl>
                                      </p:cBhvr>
                                      <p:to x="100000" y="100000"/>
                                    </p:animScale>
                                  </p:childTnLst>
                                </p:cTn>
                              </p:par>
                              <p:par>
                                <p:cTn fill="hold" grpId="0" id="53" nodeType="withEffect" presetClass="entr" presetID="26" presetSubtype="0">
                                  <p:stCondLst>
                                    <p:cond delay="600"/>
                                  </p:stCondLst>
                                  <p:childTnLst>
                                    <p:set>
                                      <p:cBhvr>
                                        <p:cTn dur="1" fill="hold" id="54">
                                          <p:stCondLst>
                                            <p:cond delay="0"/>
                                          </p:stCondLst>
                                        </p:cTn>
                                        <p:tgtEl>
                                          <p:spTgt spid="45"/>
                                        </p:tgtEl>
                                        <p:attrNameLst>
                                          <p:attrName>style.visibility</p:attrName>
                                        </p:attrNameLst>
                                      </p:cBhvr>
                                      <p:to>
                                        <p:strVal val="visible"/>
                                      </p:to>
                                    </p:set>
                                    <p:animEffect filter="wipe(down)" transition="in">
                                      <p:cBhvr>
                                        <p:cTn dur="290" id="55">
                                          <p:stCondLst>
                                            <p:cond delay="0"/>
                                          </p:stCondLst>
                                        </p:cTn>
                                        <p:tgtEl>
                                          <p:spTgt spid="45"/>
                                        </p:tgtEl>
                                      </p:cBhvr>
                                    </p:animEffect>
                                    <p:anim calcmode="lin" valueType="num">
                                      <p:cBhvr>
                                        <p:cTn dur="911" id="56"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dur="332" id="57" tmFilter="0.0,0.0; 0.25,0.07; 0.50,0.2; 0.75,0.467; 1.0,1.0">
                                          <p:stCondLst>
                                            <p:cond delay="0"/>
                                          </p:stCondLst>
                                        </p:cTn>
                                        <p:tgtEl>
                                          <p:spTgt spid="45"/>
                                        </p:tgtEl>
                                        <p:attrNameLst>
                                          <p:attrName>ppt_y</p:attrName>
                                        </p:attrNameLst>
                                      </p:cBhvr>
                                      <p:tavLst>
                                        <p:tav fmla="#ppt_y-sin(pi*$)/3" tm="0">
                                          <p:val>
                                            <p:fltVal val="0.5"/>
                                          </p:val>
                                        </p:tav>
                                        <p:tav tm="100000">
                                          <p:val>
                                            <p:fltVal val="1"/>
                                          </p:val>
                                        </p:tav>
                                      </p:tavLst>
                                    </p:anim>
                                    <p:anim calcmode="lin" valueType="num">
                                      <p:cBhvr>
                                        <p:cTn dur="332" id="58" tmFilter="0, 0; 0.125,0.2665; 0.25,0.4; 0.375,0.465; 0.5,0.5;  0.625,0.535; 0.75,0.6; 0.875,0.7335; 1,1">
                                          <p:stCondLst>
                                            <p:cond delay="332"/>
                                          </p:stCondLst>
                                        </p:cTn>
                                        <p:tgtEl>
                                          <p:spTgt spid="45"/>
                                        </p:tgtEl>
                                        <p:attrNameLst>
                                          <p:attrName>ppt_y</p:attrName>
                                        </p:attrNameLst>
                                      </p:cBhvr>
                                      <p:tavLst>
                                        <p:tav fmla="#ppt_y-sin(pi*$)/9" tm="0">
                                          <p:val>
                                            <p:fltVal val="0"/>
                                          </p:val>
                                        </p:tav>
                                        <p:tav tm="100000">
                                          <p:val>
                                            <p:fltVal val="1"/>
                                          </p:val>
                                        </p:tav>
                                      </p:tavLst>
                                    </p:anim>
                                    <p:anim calcmode="lin" valueType="num">
                                      <p:cBhvr>
                                        <p:cTn dur="166" id="59" tmFilter="0, 0; 0.125,0.2665; 0.25,0.4; 0.375,0.465; 0.5,0.5;  0.625,0.535; 0.75,0.6; 0.875,0.7335; 1,1">
                                          <p:stCondLst>
                                            <p:cond delay="662"/>
                                          </p:stCondLst>
                                        </p:cTn>
                                        <p:tgtEl>
                                          <p:spTgt spid="45"/>
                                        </p:tgtEl>
                                        <p:attrNameLst>
                                          <p:attrName>ppt_y</p:attrName>
                                        </p:attrNameLst>
                                      </p:cBhvr>
                                      <p:tavLst>
                                        <p:tav fmla="#ppt_y-sin(pi*$)/27" tm="0">
                                          <p:val>
                                            <p:fltVal val="0"/>
                                          </p:val>
                                        </p:tav>
                                        <p:tav tm="100000">
                                          <p:val>
                                            <p:fltVal val="1"/>
                                          </p:val>
                                        </p:tav>
                                      </p:tavLst>
                                    </p:anim>
                                    <p:anim calcmode="lin" valueType="num">
                                      <p:cBhvr>
                                        <p:cTn dur="82" id="60" tmFilter="0, 0; 0.125,0.2665; 0.25,0.4; 0.375,0.465; 0.5,0.5;  0.625,0.535; 0.75,0.6; 0.875,0.7335; 1,1">
                                          <p:stCondLst>
                                            <p:cond delay="828"/>
                                          </p:stCondLst>
                                        </p:cTn>
                                        <p:tgtEl>
                                          <p:spTgt spid="45"/>
                                        </p:tgtEl>
                                        <p:attrNameLst>
                                          <p:attrName>ppt_y</p:attrName>
                                        </p:attrNameLst>
                                      </p:cBhvr>
                                      <p:tavLst>
                                        <p:tav fmla="#ppt_y-sin(pi*$)/81" tm="0">
                                          <p:val>
                                            <p:fltVal val="0"/>
                                          </p:val>
                                        </p:tav>
                                        <p:tav tm="100000">
                                          <p:val>
                                            <p:fltVal val="1"/>
                                          </p:val>
                                        </p:tav>
                                      </p:tavLst>
                                    </p:anim>
                                    <p:animScale>
                                      <p:cBhvr>
                                        <p:cTn dur="13" id="61">
                                          <p:stCondLst>
                                            <p:cond delay="325"/>
                                          </p:stCondLst>
                                        </p:cTn>
                                        <p:tgtEl>
                                          <p:spTgt spid="45"/>
                                        </p:tgtEl>
                                      </p:cBhvr>
                                      <p:to x="100000" y="60000"/>
                                    </p:animScale>
                                    <p:animScale>
                                      <p:cBhvr>
                                        <p:cTn decel="50000" dur="83" id="62">
                                          <p:stCondLst>
                                            <p:cond delay="338"/>
                                          </p:stCondLst>
                                        </p:cTn>
                                        <p:tgtEl>
                                          <p:spTgt spid="45"/>
                                        </p:tgtEl>
                                      </p:cBhvr>
                                      <p:to x="100000" y="100000"/>
                                    </p:animScale>
                                    <p:animScale>
                                      <p:cBhvr>
                                        <p:cTn dur="13" id="63">
                                          <p:stCondLst>
                                            <p:cond delay="656"/>
                                          </p:stCondLst>
                                        </p:cTn>
                                        <p:tgtEl>
                                          <p:spTgt spid="45"/>
                                        </p:tgtEl>
                                      </p:cBhvr>
                                      <p:to x="100000" y="80000"/>
                                    </p:animScale>
                                    <p:animScale>
                                      <p:cBhvr>
                                        <p:cTn decel="50000" dur="83" id="64">
                                          <p:stCondLst>
                                            <p:cond delay="669"/>
                                          </p:stCondLst>
                                        </p:cTn>
                                        <p:tgtEl>
                                          <p:spTgt spid="45"/>
                                        </p:tgtEl>
                                      </p:cBhvr>
                                      <p:to x="100000" y="100000"/>
                                    </p:animScale>
                                    <p:animScale>
                                      <p:cBhvr>
                                        <p:cTn dur="13" id="65">
                                          <p:stCondLst>
                                            <p:cond delay="821"/>
                                          </p:stCondLst>
                                        </p:cTn>
                                        <p:tgtEl>
                                          <p:spTgt spid="45"/>
                                        </p:tgtEl>
                                      </p:cBhvr>
                                      <p:to x="100000" y="90000"/>
                                    </p:animScale>
                                    <p:animScale>
                                      <p:cBhvr>
                                        <p:cTn decel="50000" dur="83" id="66">
                                          <p:stCondLst>
                                            <p:cond delay="834"/>
                                          </p:stCondLst>
                                        </p:cTn>
                                        <p:tgtEl>
                                          <p:spTgt spid="45"/>
                                        </p:tgtEl>
                                      </p:cBhvr>
                                      <p:to x="100000" y="100000"/>
                                    </p:animScale>
                                    <p:animScale>
                                      <p:cBhvr>
                                        <p:cTn dur="13" id="67">
                                          <p:stCondLst>
                                            <p:cond delay="904"/>
                                          </p:stCondLst>
                                        </p:cTn>
                                        <p:tgtEl>
                                          <p:spTgt spid="45"/>
                                        </p:tgtEl>
                                      </p:cBhvr>
                                      <p:to x="100000" y="95000"/>
                                    </p:animScale>
                                    <p:animScale>
                                      <p:cBhvr>
                                        <p:cTn decel="50000" dur="83" id="68">
                                          <p:stCondLst>
                                            <p:cond delay="917"/>
                                          </p:stCondLst>
                                        </p:cTn>
                                        <p:tgtEl>
                                          <p:spTgt spid="45"/>
                                        </p:tgtEl>
                                      </p:cBhvr>
                                      <p:to x="100000" y="100000"/>
                                    </p:animScale>
                                  </p:childTnLst>
                                </p:cTn>
                              </p:par>
                            </p:childTnLst>
                          </p:cTn>
                        </p:par>
                        <p:par>
                          <p:cTn fill="hold" id="69" nodeType="afterGroup">
                            <p:stCondLst>
                              <p:cond delay="1600"/>
                            </p:stCondLst>
                            <p:childTnLst>
                              <p:par>
                                <p:cTn fill="hold" grpId="0" id="70" nodeType="afterEffect" presetClass="entr" presetID="56" presetSubtype="0">
                                  <p:stCondLst>
                                    <p:cond delay="0"/>
                                  </p:stCondLst>
                                  <p:iterate type="lt">
                                    <p:tmPct val="10000"/>
                                  </p:iterate>
                                  <p:childTnLst>
                                    <p:set>
                                      <p:cBhvr>
                                        <p:cTn dur="1" fill="hold" id="71">
                                          <p:stCondLst>
                                            <p:cond delay="0"/>
                                          </p:stCondLst>
                                        </p:cTn>
                                        <p:tgtEl>
                                          <p:spTgt spid="52"/>
                                        </p:tgtEl>
                                        <p:attrNameLst>
                                          <p:attrName>style.visibility</p:attrName>
                                        </p:attrNameLst>
                                      </p:cBhvr>
                                      <p:to>
                                        <p:strVal val="visible"/>
                                      </p:to>
                                    </p:set>
                                    <p:anim by="(-#ppt_w*2)" calcmode="lin" valueType="num">
                                      <p:cBhvr rctx="PPT">
                                        <p:cTn autoRev="1" dur="250" fill="hold" id="72">
                                          <p:stCondLst>
                                            <p:cond delay="0"/>
                                          </p:stCondLst>
                                        </p:cTn>
                                        <p:tgtEl>
                                          <p:spTgt spid="52"/>
                                        </p:tgtEl>
                                        <p:attrNameLst>
                                          <p:attrName>ppt_w</p:attrName>
                                        </p:attrNameLst>
                                      </p:cBhvr>
                                    </p:anim>
                                    <p:anim by="(#ppt_w*0.50)" calcmode="lin" valueType="num">
                                      <p:cBhvr>
                                        <p:cTn autoRev="1" decel="50000" dur="250" fill="hold" id="73">
                                          <p:stCondLst>
                                            <p:cond delay="0"/>
                                          </p:stCondLst>
                                        </p:cTn>
                                        <p:tgtEl>
                                          <p:spTgt spid="52"/>
                                        </p:tgtEl>
                                        <p:attrNameLst>
                                          <p:attrName>ppt_x</p:attrName>
                                        </p:attrNameLst>
                                      </p:cBhvr>
                                    </p:anim>
                                    <p:anim calcmode="lin" from="(-#ppt_h/2)" to="(#ppt_y)" valueType="num">
                                      <p:cBhvr>
                                        <p:cTn dur="500" fill="hold" id="74">
                                          <p:stCondLst>
                                            <p:cond delay="0"/>
                                          </p:stCondLst>
                                        </p:cTn>
                                        <p:tgtEl>
                                          <p:spTgt spid="52"/>
                                        </p:tgtEl>
                                        <p:attrNameLst>
                                          <p:attrName>ppt_y</p:attrName>
                                        </p:attrNameLst>
                                      </p:cBhvr>
                                    </p:anim>
                                    <p:animRot by="21600000">
                                      <p:cBhvr>
                                        <p:cTn dur="500" fill="hold" id="75">
                                          <p:stCondLst>
                                            <p:cond delay="0"/>
                                          </p:stCondLst>
                                        </p:cTn>
                                        <p:tgtEl>
                                          <p:spTgt spid="52"/>
                                        </p:tgtEl>
                                        <p:attrNameLst>
                                          <p:attrName>r</p:attrName>
                                        </p:attrNameLst>
                                      </p:cBhvr>
                                    </p:animRot>
                                  </p:childTnLst>
                                </p:cTn>
                              </p:par>
                            </p:childTnLst>
                          </p:cTn>
                        </p:par>
                        <p:par>
                          <p:cTn fill="hold" id="76" nodeType="afterGroup">
                            <p:stCondLst>
                              <p:cond delay="2100"/>
                            </p:stCondLst>
                            <p:childTnLst>
                              <p:par>
                                <p:cTn fill="hold" grpId="0" id="77" nodeType="afterEffect" presetClass="entr" presetID="22" presetSubtype="8">
                                  <p:stCondLst>
                                    <p:cond delay="0"/>
                                  </p:stCondLst>
                                  <p:childTnLst>
                                    <p:set>
                                      <p:cBhvr>
                                        <p:cTn dur="1" fill="hold" id="78">
                                          <p:stCondLst>
                                            <p:cond delay="0"/>
                                          </p:stCondLst>
                                        </p:cTn>
                                        <p:tgtEl>
                                          <p:spTgt spid="46"/>
                                        </p:tgtEl>
                                        <p:attrNameLst>
                                          <p:attrName>style.visibility</p:attrName>
                                        </p:attrNameLst>
                                      </p:cBhvr>
                                      <p:to>
                                        <p:strVal val="visible"/>
                                      </p:to>
                                    </p:set>
                                    <p:animEffect filter="wipe(left)" transition="in">
                                      <p:cBhvr>
                                        <p:cTn dur="500" id="79"/>
                                        <p:tgtEl>
                                          <p:spTgt spid="46"/>
                                        </p:tgtEl>
                                      </p:cBhvr>
                                    </p:animEffect>
                                  </p:childTnLst>
                                </p:cTn>
                              </p:par>
                            </p:childTnLst>
                          </p:cTn>
                        </p:par>
                        <p:par>
                          <p:cTn fill="hold" id="80" nodeType="afterGroup">
                            <p:stCondLst>
                              <p:cond delay="2600"/>
                            </p:stCondLst>
                            <p:childTnLst>
                              <p:par>
                                <p:cTn fill="hold" grpId="0" id="81" nodeType="afterEffect" presetClass="entr" presetID="56" presetSubtype="0">
                                  <p:stCondLst>
                                    <p:cond delay="0"/>
                                  </p:stCondLst>
                                  <p:iterate type="lt">
                                    <p:tmPct val="10000"/>
                                  </p:iterate>
                                  <p:childTnLst>
                                    <p:set>
                                      <p:cBhvr>
                                        <p:cTn dur="1" fill="hold" id="82">
                                          <p:stCondLst>
                                            <p:cond delay="0"/>
                                          </p:stCondLst>
                                        </p:cTn>
                                        <p:tgtEl>
                                          <p:spTgt spid="51"/>
                                        </p:tgtEl>
                                        <p:attrNameLst>
                                          <p:attrName>style.visibility</p:attrName>
                                        </p:attrNameLst>
                                      </p:cBhvr>
                                      <p:to>
                                        <p:strVal val="visible"/>
                                      </p:to>
                                    </p:set>
                                    <p:anim by="(-#ppt_w*2)" calcmode="lin" valueType="num">
                                      <p:cBhvr rctx="PPT">
                                        <p:cTn autoRev="1" dur="250" fill="hold" id="83">
                                          <p:stCondLst>
                                            <p:cond delay="0"/>
                                          </p:stCondLst>
                                        </p:cTn>
                                        <p:tgtEl>
                                          <p:spTgt spid="51"/>
                                        </p:tgtEl>
                                        <p:attrNameLst>
                                          <p:attrName>ppt_w</p:attrName>
                                        </p:attrNameLst>
                                      </p:cBhvr>
                                    </p:anim>
                                    <p:anim by="(#ppt_w*0.50)" calcmode="lin" valueType="num">
                                      <p:cBhvr>
                                        <p:cTn autoRev="1" decel="50000" dur="250" fill="hold" id="84">
                                          <p:stCondLst>
                                            <p:cond delay="0"/>
                                          </p:stCondLst>
                                        </p:cTn>
                                        <p:tgtEl>
                                          <p:spTgt spid="51"/>
                                        </p:tgtEl>
                                        <p:attrNameLst>
                                          <p:attrName>ppt_x</p:attrName>
                                        </p:attrNameLst>
                                      </p:cBhvr>
                                    </p:anim>
                                    <p:anim calcmode="lin" from="(-#ppt_h/2)" to="(#ppt_y)" valueType="num">
                                      <p:cBhvr>
                                        <p:cTn dur="500" fill="hold" id="85">
                                          <p:stCondLst>
                                            <p:cond delay="0"/>
                                          </p:stCondLst>
                                        </p:cTn>
                                        <p:tgtEl>
                                          <p:spTgt spid="51"/>
                                        </p:tgtEl>
                                        <p:attrNameLst>
                                          <p:attrName>ppt_y</p:attrName>
                                        </p:attrNameLst>
                                      </p:cBhvr>
                                    </p:anim>
                                    <p:animRot by="21600000">
                                      <p:cBhvr>
                                        <p:cTn dur="500" fill="hold" id="86">
                                          <p:stCondLst>
                                            <p:cond delay="0"/>
                                          </p:stCondLst>
                                        </p:cTn>
                                        <p:tgtEl>
                                          <p:spTgt spid="51"/>
                                        </p:tgtEl>
                                        <p:attrNameLst>
                                          <p:attrName>r</p:attrName>
                                        </p:attrNameLst>
                                      </p:cBhvr>
                                    </p:animRot>
                                  </p:childTnLst>
                                </p:cTn>
                              </p:par>
                            </p:childTnLst>
                          </p:cTn>
                        </p:par>
                        <p:par>
                          <p:cTn fill="hold" id="87" nodeType="afterGroup">
                            <p:stCondLst>
                              <p:cond delay="3100"/>
                            </p:stCondLst>
                            <p:childTnLst>
                              <p:par>
                                <p:cTn fill="hold" grpId="0" id="88" nodeType="afterEffect" presetClass="entr" presetID="22" presetSubtype="8">
                                  <p:stCondLst>
                                    <p:cond delay="0"/>
                                  </p:stCondLst>
                                  <p:childTnLst>
                                    <p:set>
                                      <p:cBhvr>
                                        <p:cTn dur="1" fill="hold" id="89">
                                          <p:stCondLst>
                                            <p:cond delay="0"/>
                                          </p:stCondLst>
                                        </p:cTn>
                                        <p:tgtEl>
                                          <p:spTgt spid="47"/>
                                        </p:tgtEl>
                                        <p:attrNameLst>
                                          <p:attrName>style.visibility</p:attrName>
                                        </p:attrNameLst>
                                      </p:cBhvr>
                                      <p:to>
                                        <p:strVal val="visible"/>
                                      </p:to>
                                    </p:set>
                                    <p:animEffect filter="wipe(left)" transition="in">
                                      <p:cBhvr>
                                        <p:cTn dur="500" id="90"/>
                                        <p:tgtEl>
                                          <p:spTgt spid="47"/>
                                        </p:tgtEl>
                                      </p:cBhvr>
                                    </p:animEffect>
                                  </p:childTnLst>
                                </p:cTn>
                              </p:par>
                            </p:childTnLst>
                          </p:cTn>
                        </p:par>
                        <p:par>
                          <p:cTn fill="hold" id="91" nodeType="afterGroup">
                            <p:stCondLst>
                              <p:cond delay="3600"/>
                            </p:stCondLst>
                            <p:childTnLst>
                              <p:par>
                                <p:cTn fill="hold" grpId="0" id="92" nodeType="afterEffect" presetClass="entr" presetID="56" presetSubtype="0">
                                  <p:stCondLst>
                                    <p:cond delay="0"/>
                                  </p:stCondLst>
                                  <p:iterate type="lt">
                                    <p:tmPct val="10000"/>
                                  </p:iterate>
                                  <p:childTnLst>
                                    <p:set>
                                      <p:cBhvr>
                                        <p:cTn dur="1" fill="hold" id="93">
                                          <p:stCondLst>
                                            <p:cond delay="0"/>
                                          </p:stCondLst>
                                        </p:cTn>
                                        <p:tgtEl>
                                          <p:spTgt spid="53"/>
                                        </p:tgtEl>
                                        <p:attrNameLst>
                                          <p:attrName>style.visibility</p:attrName>
                                        </p:attrNameLst>
                                      </p:cBhvr>
                                      <p:to>
                                        <p:strVal val="visible"/>
                                      </p:to>
                                    </p:set>
                                    <p:anim by="(-#ppt_w*2)" calcmode="lin" valueType="num">
                                      <p:cBhvr rctx="PPT">
                                        <p:cTn autoRev="1" dur="250" fill="hold" id="94">
                                          <p:stCondLst>
                                            <p:cond delay="0"/>
                                          </p:stCondLst>
                                        </p:cTn>
                                        <p:tgtEl>
                                          <p:spTgt spid="53"/>
                                        </p:tgtEl>
                                        <p:attrNameLst>
                                          <p:attrName>ppt_w</p:attrName>
                                        </p:attrNameLst>
                                      </p:cBhvr>
                                    </p:anim>
                                    <p:anim by="(#ppt_w*0.50)" calcmode="lin" valueType="num">
                                      <p:cBhvr>
                                        <p:cTn autoRev="1" decel="50000" dur="250" fill="hold" id="95">
                                          <p:stCondLst>
                                            <p:cond delay="0"/>
                                          </p:stCondLst>
                                        </p:cTn>
                                        <p:tgtEl>
                                          <p:spTgt spid="53"/>
                                        </p:tgtEl>
                                        <p:attrNameLst>
                                          <p:attrName>ppt_x</p:attrName>
                                        </p:attrNameLst>
                                      </p:cBhvr>
                                    </p:anim>
                                    <p:anim calcmode="lin" from="(-#ppt_h/2)" to="(#ppt_y)" valueType="num">
                                      <p:cBhvr>
                                        <p:cTn dur="500" fill="hold" id="96">
                                          <p:stCondLst>
                                            <p:cond delay="0"/>
                                          </p:stCondLst>
                                        </p:cTn>
                                        <p:tgtEl>
                                          <p:spTgt spid="53"/>
                                        </p:tgtEl>
                                        <p:attrNameLst>
                                          <p:attrName>ppt_y</p:attrName>
                                        </p:attrNameLst>
                                      </p:cBhvr>
                                    </p:anim>
                                    <p:animRot by="21600000">
                                      <p:cBhvr>
                                        <p:cTn dur="500" fill="hold" id="97">
                                          <p:stCondLst>
                                            <p:cond delay="0"/>
                                          </p:stCondLst>
                                        </p:cTn>
                                        <p:tgtEl>
                                          <p:spTgt spid="53"/>
                                        </p:tgtEl>
                                        <p:attrNameLst>
                                          <p:attrName>r</p:attrName>
                                        </p:attrNameLst>
                                      </p:cBhvr>
                                    </p:animRot>
                                  </p:childTnLst>
                                </p:cTn>
                              </p:par>
                            </p:childTnLst>
                          </p:cTn>
                        </p:par>
                        <p:par>
                          <p:cTn fill="hold" id="98" nodeType="afterGroup">
                            <p:stCondLst>
                              <p:cond delay="4100"/>
                            </p:stCondLst>
                            <p:childTnLst>
                              <p:par>
                                <p:cTn fill="hold" grpId="0" id="99" nodeType="afterEffect" presetClass="entr" presetID="22" presetSubtype="8">
                                  <p:stCondLst>
                                    <p:cond delay="0"/>
                                  </p:stCondLst>
                                  <p:childTnLst>
                                    <p:set>
                                      <p:cBhvr>
                                        <p:cTn dur="1" fill="hold" id="100">
                                          <p:stCondLst>
                                            <p:cond delay="0"/>
                                          </p:stCondLst>
                                        </p:cTn>
                                        <p:tgtEl>
                                          <p:spTgt spid="48"/>
                                        </p:tgtEl>
                                        <p:attrNameLst>
                                          <p:attrName>style.visibility</p:attrName>
                                        </p:attrNameLst>
                                      </p:cBhvr>
                                      <p:to>
                                        <p:strVal val="visible"/>
                                      </p:to>
                                    </p:set>
                                    <p:animEffect filter="wipe(left)" transition="in">
                                      <p:cBhvr>
                                        <p:cTn dur="500" id="101"/>
                                        <p:tgtEl>
                                          <p:spTgt spid="48"/>
                                        </p:tgtEl>
                                      </p:cBhvr>
                                    </p:animEffect>
                                  </p:childTnLst>
                                </p:cTn>
                              </p:par>
                            </p:childTnLst>
                          </p:cTn>
                        </p:par>
                        <p:par>
                          <p:cTn fill="hold" id="102" nodeType="afterGroup">
                            <p:stCondLst>
                              <p:cond delay="4600"/>
                            </p:stCondLst>
                            <p:childTnLst>
                              <p:par>
                                <p:cTn fill="hold" grpId="0" id="103" nodeType="afterEffect" presetClass="entr" presetID="56" presetSubtype="0">
                                  <p:stCondLst>
                                    <p:cond delay="0"/>
                                  </p:stCondLst>
                                  <p:iterate type="lt">
                                    <p:tmPct val="10000"/>
                                  </p:iterate>
                                  <p:childTnLst>
                                    <p:set>
                                      <p:cBhvr>
                                        <p:cTn dur="1" fill="hold" id="104">
                                          <p:stCondLst>
                                            <p:cond delay="0"/>
                                          </p:stCondLst>
                                        </p:cTn>
                                        <p:tgtEl>
                                          <p:spTgt spid="54"/>
                                        </p:tgtEl>
                                        <p:attrNameLst>
                                          <p:attrName>style.visibility</p:attrName>
                                        </p:attrNameLst>
                                      </p:cBhvr>
                                      <p:to>
                                        <p:strVal val="visible"/>
                                      </p:to>
                                    </p:set>
                                    <p:anim by="(-#ppt_w*2)" calcmode="lin" valueType="num">
                                      <p:cBhvr rctx="PPT">
                                        <p:cTn autoRev="1" dur="250" fill="hold" id="105">
                                          <p:stCondLst>
                                            <p:cond delay="0"/>
                                          </p:stCondLst>
                                        </p:cTn>
                                        <p:tgtEl>
                                          <p:spTgt spid="54"/>
                                        </p:tgtEl>
                                        <p:attrNameLst>
                                          <p:attrName>ppt_w</p:attrName>
                                        </p:attrNameLst>
                                      </p:cBhvr>
                                    </p:anim>
                                    <p:anim by="(#ppt_w*0.50)" calcmode="lin" valueType="num">
                                      <p:cBhvr>
                                        <p:cTn autoRev="1" decel="50000" dur="250" fill="hold" id="106">
                                          <p:stCondLst>
                                            <p:cond delay="0"/>
                                          </p:stCondLst>
                                        </p:cTn>
                                        <p:tgtEl>
                                          <p:spTgt spid="54"/>
                                        </p:tgtEl>
                                        <p:attrNameLst>
                                          <p:attrName>ppt_x</p:attrName>
                                        </p:attrNameLst>
                                      </p:cBhvr>
                                    </p:anim>
                                    <p:anim calcmode="lin" from="(-#ppt_h/2)" to="(#ppt_y)" valueType="num">
                                      <p:cBhvr>
                                        <p:cTn dur="500" fill="hold" id="107">
                                          <p:stCondLst>
                                            <p:cond delay="0"/>
                                          </p:stCondLst>
                                        </p:cTn>
                                        <p:tgtEl>
                                          <p:spTgt spid="54"/>
                                        </p:tgtEl>
                                        <p:attrNameLst>
                                          <p:attrName>ppt_y</p:attrName>
                                        </p:attrNameLst>
                                      </p:cBhvr>
                                    </p:anim>
                                    <p:animRot by="21600000">
                                      <p:cBhvr>
                                        <p:cTn dur="500" fill="hold" id="108">
                                          <p:stCondLst>
                                            <p:cond delay="0"/>
                                          </p:stCondLst>
                                        </p:cTn>
                                        <p:tgtEl>
                                          <p:spTgt spid="54"/>
                                        </p:tgtEl>
                                        <p:attrNameLst>
                                          <p:attrName>r</p:attrName>
                                        </p:attrNameLst>
                                      </p:cBhvr>
                                    </p:animRot>
                                  </p:childTnLst>
                                </p:cTn>
                              </p:par>
                            </p:childTnLst>
                          </p:cTn>
                        </p:par>
                        <p:par>
                          <p:cTn fill="hold" id="109" nodeType="afterGroup">
                            <p:stCondLst>
                              <p:cond delay="5100"/>
                            </p:stCondLst>
                            <p:childTnLst>
                              <p:par>
                                <p:cTn fill="hold" grpId="0" id="110" nodeType="afterEffect" presetClass="entr" presetID="31" presetSubtype="0">
                                  <p:stCondLst>
                                    <p:cond delay="0"/>
                                  </p:stCondLst>
                                  <p:childTnLst>
                                    <p:set>
                                      <p:cBhvr>
                                        <p:cTn dur="1" fill="hold" id="111">
                                          <p:stCondLst>
                                            <p:cond delay="0"/>
                                          </p:stCondLst>
                                        </p:cTn>
                                        <p:tgtEl>
                                          <p:spTgt spid="50"/>
                                        </p:tgtEl>
                                        <p:attrNameLst>
                                          <p:attrName>style.visibility</p:attrName>
                                        </p:attrNameLst>
                                      </p:cBhvr>
                                      <p:to>
                                        <p:strVal val="visible"/>
                                      </p:to>
                                    </p:set>
                                    <p:anim calcmode="lin" valueType="num">
                                      <p:cBhvr>
                                        <p:cTn dur="1000" fill="hold" id="112"/>
                                        <p:tgtEl>
                                          <p:spTgt spid="50"/>
                                        </p:tgtEl>
                                        <p:attrNameLst>
                                          <p:attrName>ppt_w</p:attrName>
                                        </p:attrNameLst>
                                      </p:cBhvr>
                                      <p:tavLst>
                                        <p:tav tm="0">
                                          <p:val>
                                            <p:fltVal val="0"/>
                                          </p:val>
                                        </p:tav>
                                        <p:tav tm="100000">
                                          <p:val>
                                            <p:strVal val="#ppt_w"/>
                                          </p:val>
                                        </p:tav>
                                      </p:tavLst>
                                    </p:anim>
                                    <p:anim calcmode="lin" valueType="num">
                                      <p:cBhvr>
                                        <p:cTn dur="1000" fill="hold" id="113"/>
                                        <p:tgtEl>
                                          <p:spTgt spid="50"/>
                                        </p:tgtEl>
                                        <p:attrNameLst>
                                          <p:attrName>ppt_h</p:attrName>
                                        </p:attrNameLst>
                                      </p:cBhvr>
                                      <p:tavLst>
                                        <p:tav tm="0">
                                          <p:val>
                                            <p:fltVal val="0"/>
                                          </p:val>
                                        </p:tav>
                                        <p:tav tm="100000">
                                          <p:val>
                                            <p:strVal val="#ppt_h"/>
                                          </p:val>
                                        </p:tav>
                                      </p:tavLst>
                                    </p:anim>
                                    <p:anim calcmode="lin" valueType="num">
                                      <p:cBhvr>
                                        <p:cTn dur="1000" fill="hold" id="114"/>
                                        <p:tgtEl>
                                          <p:spTgt spid="50"/>
                                        </p:tgtEl>
                                        <p:attrNameLst>
                                          <p:attrName>style.rotation</p:attrName>
                                        </p:attrNameLst>
                                      </p:cBhvr>
                                      <p:tavLst>
                                        <p:tav tm="0">
                                          <p:val>
                                            <p:fltVal val="90"/>
                                          </p:val>
                                        </p:tav>
                                        <p:tav tm="100000">
                                          <p:val>
                                            <p:fltVal val="0"/>
                                          </p:val>
                                        </p:tav>
                                      </p:tavLst>
                                    </p:anim>
                                    <p:animEffect filter="fade" transition="in">
                                      <p:cBhvr>
                                        <p:cTn dur="1000" id="115"/>
                                        <p:tgtEl>
                                          <p:spTgt spid="50"/>
                                        </p:tgtEl>
                                      </p:cBhvr>
                                    </p:animEffect>
                                  </p:childTnLst>
                                </p:cTn>
                              </p:par>
                            </p:childTnLst>
                          </p:cTn>
                        </p:par>
                        <p:par>
                          <p:cTn fill="hold" id="116" nodeType="afterGroup">
                            <p:stCondLst>
                              <p:cond delay="6100"/>
                            </p:stCondLst>
                            <p:childTnLst>
                              <p:par>
                                <p:cTn fill="hold" grpId="0" id="117" nodeType="afterEffect" presetClass="entr" presetID="22" presetSubtype="8">
                                  <p:stCondLst>
                                    <p:cond delay="0"/>
                                  </p:stCondLst>
                                  <p:childTnLst>
                                    <p:set>
                                      <p:cBhvr>
                                        <p:cTn dur="1" fill="hold" id="118">
                                          <p:stCondLst>
                                            <p:cond delay="0"/>
                                          </p:stCondLst>
                                        </p:cTn>
                                        <p:tgtEl>
                                          <p:spTgt spid="49"/>
                                        </p:tgtEl>
                                        <p:attrNameLst>
                                          <p:attrName>style.visibility</p:attrName>
                                        </p:attrNameLst>
                                      </p:cBhvr>
                                      <p:to>
                                        <p:strVal val="visible"/>
                                      </p:to>
                                    </p:set>
                                    <p:animEffect filter="wipe(left)" transition="in">
                                      <p:cBhvr>
                                        <p:cTn dur="500" id="119"/>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46"/>
      <p:bldP grpId="0" spid="47"/>
      <p:bldP grpId="0" spid="48"/>
      <p:bldP grpId="0" spid="49"/>
      <p:bldP grpId="0" spid="50"/>
      <p:bldP grpId="0" spid="51"/>
      <p:bldP grpId="0" spid="52"/>
      <p:bldP grpId="0" spid="53"/>
      <p:bldP grpId="0" spid="5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Freeform 5"/>
          <p:cNvSpPr>
            <a:spLocks noChangeArrowheads="1"/>
          </p:cNvSpPr>
          <p:nvPr/>
        </p:nvSpPr>
        <p:spPr bwMode="auto">
          <a:xfrm>
            <a:off x="1108075" y="2895192"/>
            <a:ext cx="968375" cy="850900"/>
          </a:xfrm>
          <a:custGeom>
            <a:gdLst>
              <a:gd fmla="*/ 957263 w 610" name="T0"/>
              <a:gd fmla="*/ 850900 h 536" name="T1"/>
              <a:gd fmla="*/ 0 w 610" name="T2"/>
              <a:gd fmla="*/ 11113 h 536" name="T3"/>
              <a:gd fmla="*/ 12700 w 610" name="T4"/>
              <a:gd fmla="*/ 0 h 536" name="T5"/>
              <a:gd fmla="*/ 968375 w 610" name="T6"/>
              <a:gd fmla="*/ 839788 h 536" name="T7"/>
              <a:gd fmla="*/ 957263 w 610" name="T8"/>
              <a:gd fmla="*/ 850900 h 536" name="T9"/>
              <a:gd fmla="*/ 0 60000 65536" name="T10"/>
              <a:gd fmla="*/ 0 60000 65536" name="T11"/>
              <a:gd fmla="*/ 0 60000 65536" name="T12"/>
              <a:gd fmla="*/ 0 60000 65536" name="T13"/>
              <a:gd fmla="*/ 0 60000 65536" name="T14"/>
              <a:gd fmla="*/ 0 w 610" name="T15"/>
              <a:gd fmla="*/ 0 h 536" name="T16"/>
              <a:gd fmla="*/ 610 w 610" name="T17"/>
              <a:gd fmla="*/ 536 h 536" name="T18"/>
            </a:gdLst>
            <a:cxnLst>
              <a:cxn ang="T10">
                <a:pos x="T0" y="T1"/>
              </a:cxn>
              <a:cxn ang="T11">
                <a:pos x="T2" y="T3"/>
              </a:cxn>
              <a:cxn ang="T12">
                <a:pos x="T4" y="T5"/>
              </a:cxn>
              <a:cxn ang="T13">
                <a:pos x="T6" y="T7"/>
              </a:cxn>
              <a:cxn ang="T14">
                <a:pos x="T8" y="T9"/>
              </a:cxn>
            </a:cxnLst>
            <a:rect b="T18" l="T15" r="T17" t="T16"/>
            <a:pathLst>
              <a:path h="536" w="610">
                <a:moveTo>
                  <a:pt x="603" y="536"/>
                </a:moveTo>
                <a:lnTo>
                  <a:pt x="0" y="7"/>
                </a:lnTo>
                <a:lnTo>
                  <a:pt x="8" y="0"/>
                </a:lnTo>
                <a:lnTo>
                  <a:pt x="610" y="529"/>
                </a:lnTo>
                <a:lnTo>
                  <a:pt x="603" y="536"/>
                </a:lnTo>
                <a:close/>
              </a:path>
            </a:pathLst>
          </a:custGeom>
          <a:solidFill>
            <a:schemeClr val="accent3"/>
          </a:solidFill>
          <a:ln>
            <a:noFill/>
          </a:ln>
          <a:extLst/>
        </p:spPr>
        <p:txBody>
          <a:bodyPr/>
          <a:lstStyle/>
          <a:p>
            <a:endParaRPr altLang="en-US" lang="zh-CN"/>
          </a:p>
        </p:txBody>
      </p:sp>
      <p:sp>
        <p:nvSpPr>
          <p:cNvPr id="23" name="Freeform 6"/>
          <p:cNvSpPr>
            <a:spLocks noChangeArrowheads="1"/>
          </p:cNvSpPr>
          <p:nvPr/>
        </p:nvSpPr>
        <p:spPr bwMode="auto">
          <a:xfrm>
            <a:off x="2065338" y="2463392"/>
            <a:ext cx="847725" cy="1282700"/>
          </a:xfrm>
          <a:custGeom>
            <a:gdLst>
              <a:gd fmla="*/ 11113 w 534" name="T0"/>
              <a:gd fmla="*/ 1282700 h 808" name="T1"/>
              <a:gd fmla="*/ 0 w 534" name="T2"/>
              <a:gd fmla="*/ 1274763 h 808" name="T3"/>
              <a:gd fmla="*/ 836613 w 534" name="T4"/>
              <a:gd fmla="*/ 0 h 808" name="T5"/>
              <a:gd fmla="*/ 847725 w 534" name="T6"/>
              <a:gd fmla="*/ 7938 h 808" name="T7"/>
              <a:gd fmla="*/ 11113 w 534" name="T8"/>
              <a:gd fmla="*/ 1282700 h 808" name="T9"/>
              <a:gd fmla="*/ 0 60000 65536" name="T10"/>
              <a:gd fmla="*/ 0 60000 65536" name="T11"/>
              <a:gd fmla="*/ 0 60000 65536" name="T12"/>
              <a:gd fmla="*/ 0 60000 65536" name="T13"/>
              <a:gd fmla="*/ 0 60000 65536" name="T14"/>
              <a:gd fmla="*/ 0 w 534" name="T15"/>
              <a:gd fmla="*/ 0 h 808" name="T16"/>
              <a:gd fmla="*/ 534 w 534" name="T17"/>
              <a:gd fmla="*/ 808 h 808" name="T18"/>
            </a:gdLst>
            <a:cxnLst>
              <a:cxn ang="T10">
                <a:pos x="T0" y="T1"/>
              </a:cxn>
              <a:cxn ang="T11">
                <a:pos x="T2" y="T3"/>
              </a:cxn>
              <a:cxn ang="T12">
                <a:pos x="T4" y="T5"/>
              </a:cxn>
              <a:cxn ang="T13">
                <a:pos x="T6" y="T7"/>
              </a:cxn>
              <a:cxn ang="T14">
                <a:pos x="T8" y="T9"/>
              </a:cxn>
            </a:cxnLst>
            <a:rect b="T18" l="T15" r="T17" t="T16"/>
            <a:pathLst>
              <a:path h="807" w="534">
                <a:moveTo>
                  <a:pt x="7" y="808"/>
                </a:moveTo>
                <a:lnTo>
                  <a:pt x="0" y="803"/>
                </a:lnTo>
                <a:lnTo>
                  <a:pt x="527" y="0"/>
                </a:lnTo>
                <a:lnTo>
                  <a:pt x="534" y="5"/>
                </a:lnTo>
                <a:lnTo>
                  <a:pt x="7" y="808"/>
                </a:lnTo>
                <a:close/>
              </a:path>
            </a:pathLst>
          </a:custGeom>
          <a:solidFill>
            <a:schemeClr val="accent3"/>
          </a:solidFill>
          <a:ln>
            <a:noFill/>
          </a:ln>
          <a:extLst/>
        </p:spPr>
        <p:txBody>
          <a:bodyPr/>
          <a:lstStyle/>
          <a:p>
            <a:endParaRPr altLang="en-US" lang="zh-CN"/>
          </a:p>
        </p:txBody>
      </p:sp>
      <p:sp>
        <p:nvSpPr>
          <p:cNvPr id="24" name="Freeform 7"/>
          <p:cNvSpPr>
            <a:spLocks noChangeArrowheads="1"/>
          </p:cNvSpPr>
          <p:nvPr/>
        </p:nvSpPr>
        <p:spPr bwMode="auto">
          <a:xfrm>
            <a:off x="2901950" y="2463392"/>
            <a:ext cx="700088" cy="915988"/>
          </a:xfrm>
          <a:custGeom>
            <a:gdLst>
              <a:gd fmla="*/ 688975 w 441" name="T0"/>
              <a:gd fmla="*/ 915988 h 577" name="T1"/>
              <a:gd fmla="*/ 0 w 441" name="T2"/>
              <a:gd fmla="*/ 7938 h 577" name="T3"/>
              <a:gd fmla="*/ 11113 w 441" name="T4"/>
              <a:gd fmla="*/ 0 h 577" name="T5"/>
              <a:gd fmla="*/ 700088 w 441" name="T6"/>
              <a:gd fmla="*/ 908050 h 577" name="T7"/>
              <a:gd fmla="*/ 688975 w 441" name="T8"/>
              <a:gd fmla="*/ 915988 h 577" name="T9"/>
              <a:gd fmla="*/ 0 60000 65536" name="T10"/>
              <a:gd fmla="*/ 0 60000 65536" name="T11"/>
              <a:gd fmla="*/ 0 60000 65536" name="T12"/>
              <a:gd fmla="*/ 0 60000 65536" name="T13"/>
              <a:gd fmla="*/ 0 60000 65536" name="T14"/>
              <a:gd fmla="*/ 0 w 441" name="T15"/>
              <a:gd fmla="*/ 0 h 577" name="T16"/>
              <a:gd fmla="*/ 441 w 441" name="T17"/>
              <a:gd fmla="*/ 577 h 577" name="T18"/>
            </a:gdLst>
            <a:cxnLst>
              <a:cxn ang="T10">
                <a:pos x="T0" y="T1"/>
              </a:cxn>
              <a:cxn ang="T11">
                <a:pos x="T2" y="T3"/>
              </a:cxn>
              <a:cxn ang="T12">
                <a:pos x="T4" y="T5"/>
              </a:cxn>
              <a:cxn ang="T13">
                <a:pos x="T6" y="T7"/>
              </a:cxn>
              <a:cxn ang="T14">
                <a:pos x="T8" y="T9"/>
              </a:cxn>
            </a:cxnLst>
            <a:rect b="T18" l="T15" r="T17" t="T16"/>
            <a:pathLst>
              <a:path h="577" w="441">
                <a:moveTo>
                  <a:pt x="434" y="577"/>
                </a:moveTo>
                <a:lnTo>
                  <a:pt x="0" y="5"/>
                </a:lnTo>
                <a:lnTo>
                  <a:pt x="7" y="0"/>
                </a:lnTo>
                <a:lnTo>
                  <a:pt x="441" y="572"/>
                </a:lnTo>
                <a:lnTo>
                  <a:pt x="434" y="577"/>
                </a:lnTo>
                <a:close/>
              </a:path>
            </a:pathLst>
          </a:custGeom>
          <a:solidFill>
            <a:schemeClr val="accent3"/>
          </a:solidFill>
          <a:ln>
            <a:noFill/>
          </a:ln>
          <a:extLst/>
        </p:spPr>
        <p:txBody>
          <a:bodyPr/>
          <a:lstStyle/>
          <a:p>
            <a:endParaRPr altLang="en-US" lang="zh-CN"/>
          </a:p>
        </p:txBody>
      </p:sp>
      <p:sp>
        <p:nvSpPr>
          <p:cNvPr id="25" name="Freeform 8"/>
          <p:cNvSpPr>
            <a:spLocks noChangeArrowheads="1"/>
          </p:cNvSpPr>
          <p:nvPr/>
        </p:nvSpPr>
        <p:spPr bwMode="auto">
          <a:xfrm>
            <a:off x="3595688" y="2845980"/>
            <a:ext cx="730250" cy="533400"/>
          </a:xfrm>
          <a:custGeom>
            <a:gdLst>
              <a:gd fmla="*/ 6350 w 460" name="T0"/>
              <a:gd fmla="*/ 533400 h 336" name="T1"/>
              <a:gd fmla="*/ 0 w 460" name="T2"/>
              <a:gd fmla="*/ 522288 h 336" name="T3"/>
              <a:gd fmla="*/ 722313 w 460" name="T4"/>
              <a:gd fmla="*/ 0 h 336" name="T5"/>
              <a:gd fmla="*/ 730250 w 460" name="T6"/>
              <a:gd fmla="*/ 11113 h 336" name="T7"/>
              <a:gd fmla="*/ 6350 w 460" name="T8"/>
              <a:gd fmla="*/ 533400 h 336" name="T9"/>
              <a:gd fmla="*/ 0 60000 65536" name="T10"/>
              <a:gd fmla="*/ 0 60000 65536" name="T11"/>
              <a:gd fmla="*/ 0 60000 65536" name="T12"/>
              <a:gd fmla="*/ 0 60000 65536" name="T13"/>
              <a:gd fmla="*/ 0 60000 65536" name="T14"/>
              <a:gd fmla="*/ 0 w 460" name="T15"/>
              <a:gd fmla="*/ 0 h 336" name="T16"/>
              <a:gd fmla="*/ 460 w 460" name="T17"/>
              <a:gd fmla="*/ 336 h 336" name="T18"/>
            </a:gdLst>
            <a:cxnLst>
              <a:cxn ang="T10">
                <a:pos x="T0" y="T1"/>
              </a:cxn>
              <a:cxn ang="T11">
                <a:pos x="T2" y="T3"/>
              </a:cxn>
              <a:cxn ang="T12">
                <a:pos x="T4" y="T5"/>
              </a:cxn>
              <a:cxn ang="T13">
                <a:pos x="T6" y="T7"/>
              </a:cxn>
              <a:cxn ang="T14">
                <a:pos x="T8" y="T9"/>
              </a:cxn>
            </a:cxnLst>
            <a:rect b="T18" l="T15" r="T17" t="T16"/>
            <a:pathLst>
              <a:path h="336" w="460">
                <a:moveTo>
                  <a:pt x="4" y="336"/>
                </a:moveTo>
                <a:lnTo>
                  <a:pt x="0" y="329"/>
                </a:lnTo>
                <a:lnTo>
                  <a:pt x="455" y="0"/>
                </a:lnTo>
                <a:lnTo>
                  <a:pt x="460" y="7"/>
                </a:lnTo>
                <a:lnTo>
                  <a:pt x="4" y="336"/>
                </a:lnTo>
                <a:close/>
              </a:path>
            </a:pathLst>
          </a:custGeom>
          <a:solidFill>
            <a:schemeClr val="accent3"/>
          </a:solidFill>
          <a:ln>
            <a:noFill/>
          </a:ln>
          <a:extLst/>
        </p:spPr>
        <p:txBody>
          <a:bodyPr/>
          <a:lstStyle/>
          <a:p>
            <a:endParaRPr altLang="en-US" lang="zh-CN"/>
          </a:p>
        </p:txBody>
      </p:sp>
      <p:sp>
        <p:nvSpPr>
          <p:cNvPr id="29" name="Freeform 9"/>
          <p:cNvSpPr>
            <a:spLocks noChangeArrowheads="1"/>
          </p:cNvSpPr>
          <p:nvPr/>
        </p:nvSpPr>
        <p:spPr bwMode="auto">
          <a:xfrm>
            <a:off x="4314825" y="2850742"/>
            <a:ext cx="561975" cy="895350"/>
          </a:xfrm>
          <a:custGeom>
            <a:gdLst>
              <a:gd fmla="*/ 550863 w 354" name="T0"/>
              <a:gd fmla="*/ 895350 h 564" name="T1"/>
              <a:gd fmla="*/ 0 w 354" name="T2"/>
              <a:gd fmla="*/ 6350 h 564" name="T3"/>
              <a:gd fmla="*/ 11113 w 354" name="T4"/>
              <a:gd fmla="*/ 0 h 564" name="T5"/>
              <a:gd fmla="*/ 561975 w 354" name="T6"/>
              <a:gd fmla="*/ 887413 h 564" name="T7"/>
              <a:gd fmla="*/ 550863 w 354" name="T8"/>
              <a:gd fmla="*/ 895350 h 564" name="T9"/>
              <a:gd fmla="*/ 0 60000 65536" name="T10"/>
              <a:gd fmla="*/ 0 60000 65536" name="T11"/>
              <a:gd fmla="*/ 0 60000 65536" name="T12"/>
              <a:gd fmla="*/ 0 60000 65536" name="T13"/>
              <a:gd fmla="*/ 0 60000 65536" name="T14"/>
              <a:gd fmla="*/ 0 w 354" name="T15"/>
              <a:gd fmla="*/ 0 h 564" name="T16"/>
              <a:gd fmla="*/ 354 w 354" name="T17"/>
              <a:gd fmla="*/ 564 h 564" name="T18"/>
            </a:gdLst>
            <a:cxnLst>
              <a:cxn ang="T10">
                <a:pos x="T0" y="T1"/>
              </a:cxn>
              <a:cxn ang="T11">
                <a:pos x="T2" y="T3"/>
              </a:cxn>
              <a:cxn ang="T12">
                <a:pos x="T4" y="T5"/>
              </a:cxn>
              <a:cxn ang="T13">
                <a:pos x="T6" y="T7"/>
              </a:cxn>
              <a:cxn ang="T14">
                <a:pos x="T8" y="T9"/>
              </a:cxn>
            </a:cxnLst>
            <a:rect b="T18" l="T15" r="T17" t="T16"/>
            <a:pathLst>
              <a:path h="564" w="354">
                <a:moveTo>
                  <a:pt x="347" y="564"/>
                </a:moveTo>
                <a:lnTo>
                  <a:pt x="0" y="4"/>
                </a:lnTo>
                <a:lnTo>
                  <a:pt x="7" y="0"/>
                </a:lnTo>
                <a:lnTo>
                  <a:pt x="354" y="559"/>
                </a:lnTo>
                <a:lnTo>
                  <a:pt x="347" y="564"/>
                </a:lnTo>
                <a:close/>
              </a:path>
            </a:pathLst>
          </a:custGeom>
          <a:solidFill>
            <a:schemeClr val="accent3"/>
          </a:solidFill>
          <a:ln>
            <a:noFill/>
          </a:ln>
          <a:extLst/>
        </p:spPr>
        <p:txBody>
          <a:bodyPr/>
          <a:lstStyle/>
          <a:p>
            <a:endParaRPr altLang="en-US" lang="zh-CN">
              <a:solidFill>
                <a:schemeClr val="accent2"/>
              </a:solidFill>
            </a:endParaRPr>
          </a:p>
        </p:txBody>
      </p:sp>
      <p:sp>
        <p:nvSpPr>
          <p:cNvPr id="30" name="Freeform 10"/>
          <p:cNvSpPr>
            <a:spLocks noChangeArrowheads="1"/>
          </p:cNvSpPr>
          <p:nvPr/>
        </p:nvSpPr>
        <p:spPr bwMode="auto">
          <a:xfrm>
            <a:off x="4865688" y="1826805"/>
            <a:ext cx="615950" cy="1916112"/>
          </a:xfrm>
          <a:custGeom>
            <a:gdLst>
              <a:gd fmla="*/ 15875 w 388" name="T0"/>
              <a:gd fmla="*/ 1916112 h 1207" name="T1"/>
              <a:gd fmla="*/ 0 w 388" name="T2"/>
              <a:gd fmla="*/ 1911350 h 1207" name="T3"/>
              <a:gd fmla="*/ 600075 w 388" name="T4"/>
              <a:gd fmla="*/ 0 h 1207" name="T5"/>
              <a:gd fmla="*/ 615950 w 388" name="T6"/>
              <a:gd fmla="*/ 3175 h 1207" name="T7"/>
              <a:gd fmla="*/ 15875 w 388" name="T8"/>
              <a:gd fmla="*/ 1916112 h 1207" name="T9"/>
              <a:gd fmla="*/ 0 60000 65536" name="T10"/>
              <a:gd fmla="*/ 0 60000 65536" name="T11"/>
              <a:gd fmla="*/ 0 60000 65536" name="T12"/>
              <a:gd fmla="*/ 0 60000 65536" name="T13"/>
              <a:gd fmla="*/ 0 60000 65536" name="T14"/>
              <a:gd fmla="*/ 0 w 388" name="T15"/>
              <a:gd fmla="*/ 0 h 1207" name="T16"/>
              <a:gd fmla="*/ 388 w 388" name="T17"/>
              <a:gd fmla="*/ 1207 h 1207" name="T18"/>
            </a:gdLst>
            <a:cxnLst>
              <a:cxn ang="T10">
                <a:pos x="T0" y="T1"/>
              </a:cxn>
              <a:cxn ang="T11">
                <a:pos x="T2" y="T3"/>
              </a:cxn>
              <a:cxn ang="T12">
                <a:pos x="T4" y="T5"/>
              </a:cxn>
              <a:cxn ang="T13">
                <a:pos x="T6" y="T7"/>
              </a:cxn>
              <a:cxn ang="T14">
                <a:pos x="T8" y="T9"/>
              </a:cxn>
            </a:cxnLst>
            <a:rect b="T18" l="T15" r="T17" t="T16"/>
            <a:pathLst>
              <a:path h="1207" w="388">
                <a:moveTo>
                  <a:pt x="10" y="1207"/>
                </a:moveTo>
                <a:lnTo>
                  <a:pt x="0" y="1204"/>
                </a:lnTo>
                <a:lnTo>
                  <a:pt x="378" y="0"/>
                </a:lnTo>
                <a:lnTo>
                  <a:pt x="388" y="2"/>
                </a:lnTo>
                <a:lnTo>
                  <a:pt x="10" y="1207"/>
                </a:lnTo>
                <a:close/>
              </a:path>
            </a:pathLst>
          </a:custGeom>
          <a:solidFill>
            <a:schemeClr val="accent3"/>
          </a:solidFill>
          <a:ln>
            <a:noFill/>
          </a:ln>
          <a:extLst/>
        </p:spPr>
        <p:txBody>
          <a:bodyPr/>
          <a:lstStyle/>
          <a:p>
            <a:endParaRPr altLang="en-US" lang="zh-CN"/>
          </a:p>
        </p:txBody>
      </p:sp>
      <p:sp>
        <p:nvSpPr>
          <p:cNvPr id="31" name="Freeform 11"/>
          <p:cNvSpPr>
            <a:spLocks noChangeArrowheads="1"/>
          </p:cNvSpPr>
          <p:nvPr/>
        </p:nvSpPr>
        <p:spPr bwMode="auto">
          <a:xfrm>
            <a:off x="5465763" y="1826805"/>
            <a:ext cx="746125" cy="1270000"/>
          </a:xfrm>
          <a:custGeom>
            <a:gdLst>
              <a:gd fmla="*/ 735013 w 470" name="T0"/>
              <a:gd fmla="*/ 1270000 h 800" name="T1"/>
              <a:gd fmla="*/ 0 w 470" name="T2"/>
              <a:gd fmla="*/ 3175 h 800" name="T3"/>
              <a:gd fmla="*/ 11113 w 470" name="T4"/>
              <a:gd fmla="*/ 0 h 800" name="T5"/>
              <a:gd fmla="*/ 746125 w 470" name="T6"/>
              <a:gd fmla="*/ 1266825 h 800" name="T7"/>
              <a:gd fmla="*/ 735013 w 470" name="T8"/>
              <a:gd fmla="*/ 1270000 h 800" name="T9"/>
              <a:gd fmla="*/ 0 60000 65536" name="T10"/>
              <a:gd fmla="*/ 0 60000 65536" name="T11"/>
              <a:gd fmla="*/ 0 60000 65536" name="T12"/>
              <a:gd fmla="*/ 0 60000 65536" name="T13"/>
              <a:gd fmla="*/ 0 60000 65536" name="T14"/>
              <a:gd fmla="*/ 0 w 470" name="T15"/>
              <a:gd fmla="*/ 0 h 800" name="T16"/>
              <a:gd fmla="*/ 470 w 470" name="T17"/>
              <a:gd fmla="*/ 800 h 800" name="T18"/>
            </a:gdLst>
            <a:cxnLst>
              <a:cxn ang="T10">
                <a:pos x="T0" y="T1"/>
              </a:cxn>
              <a:cxn ang="T11">
                <a:pos x="T2" y="T3"/>
              </a:cxn>
              <a:cxn ang="T12">
                <a:pos x="T4" y="T5"/>
              </a:cxn>
              <a:cxn ang="T13">
                <a:pos x="T6" y="T7"/>
              </a:cxn>
              <a:cxn ang="T14">
                <a:pos x="T8" y="T9"/>
              </a:cxn>
            </a:cxnLst>
            <a:rect b="T18" l="T15" r="T17" t="T16"/>
            <a:pathLst>
              <a:path h="800" w="470">
                <a:moveTo>
                  <a:pt x="463" y="800"/>
                </a:moveTo>
                <a:lnTo>
                  <a:pt x="0" y="2"/>
                </a:lnTo>
                <a:lnTo>
                  <a:pt x="7" y="0"/>
                </a:lnTo>
                <a:lnTo>
                  <a:pt x="470" y="798"/>
                </a:lnTo>
                <a:lnTo>
                  <a:pt x="463" y="800"/>
                </a:lnTo>
                <a:close/>
              </a:path>
            </a:pathLst>
          </a:custGeom>
          <a:solidFill>
            <a:schemeClr val="accent3"/>
          </a:solidFill>
          <a:ln>
            <a:noFill/>
          </a:ln>
          <a:extLst/>
        </p:spPr>
        <p:txBody>
          <a:bodyPr/>
          <a:lstStyle/>
          <a:p>
            <a:endParaRPr altLang="en-US" lang="zh-CN"/>
          </a:p>
        </p:txBody>
      </p:sp>
      <p:sp>
        <p:nvSpPr>
          <p:cNvPr id="32" name="Freeform 12"/>
          <p:cNvSpPr>
            <a:spLocks noChangeArrowheads="1"/>
          </p:cNvSpPr>
          <p:nvPr/>
        </p:nvSpPr>
        <p:spPr bwMode="auto">
          <a:xfrm>
            <a:off x="6200775" y="2336392"/>
            <a:ext cx="1125538" cy="765175"/>
          </a:xfrm>
          <a:custGeom>
            <a:gdLst>
              <a:gd fmla="*/ 7938 w 709" name="T0"/>
              <a:gd fmla="*/ 765175 h 482" name="T1"/>
              <a:gd fmla="*/ 0 w 709" name="T2"/>
              <a:gd fmla="*/ 754063 h 482" name="T3"/>
              <a:gd fmla="*/ 1117600 w 709" name="T4"/>
              <a:gd fmla="*/ 0 h 482" name="T5"/>
              <a:gd fmla="*/ 1125538 w 709" name="T6"/>
              <a:gd fmla="*/ 11113 h 482" name="T7"/>
              <a:gd fmla="*/ 7938 w 709" name="T8"/>
              <a:gd fmla="*/ 765175 h 482" name="T9"/>
              <a:gd fmla="*/ 0 60000 65536" name="T10"/>
              <a:gd fmla="*/ 0 60000 65536" name="T11"/>
              <a:gd fmla="*/ 0 60000 65536" name="T12"/>
              <a:gd fmla="*/ 0 60000 65536" name="T13"/>
              <a:gd fmla="*/ 0 60000 65536" name="T14"/>
              <a:gd fmla="*/ 0 w 709" name="T15"/>
              <a:gd fmla="*/ 0 h 482" name="T16"/>
              <a:gd fmla="*/ 709 w 709" name="T17"/>
              <a:gd fmla="*/ 482 h 482" name="T18"/>
            </a:gdLst>
            <a:cxnLst>
              <a:cxn ang="T10">
                <a:pos x="T0" y="T1"/>
              </a:cxn>
              <a:cxn ang="T11">
                <a:pos x="T2" y="T3"/>
              </a:cxn>
              <a:cxn ang="T12">
                <a:pos x="T4" y="T5"/>
              </a:cxn>
              <a:cxn ang="T13">
                <a:pos x="T6" y="T7"/>
              </a:cxn>
              <a:cxn ang="T14">
                <a:pos x="T8" y="T9"/>
              </a:cxn>
            </a:cxnLst>
            <a:rect b="T18" l="T15" r="T17" t="T16"/>
            <a:pathLst>
              <a:path h="482" w="709">
                <a:moveTo>
                  <a:pt x="5" y="482"/>
                </a:moveTo>
                <a:lnTo>
                  <a:pt x="0" y="475"/>
                </a:lnTo>
                <a:lnTo>
                  <a:pt x="704" y="0"/>
                </a:lnTo>
                <a:lnTo>
                  <a:pt x="709" y="7"/>
                </a:lnTo>
                <a:lnTo>
                  <a:pt x="5" y="482"/>
                </a:lnTo>
                <a:close/>
              </a:path>
            </a:pathLst>
          </a:custGeom>
          <a:solidFill>
            <a:schemeClr val="accent3"/>
          </a:solidFill>
          <a:ln>
            <a:noFill/>
          </a:ln>
          <a:extLst/>
        </p:spPr>
        <p:txBody>
          <a:bodyPr/>
          <a:lstStyle/>
          <a:p>
            <a:endParaRPr altLang="en-US" lang="zh-CN"/>
          </a:p>
        </p:txBody>
      </p:sp>
      <p:sp>
        <p:nvSpPr>
          <p:cNvPr id="33" name="Freeform 13"/>
          <p:cNvSpPr>
            <a:spLocks noChangeArrowheads="1"/>
          </p:cNvSpPr>
          <p:nvPr/>
        </p:nvSpPr>
        <p:spPr bwMode="auto">
          <a:xfrm>
            <a:off x="7315200" y="2339567"/>
            <a:ext cx="682625" cy="852488"/>
          </a:xfrm>
          <a:custGeom>
            <a:gdLst>
              <a:gd fmla="*/ 674688 w 430" name="T0"/>
              <a:gd fmla="*/ 852488 h 537" name="T1"/>
              <a:gd fmla="*/ 0 w 430" name="T2"/>
              <a:gd fmla="*/ 7938 h 537" name="T3"/>
              <a:gd fmla="*/ 11113 w 430" name="T4"/>
              <a:gd fmla="*/ 0 h 537" name="T5"/>
              <a:gd fmla="*/ 682625 w 430" name="T6"/>
              <a:gd fmla="*/ 844550 h 537" name="T7"/>
              <a:gd fmla="*/ 674688 w 430" name="T8"/>
              <a:gd fmla="*/ 852488 h 537" name="T9"/>
              <a:gd fmla="*/ 0 60000 65536" name="T10"/>
              <a:gd fmla="*/ 0 60000 65536" name="T11"/>
              <a:gd fmla="*/ 0 60000 65536" name="T12"/>
              <a:gd fmla="*/ 0 60000 65536" name="T13"/>
              <a:gd fmla="*/ 0 60000 65536" name="T14"/>
              <a:gd fmla="*/ 0 w 430" name="T15"/>
              <a:gd fmla="*/ 0 h 537" name="T16"/>
              <a:gd fmla="*/ 430 w 430" name="T17"/>
              <a:gd fmla="*/ 537 h 537" name="T18"/>
            </a:gdLst>
            <a:cxnLst>
              <a:cxn ang="T10">
                <a:pos x="T0" y="T1"/>
              </a:cxn>
              <a:cxn ang="T11">
                <a:pos x="T2" y="T3"/>
              </a:cxn>
              <a:cxn ang="T12">
                <a:pos x="T4" y="T5"/>
              </a:cxn>
              <a:cxn ang="T13">
                <a:pos x="T6" y="T7"/>
              </a:cxn>
              <a:cxn ang="T14">
                <a:pos x="T8" y="T9"/>
              </a:cxn>
            </a:cxnLst>
            <a:rect b="T18" l="T15" r="T17" t="T16"/>
            <a:pathLst>
              <a:path h="537" w="430">
                <a:moveTo>
                  <a:pt x="425" y="537"/>
                </a:moveTo>
                <a:lnTo>
                  <a:pt x="0" y="5"/>
                </a:lnTo>
                <a:lnTo>
                  <a:pt x="7" y="0"/>
                </a:lnTo>
                <a:lnTo>
                  <a:pt x="430" y="532"/>
                </a:lnTo>
                <a:lnTo>
                  <a:pt x="425" y="537"/>
                </a:lnTo>
                <a:close/>
              </a:path>
            </a:pathLst>
          </a:custGeom>
          <a:solidFill>
            <a:schemeClr val="accent3"/>
          </a:solidFill>
          <a:ln>
            <a:noFill/>
          </a:ln>
          <a:extLst/>
        </p:spPr>
        <p:txBody>
          <a:bodyPr/>
          <a:lstStyle/>
          <a:p>
            <a:endParaRPr altLang="en-US" lang="zh-CN"/>
          </a:p>
        </p:txBody>
      </p:sp>
      <p:sp>
        <p:nvSpPr>
          <p:cNvPr id="34" name="Oval 47"/>
          <p:cNvSpPr>
            <a:spLocks noChangeArrowheads="1"/>
          </p:cNvSpPr>
          <p:nvPr/>
        </p:nvSpPr>
        <p:spPr bwMode="auto">
          <a:xfrm>
            <a:off x="865188" y="2650717"/>
            <a:ext cx="495300" cy="495300"/>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rgbClr val="000000"/>
              </a:solidFill>
              <a:sym charset="-122" panose="02010600030101010101" pitchFamily="2" typeface="宋体"/>
            </a:endParaRPr>
          </a:p>
        </p:txBody>
      </p:sp>
      <p:sp>
        <p:nvSpPr>
          <p:cNvPr id="35" name="Oval 54"/>
          <p:cNvSpPr>
            <a:spLocks noChangeArrowheads="1"/>
          </p:cNvSpPr>
          <p:nvPr/>
        </p:nvSpPr>
        <p:spPr bwMode="auto">
          <a:xfrm>
            <a:off x="3568700" y="3344455"/>
            <a:ext cx="60325" cy="60325"/>
          </a:xfrm>
          <a:prstGeom prst="ellipse">
            <a:avLst/>
          </a:prstGeom>
          <a:solidFill>
            <a:schemeClr val="tx2"/>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rgbClr val="000000"/>
              </a:solidFill>
              <a:sym charset="-122" panose="02010600030101010101" pitchFamily="2" typeface="宋体"/>
            </a:endParaRPr>
          </a:p>
        </p:txBody>
      </p:sp>
      <p:sp>
        <p:nvSpPr>
          <p:cNvPr id="36" name="TextBox 682"/>
          <p:cNvSpPr>
            <a:spLocks noChangeArrowheads="1"/>
          </p:cNvSpPr>
          <p:nvPr/>
        </p:nvSpPr>
        <p:spPr bwMode="auto">
          <a:xfrm>
            <a:off x="768985" y="2693580"/>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2000">
                <a:solidFill>
                  <a:schemeClr val="accent2"/>
                </a:solidFill>
                <a:latin charset="-122" panose="03000509000000000000" pitchFamily="65" typeface="方正中等线简体"/>
                <a:ea charset="-122" panose="03000509000000000000" pitchFamily="65" typeface="方正中等线简体"/>
              </a:rPr>
              <a:t>80%</a:t>
            </a:r>
          </a:p>
        </p:txBody>
      </p:sp>
      <p:grpSp>
        <p:nvGrpSpPr>
          <p:cNvPr id="37" name="组合 36"/>
          <p:cNvGrpSpPr/>
          <p:nvPr/>
        </p:nvGrpSpPr>
        <p:grpSpPr>
          <a:xfrm>
            <a:off x="2522538" y="2157005"/>
            <a:ext cx="781050" cy="617537"/>
            <a:chOff x="2522538" y="2157005"/>
            <a:chExt cx="781050" cy="617537"/>
          </a:xfrm>
        </p:grpSpPr>
        <p:sp>
          <p:nvSpPr>
            <p:cNvPr id="38" name="Oval 45"/>
            <p:cNvSpPr>
              <a:spLocks noChangeArrowheads="1"/>
            </p:cNvSpPr>
            <p:nvPr/>
          </p:nvSpPr>
          <p:spPr bwMode="auto">
            <a:xfrm>
              <a:off x="2597150" y="2157005"/>
              <a:ext cx="619125" cy="617537"/>
            </a:xfrm>
            <a:prstGeom prst="ellipse">
              <a:avLst/>
            </a:prstGeom>
            <a:solidFill>
              <a:schemeClr val="bg2"/>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39" name="TextBox 682"/>
            <p:cNvSpPr>
              <a:spLocks noChangeArrowheads="1"/>
            </p:cNvSpPr>
            <p:nvPr/>
          </p:nvSpPr>
          <p:spPr bwMode="auto">
            <a:xfrm>
              <a:off x="2451735" y="2247492"/>
              <a:ext cx="92265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2200">
                  <a:solidFill>
                    <a:schemeClr val="accent2"/>
                  </a:solidFill>
                  <a:latin charset="-122" panose="03000509000000000000" pitchFamily="65" typeface="方正中等线简体"/>
                  <a:ea charset="-122" panose="03000509000000000000" pitchFamily="65" typeface="方正中等线简体"/>
                </a:rPr>
                <a:t>100%</a:t>
              </a:r>
            </a:p>
          </p:txBody>
        </p:sp>
      </p:grpSp>
      <p:grpSp>
        <p:nvGrpSpPr>
          <p:cNvPr id="40" name="组合 39"/>
          <p:cNvGrpSpPr/>
          <p:nvPr/>
        </p:nvGrpSpPr>
        <p:grpSpPr>
          <a:xfrm>
            <a:off x="4600575" y="3525430"/>
            <a:ext cx="595313" cy="434975"/>
            <a:chOff x="4600575" y="3525430"/>
            <a:chExt cx="595313" cy="434975"/>
          </a:xfrm>
        </p:grpSpPr>
        <p:sp>
          <p:nvSpPr>
            <p:cNvPr id="41" name="Oval 48"/>
            <p:cNvSpPr>
              <a:spLocks noChangeArrowheads="1"/>
            </p:cNvSpPr>
            <p:nvPr/>
          </p:nvSpPr>
          <p:spPr bwMode="auto">
            <a:xfrm>
              <a:off x="4656138" y="3525430"/>
              <a:ext cx="434975" cy="434975"/>
            </a:xfrm>
            <a:prstGeom prst="ellipse">
              <a:avLst/>
            </a:prstGeom>
            <a:solidFill>
              <a:schemeClr val="tx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59" name="TextBox 682"/>
            <p:cNvSpPr>
              <a:spLocks noChangeArrowheads="1"/>
            </p:cNvSpPr>
            <p:nvPr/>
          </p:nvSpPr>
          <p:spPr bwMode="auto">
            <a:xfrm>
              <a:off x="4544854" y="3542892"/>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2000">
                  <a:solidFill>
                    <a:schemeClr val="accent2"/>
                  </a:solidFill>
                  <a:latin charset="-122" panose="03000509000000000000" pitchFamily="65" typeface="方正中等线简体"/>
                  <a:ea charset="-122" panose="03000509000000000000" pitchFamily="65" typeface="方正中等线简体"/>
                </a:rPr>
                <a:t>75%</a:t>
              </a:r>
            </a:p>
          </p:txBody>
        </p:sp>
      </p:grpSp>
      <p:grpSp>
        <p:nvGrpSpPr>
          <p:cNvPr id="60" name="组合 59"/>
          <p:cNvGrpSpPr/>
          <p:nvPr/>
        </p:nvGrpSpPr>
        <p:grpSpPr>
          <a:xfrm>
            <a:off x="5915025" y="2815817"/>
            <a:ext cx="623888" cy="558800"/>
            <a:chOff x="5915025" y="2815817"/>
            <a:chExt cx="623888" cy="558800"/>
          </a:xfrm>
        </p:grpSpPr>
        <p:sp>
          <p:nvSpPr>
            <p:cNvPr id="61" name="Oval 46"/>
            <p:cNvSpPr>
              <a:spLocks noChangeArrowheads="1"/>
            </p:cNvSpPr>
            <p:nvPr/>
          </p:nvSpPr>
          <p:spPr bwMode="auto">
            <a:xfrm>
              <a:off x="5927725" y="2815817"/>
              <a:ext cx="558800" cy="558800"/>
            </a:xfrm>
            <a:prstGeom prst="ellipse">
              <a:avLst/>
            </a:prstGeom>
            <a:solidFill>
              <a:schemeClr val="tx2"/>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62" name="TextBox 682"/>
            <p:cNvSpPr>
              <a:spLocks noChangeArrowheads="1"/>
            </p:cNvSpPr>
            <p:nvPr/>
          </p:nvSpPr>
          <p:spPr bwMode="auto">
            <a:xfrm>
              <a:off x="5847398" y="2880905"/>
              <a:ext cx="75914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2200">
                  <a:solidFill>
                    <a:schemeClr val="accent2"/>
                  </a:solidFill>
                  <a:latin charset="-122" panose="03000509000000000000" pitchFamily="65" typeface="方正中等线简体"/>
                  <a:ea charset="-122" panose="03000509000000000000" pitchFamily="65" typeface="方正中等线简体"/>
                </a:rPr>
                <a:t>98%</a:t>
              </a:r>
            </a:p>
          </p:txBody>
        </p:sp>
      </p:grpSp>
      <p:grpSp>
        <p:nvGrpSpPr>
          <p:cNvPr id="63" name="组合 62"/>
          <p:cNvGrpSpPr/>
          <p:nvPr/>
        </p:nvGrpSpPr>
        <p:grpSpPr>
          <a:xfrm>
            <a:off x="7080250" y="2157005"/>
            <a:ext cx="508000" cy="369887"/>
            <a:chOff x="7080250" y="2157005"/>
            <a:chExt cx="508000" cy="369887"/>
          </a:xfrm>
        </p:grpSpPr>
        <p:sp>
          <p:nvSpPr>
            <p:cNvPr id="64" name="Oval 49"/>
            <p:cNvSpPr>
              <a:spLocks noChangeArrowheads="1"/>
            </p:cNvSpPr>
            <p:nvPr/>
          </p:nvSpPr>
          <p:spPr bwMode="auto">
            <a:xfrm>
              <a:off x="7134225" y="2157005"/>
              <a:ext cx="371475" cy="369887"/>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65" name="TextBox 682"/>
            <p:cNvSpPr>
              <a:spLocks noChangeArrowheads="1"/>
            </p:cNvSpPr>
            <p:nvPr/>
          </p:nvSpPr>
          <p:spPr bwMode="auto">
            <a:xfrm>
              <a:off x="7058659" y="2171292"/>
              <a:ext cx="5511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400">
                  <a:solidFill>
                    <a:schemeClr val="accent2"/>
                  </a:solidFill>
                  <a:latin charset="-122" panose="03000509000000000000" pitchFamily="65" typeface="方正中等线简体"/>
                  <a:ea charset="-122" panose="03000509000000000000" pitchFamily="65" typeface="方正中等线简体"/>
                </a:rPr>
                <a:t>64%</a:t>
              </a:r>
            </a:p>
          </p:txBody>
        </p:sp>
      </p:grpSp>
      <p:grpSp>
        <p:nvGrpSpPr>
          <p:cNvPr id="66" name="组合 65"/>
          <p:cNvGrpSpPr/>
          <p:nvPr/>
        </p:nvGrpSpPr>
        <p:grpSpPr>
          <a:xfrm>
            <a:off x="4108450" y="2699930"/>
            <a:ext cx="479425" cy="311150"/>
            <a:chOff x="4108450" y="2699930"/>
            <a:chExt cx="479425" cy="311150"/>
          </a:xfrm>
        </p:grpSpPr>
        <p:sp>
          <p:nvSpPr>
            <p:cNvPr id="67" name="Oval 50"/>
            <p:cNvSpPr>
              <a:spLocks noChangeArrowheads="1"/>
            </p:cNvSpPr>
            <p:nvPr/>
          </p:nvSpPr>
          <p:spPr bwMode="auto">
            <a:xfrm>
              <a:off x="4165600" y="2699930"/>
              <a:ext cx="311150" cy="311150"/>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68" name="TextBox 682"/>
            <p:cNvSpPr>
              <a:spLocks noChangeArrowheads="1"/>
            </p:cNvSpPr>
            <p:nvPr/>
          </p:nvSpPr>
          <p:spPr bwMode="auto">
            <a:xfrm>
              <a:off x="4100354" y="2706280"/>
              <a:ext cx="4956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200">
                  <a:solidFill>
                    <a:schemeClr val="accent2"/>
                  </a:solidFill>
                  <a:latin charset="-122" panose="03000509000000000000" pitchFamily="65" typeface="方正中等线简体"/>
                  <a:ea charset="-122" panose="03000509000000000000" pitchFamily="65" typeface="方正中等线简体"/>
                </a:rPr>
                <a:t>35%</a:t>
              </a:r>
            </a:p>
          </p:txBody>
        </p:sp>
      </p:grpSp>
      <p:grpSp>
        <p:nvGrpSpPr>
          <p:cNvPr id="69" name="组合 68"/>
          <p:cNvGrpSpPr/>
          <p:nvPr/>
        </p:nvGrpSpPr>
        <p:grpSpPr>
          <a:xfrm>
            <a:off x="5311775" y="1693455"/>
            <a:ext cx="339725" cy="254000"/>
            <a:chOff x="5311775" y="1693455"/>
            <a:chExt cx="339725" cy="254000"/>
          </a:xfrm>
        </p:grpSpPr>
        <p:sp>
          <p:nvSpPr>
            <p:cNvPr id="70" name="Oval 52"/>
            <p:cNvSpPr>
              <a:spLocks noChangeArrowheads="1"/>
            </p:cNvSpPr>
            <p:nvPr/>
          </p:nvSpPr>
          <p:spPr bwMode="auto">
            <a:xfrm>
              <a:off x="5380038" y="1736317"/>
              <a:ext cx="187325" cy="184150"/>
            </a:xfrm>
            <a:prstGeom prst="ellipse">
              <a:avLst/>
            </a:prstGeom>
            <a:solidFill>
              <a:schemeClr val="bg2"/>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71" name="TextBox 682"/>
            <p:cNvSpPr>
              <a:spLocks noChangeArrowheads="1"/>
            </p:cNvSpPr>
            <p:nvPr/>
          </p:nvSpPr>
          <p:spPr bwMode="auto">
            <a:xfrm>
              <a:off x="5296535" y="1693455"/>
              <a:ext cx="37020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000">
                  <a:solidFill>
                    <a:schemeClr val="accent2"/>
                  </a:solidFill>
                  <a:latin charset="-122" panose="03000509000000000000" pitchFamily="65" typeface="方正中等线简体"/>
                  <a:ea charset="-122" panose="03000509000000000000" pitchFamily="65" typeface="方正中等线简体"/>
                </a:rPr>
                <a:t>8%</a:t>
              </a:r>
            </a:p>
          </p:txBody>
        </p:sp>
      </p:grpSp>
      <p:grpSp>
        <p:nvGrpSpPr>
          <p:cNvPr id="72" name="组合 71"/>
          <p:cNvGrpSpPr/>
          <p:nvPr/>
        </p:nvGrpSpPr>
        <p:grpSpPr>
          <a:xfrm>
            <a:off x="1887538" y="3607980"/>
            <a:ext cx="415925" cy="258762"/>
            <a:chOff x="1887538" y="3607980"/>
            <a:chExt cx="415925" cy="258762"/>
          </a:xfrm>
        </p:grpSpPr>
        <p:sp>
          <p:nvSpPr>
            <p:cNvPr id="73" name="Oval 51"/>
            <p:cNvSpPr>
              <a:spLocks noChangeArrowheads="1"/>
            </p:cNvSpPr>
            <p:nvPr/>
          </p:nvSpPr>
          <p:spPr bwMode="auto">
            <a:xfrm>
              <a:off x="1949450" y="3619092"/>
              <a:ext cx="246063" cy="247650"/>
            </a:xfrm>
            <a:prstGeom prst="ellipse">
              <a:avLst/>
            </a:prstGeom>
            <a:solidFill>
              <a:schemeClr val="tx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74" name="TextBox 682"/>
            <p:cNvSpPr>
              <a:spLocks noChangeArrowheads="1"/>
            </p:cNvSpPr>
            <p:nvPr/>
          </p:nvSpPr>
          <p:spPr bwMode="auto">
            <a:xfrm>
              <a:off x="1873092" y="3607981"/>
              <a:ext cx="44481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000">
                  <a:solidFill>
                    <a:schemeClr val="accent2"/>
                  </a:solidFill>
                  <a:latin charset="-122" panose="03000509000000000000" pitchFamily="65" typeface="方正中等线简体"/>
                  <a:ea charset="-122" panose="03000509000000000000" pitchFamily="65" typeface="方正中等线简体"/>
                </a:rPr>
                <a:t>11%</a:t>
              </a:r>
            </a:p>
          </p:txBody>
        </p:sp>
      </p:grpSp>
      <p:grpSp>
        <p:nvGrpSpPr>
          <p:cNvPr id="75" name="组合 74"/>
          <p:cNvGrpSpPr/>
          <p:nvPr/>
        </p:nvGrpSpPr>
        <p:grpSpPr>
          <a:xfrm>
            <a:off x="7854950" y="3076167"/>
            <a:ext cx="298450" cy="215900"/>
            <a:chOff x="7854950" y="3076167"/>
            <a:chExt cx="298450" cy="215900"/>
          </a:xfrm>
        </p:grpSpPr>
        <p:sp>
          <p:nvSpPr>
            <p:cNvPr id="76" name="Oval 53"/>
            <p:cNvSpPr>
              <a:spLocks noChangeArrowheads="1"/>
            </p:cNvSpPr>
            <p:nvPr/>
          </p:nvSpPr>
          <p:spPr bwMode="auto">
            <a:xfrm>
              <a:off x="7934325" y="3126967"/>
              <a:ext cx="122238" cy="123825"/>
            </a:xfrm>
            <a:prstGeom prst="ellipse">
              <a:avLst/>
            </a:prstGeom>
            <a:solidFill>
              <a:schemeClr val="tx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77" name="TextBox 682"/>
            <p:cNvSpPr>
              <a:spLocks noChangeArrowheads="1"/>
            </p:cNvSpPr>
            <p:nvPr/>
          </p:nvSpPr>
          <p:spPr bwMode="auto">
            <a:xfrm>
              <a:off x="7837328" y="3076167"/>
              <a:ext cx="333693"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800">
                  <a:solidFill>
                    <a:schemeClr val="accent2"/>
                  </a:solidFill>
                  <a:latin charset="-122" panose="03000509000000000000" pitchFamily="65" typeface="方正中等线简体"/>
                  <a:ea charset="-122" panose="03000509000000000000" pitchFamily="65" typeface="方正中等线简体"/>
                </a:rPr>
                <a:t>8%</a:t>
              </a:r>
            </a:p>
          </p:txBody>
        </p:sp>
      </p:grpSp>
      <p:sp>
        <p:nvSpPr>
          <p:cNvPr id="78" name="TextBox 95"/>
          <p:cNvSpPr>
            <a:spLocks noChangeArrowheads="1"/>
          </p:cNvSpPr>
          <p:nvPr/>
        </p:nvSpPr>
        <p:spPr bwMode="auto">
          <a:xfrm>
            <a:off x="673736" y="2293530"/>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bg1"/>
                </a:solidFill>
                <a:latin charset="-122" pitchFamily="34" typeface="微软雅黑"/>
                <a:ea charset="-122" pitchFamily="34" typeface="微软雅黑"/>
                <a:sym charset="0" panose="020b0604020202020204" pitchFamily="34" typeface="Arial"/>
              </a:rPr>
              <a:t>添加标题</a:t>
            </a:r>
          </a:p>
        </p:txBody>
      </p:sp>
      <p:sp>
        <p:nvSpPr>
          <p:cNvPr id="79" name="直接连接符 96"/>
          <p:cNvSpPr>
            <a:spLocks noChangeShapeType="1"/>
          </p:cNvSpPr>
          <p:nvPr/>
        </p:nvSpPr>
        <p:spPr bwMode="auto">
          <a:xfrm>
            <a:off x="639763" y="2276067"/>
            <a:ext cx="939800" cy="1588"/>
          </a:xfrm>
          <a:prstGeom prst="line">
            <a:avLst/>
          </a:prstGeom>
          <a:noFill/>
          <a:ln w="5080">
            <a:solidFill>
              <a:schemeClr val="accent3"/>
            </a:solidFill>
            <a:bevel/>
          </a:ln>
          <a:extLst>
            <a:ext uri="{909E8E84-426E-40DD-AFC4-6F175D3DCCD1}">
              <a14:hiddenFill>
                <a:noFill/>
              </a14:hiddenFill>
            </a:ext>
          </a:extLst>
        </p:spPr>
        <p:txBody>
          <a:bodyPr/>
          <a:lstStyle/>
          <a:p>
            <a:endParaRPr altLang="en-US" lang="zh-CN"/>
          </a:p>
        </p:txBody>
      </p:sp>
      <p:sp>
        <p:nvSpPr>
          <p:cNvPr id="80" name="矩形 1"/>
          <p:cNvSpPr>
            <a:spLocks noChangeArrowheads="1"/>
          </p:cNvSpPr>
          <p:nvPr/>
        </p:nvSpPr>
        <p:spPr bwMode="auto">
          <a:xfrm>
            <a:off x="550863" y="1767635"/>
            <a:ext cx="11493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000">
                <a:solidFill>
                  <a:schemeClr val="accent1"/>
                </a:solidFill>
                <a:latin charset="-122" pitchFamily="34" typeface="微软雅黑"/>
                <a:ea charset="-122" pitchFamily="34" typeface="微软雅黑"/>
                <a:sym charset="-122" panose="02000000000000000000" pitchFamily="2" typeface="方正兰亭黑_GBK"/>
              </a:rPr>
              <a:t>点击输入图表的描述说明点击</a:t>
            </a:r>
          </a:p>
        </p:txBody>
      </p:sp>
      <p:sp>
        <p:nvSpPr>
          <p:cNvPr id="81" name="TextBox 98"/>
          <p:cNvSpPr>
            <a:spLocks noChangeArrowheads="1"/>
          </p:cNvSpPr>
          <p:nvPr/>
        </p:nvSpPr>
        <p:spPr bwMode="auto">
          <a:xfrm>
            <a:off x="2463642" y="1779180"/>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bg2"/>
                </a:solidFill>
                <a:latin charset="-122" pitchFamily="34" typeface="微软雅黑"/>
                <a:ea charset="-122" pitchFamily="34" typeface="微软雅黑"/>
                <a:sym charset="0" panose="020b0604020202020204" pitchFamily="34" typeface="Arial"/>
              </a:rPr>
              <a:t>添加标题</a:t>
            </a:r>
          </a:p>
        </p:txBody>
      </p:sp>
      <p:sp>
        <p:nvSpPr>
          <p:cNvPr id="82" name="直接连接符 99"/>
          <p:cNvSpPr>
            <a:spLocks noChangeShapeType="1"/>
          </p:cNvSpPr>
          <p:nvPr/>
        </p:nvSpPr>
        <p:spPr bwMode="auto">
          <a:xfrm>
            <a:off x="2430463" y="1761717"/>
            <a:ext cx="939800" cy="0"/>
          </a:xfrm>
          <a:prstGeom prst="line">
            <a:avLst/>
          </a:prstGeom>
          <a:noFill/>
          <a:ln w="5080">
            <a:solidFill>
              <a:schemeClr val="accent3"/>
            </a:solidFill>
            <a:bevel/>
          </a:ln>
          <a:extLst>
            <a:ext uri="{909E8E84-426E-40DD-AFC4-6F175D3DCCD1}">
              <a14:hiddenFill>
                <a:noFill/>
              </a14:hiddenFill>
            </a:ext>
          </a:extLst>
        </p:spPr>
        <p:txBody>
          <a:bodyPr/>
          <a:lstStyle/>
          <a:p>
            <a:endParaRPr altLang="en-US" lang="zh-CN"/>
          </a:p>
        </p:txBody>
      </p:sp>
      <p:sp>
        <p:nvSpPr>
          <p:cNvPr id="83" name="矩形 1"/>
          <p:cNvSpPr>
            <a:spLocks noChangeArrowheads="1"/>
          </p:cNvSpPr>
          <p:nvPr/>
        </p:nvSpPr>
        <p:spPr bwMode="auto">
          <a:xfrm>
            <a:off x="2339975" y="1263579"/>
            <a:ext cx="11509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000">
                <a:solidFill>
                  <a:schemeClr val="accent1"/>
                </a:solidFill>
                <a:latin charset="-122" pitchFamily="34" typeface="微软雅黑"/>
                <a:ea charset="-122" pitchFamily="34" typeface="微软雅黑"/>
                <a:sym charset="-122" panose="02000000000000000000" pitchFamily="2" typeface="方正兰亭黑_GBK"/>
              </a:rPr>
              <a:t>点击输入图表的描述说明点击</a:t>
            </a:r>
          </a:p>
        </p:txBody>
      </p:sp>
      <p:sp>
        <p:nvSpPr>
          <p:cNvPr id="84" name="TextBox 101"/>
          <p:cNvSpPr>
            <a:spLocks noChangeArrowheads="1"/>
          </p:cNvSpPr>
          <p:nvPr/>
        </p:nvSpPr>
        <p:spPr bwMode="auto">
          <a:xfrm>
            <a:off x="4470241" y="3960406"/>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latin charset="-122" pitchFamily="34" typeface="微软雅黑"/>
                <a:ea charset="-122" pitchFamily="34" typeface="微软雅黑"/>
                <a:sym charset="0" panose="020b0604020202020204" pitchFamily="34" typeface="Arial"/>
              </a:rPr>
              <a:t>添加标题</a:t>
            </a:r>
          </a:p>
        </p:txBody>
      </p:sp>
      <p:sp>
        <p:nvSpPr>
          <p:cNvPr id="85" name="直接连接符 102"/>
          <p:cNvSpPr>
            <a:spLocks noChangeShapeType="1"/>
          </p:cNvSpPr>
          <p:nvPr/>
        </p:nvSpPr>
        <p:spPr bwMode="auto">
          <a:xfrm>
            <a:off x="4437063" y="4298542"/>
            <a:ext cx="939800" cy="1588"/>
          </a:xfrm>
          <a:prstGeom prst="line">
            <a:avLst/>
          </a:prstGeom>
          <a:noFill/>
          <a:ln w="5080">
            <a:solidFill>
              <a:schemeClr val="accent3"/>
            </a:solidFill>
            <a:bevel/>
          </a:ln>
          <a:extLst>
            <a:ext uri="{909E8E84-426E-40DD-AFC4-6F175D3DCCD1}">
              <a14:hiddenFill>
                <a:noFill/>
              </a14:hiddenFill>
            </a:ext>
          </a:extLst>
        </p:spPr>
        <p:txBody>
          <a:bodyPr/>
          <a:lstStyle/>
          <a:p>
            <a:endParaRPr altLang="en-US" lang="zh-CN"/>
          </a:p>
        </p:txBody>
      </p:sp>
      <p:sp>
        <p:nvSpPr>
          <p:cNvPr id="86" name="矩形 1"/>
          <p:cNvSpPr>
            <a:spLocks noChangeArrowheads="1"/>
          </p:cNvSpPr>
          <p:nvPr/>
        </p:nvSpPr>
        <p:spPr bwMode="auto">
          <a:xfrm>
            <a:off x="4346575" y="4331881"/>
            <a:ext cx="11509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000">
                <a:solidFill>
                  <a:schemeClr val="accent1"/>
                </a:solidFill>
                <a:latin charset="-122" pitchFamily="34" typeface="微软雅黑"/>
                <a:ea charset="-122" pitchFamily="34" typeface="微软雅黑"/>
                <a:sym charset="-122" panose="02000000000000000000" pitchFamily="2" typeface="方正兰亭黑_GBK"/>
              </a:rPr>
              <a:t>点击输入图表的描述说明点击</a:t>
            </a:r>
          </a:p>
        </p:txBody>
      </p:sp>
      <p:sp>
        <p:nvSpPr>
          <p:cNvPr id="87" name="TextBox 104"/>
          <p:cNvSpPr>
            <a:spLocks noChangeArrowheads="1"/>
          </p:cNvSpPr>
          <p:nvPr/>
        </p:nvSpPr>
        <p:spPr bwMode="auto">
          <a:xfrm>
            <a:off x="5791836" y="3423831"/>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tx2"/>
                </a:solidFill>
                <a:latin charset="-122" pitchFamily="34" typeface="微软雅黑"/>
                <a:ea charset="-122" pitchFamily="34" typeface="微软雅黑"/>
                <a:sym charset="0" panose="020b0604020202020204" pitchFamily="34" typeface="Arial"/>
              </a:rPr>
              <a:t>添加标题</a:t>
            </a:r>
          </a:p>
        </p:txBody>
      </p:sp>
      <p:sp>
        <p:nvSpPr>
          <p:cNvPr id="88" name="直接连接符 105"/>
          <p:cNvSpPr>
            <a:spLocks noChangeShapeType="1"/>
          </p:cNvSpPr>
          <p:nvPr/>
        </p:nvSpPr>
        <p:spPr bwMode="auto">
          <a:xfrm>
            <a:off x="5757863" y="3761967"/>
            <a:ext cx="939800" cy="1588"/>
          </a:xfrm>
          <a:prstGeom prst="line">
            <a:avLst/>
          </a:prstGeom>
          <a:noFill/>
          <a:ln w="5080">
            <a:solidFill>
              <a:schemeClr val="accent3"/>
            </a:solidFill>
            <a:bevel/>
          </a:ln>
          <a:extLst>
            <a:ext uri="{909E8E84-426E-40DD-AFC4-6F175D3DCCD1}">
              <a14:hiddenFill>
                <a:noFill/>
              </a14:hiddenFill>
            </a:ext>
          </a:extLst>
        </p:spPr>
        <p:txBody>
          <a:bodyPr/>
          <a:lstStyle/>
          <a:p>
            <a:endParaRPr altLang="en-US" lang="zh-CN"/>
          </a:p>
        </p:txBody>
      </p:sp>
      <p:sp>
        <p:nvSpPr>
          <p:cNvPr id="89" name="矩形 1"/>
          <p:cNvSpPr>
            <a:spLocks noChangeArrowheads="1"/>
          </p:cNvSpPr>
          <p:nvPr/>
        </p:nvSpPr>
        <p:spPr bwMode="auto">
          <a:xfrm>
            <a:off x="5668963" y="3795306"/>
            <a:ext cx="11493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000">
                <a:solidFill>
                  <a:schemeClr val="accent1"/>
                </a:solidFill>
                <a:latin charset="-122" pitchFamily="34" typeface="微软雅黑"/>
                <a:ea charset="-122" pitchFamily="34" typeface="微软雅黑"/>
                <a:sym charset="-122" panose="02000000000000000000" pitchFamily="2" typeface="方正兰亭黑_GBK"/>
              </a:rPr>
              <a:t>点击输入图表的描述说明点击</a:t>
            </a:r>
          </a:p>
        </p:txBody>
      </p:sp>
      <p:sp>
        <p:nvSpPr>
          <p:cNvPr id="90" name="TextBox 107"/>
          <p:cNvSpPr>
            <a:spLocks noChangeArrowheads="1"/>
          </p:cNvSpPr>
          <p:nvPr/>
        </p:nvSpPr>
        <p:spPr bwMode="auto">
          <a:xfrm>
            <a:off x="6828473" y="1761717"/>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itchFamily="34" typeface="微软雅黑"/>
                <a:ea charset="-122" pitchFamily="34" typeface="微软雅黑"/>
                <a:sym charset="0" panose="020b0604020202020204" pitchFamily="34" typeface="Arial"/>
              </a:rPr>
              <a:t>添加标题</a:t>
            </a:r>
          </a:p>
        </p:txBody>
      </p:sp>
      <p:sp>
        <p:nvSpPr>
          <p:cNvPr id="91" name="直接连接符 108"/>
          <p:cNvSpPr>
            <a:spLocks noChangeShapeType="1"/>
          </p:cNvSpPr>
          <p:nvPr/>
        </p:nvSpPr>
        <p:spPr bwMode="auto">
          <a:xfrm>
            <a:off x="6845300" y="1744255"/>
            <a:ext cx="939800" cy="1587"/>
          </a:xfrm>
          <a:prstGeom prst="line">
            <a:avLst/>
          </a:prstGeom>
          <a:noFill/>
          <a:ln w="5080">
            <a:solidFill>
              <a:schemeClr val="accent3"/>
            </a:solidFill>
            <a:bevel/>
          </a:ln>
          <a:extLst>
            <a:ext uri="{909E8E84-426E-40DD-AFC4-6F175D3DCCD1}">
              <a14:hiddenFill>
                <a:noFill/>
              </a14:hiddenFill>
            </a:ext>
          </a:extLst>
        </p:spPr>
        <p:txBody>
          <a:bodyPr/>
          <a:lstStyle/>
          <a:p>
            <a:endParaRPr altLang="en-US" lang="zh-CN"/>
          </a:p>
        </p:txBody>
      </p:sp>
      <p:sp>
        <p:nvSpPr>
          <p:cNvPr id="92" name="矩形 1"/>
          <p:cNvSpPr>
            <a:spLocks noChangeArrowheads="1"/>
          </p:cNvSpPr>
          <p:nvPr/>
        </p:nvSpPr>
        <p:spPr bwMode="auto">
          <a:xfrm>
            <a:off x="6756399" y="1263579"/>
            <a:ext cx="11493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000">
                <a:solidFill>
                  <a:schemeClr val="accent1"/>
                </a:solidFill>
                <a:latin charset="-122" pitchFamily="34" typeface="微软雅黑"/>
                <a:ea charset="-122" pitchFamily="34" typeface="微软雅黑"/>
                <a:sym charset="-122" panose="02000000000000000000" pitchFamily="2" typeface="方正兰亭黑_GBK"/>
              </a:rPr>
              <a:t>点击输入图表的描述说明点击</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56" name="文本框 55"/>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40581654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p:cTn dur="500" fill="hold" id="12"/>
                                        <p:tgtEl>
                                          <p:spTgt spid="36"/>
                                        </p:tgtEl>
                                        <p:attrNameLst>
                                          <p:attrName>ppt_w</p:attrName>
                                        </p:attrNameLst>
                                      </p:cBhvr>
                                      <p:tavLst>
                                        <p:tav tm="0">
                                          <p:val>
                                            <p:fltVal val="0"/>
                                          </p:val>
                                        </p:tav>
                                        <p:tav tm="100000">
                                          <p:val>
                                            <p:strVal val="#ppt_w"/>
                                          </p:val>
                                        </p:tav>
                                      </p:tavLst>
                                    </p:anim>
                                    <p:anim calcmode="lin" valueType="num">
                                      <p:cBhvr>
                                        <p:cTn dur="500" fill="hold" id="13"/>
                                        <p:tgtEl>
                                          <p:spTgt spid="36"/>
                                        </p:tgtEl>
                                        <p:attrNameLst>
                                          <p:attrName>ppt_h</p:attrName>
                                        </p:attrNameLst>
                                      </p:cBhvr>
                                      <p:tavLst>
                                        <p:tav tm="0">
                                          <p:val>
                                            <p:fltVal val="0"/>
                                          </p:val>
                                        </p:tav>
                                        <p:tav tm="100000">
                                          <p:val>
                                            <p:strVal val="#ppt_h"/>
                                          </p:val>
                                        </p:tav>
                                      </p:tavLst>
                                    </p:anim>
                                    <p:animEffect filter="fade" transition="in">
                                      <p:cBhvr>
                                        <p:cTn dur="500" id="14"/>
                                        <p:tgtEl>
                                          <p:spTgt spid="3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22"/>
                                        </p:tgtEl>
                                        <p:attrNameLst>
                                          <p:attrName>style.visibility</p:attrName>
                                        </p:attrNameLst>
                                      </p:cBhvr>
                                      <p:to>
                                        <p:strVal val="visible"/>
                                      </p:to>
                                    </p:set>
                                    <p:animEffect filter="wipe(up)" transition="in">
                                      <p:cBhvr>
                                        <p:cTn dur="500" id="19"/>
                                        <p:tgtEl>
                                          <p:spTgt spid="22"/>
                                        </p:tgtEl>
                                      </p:cBhvr>
                                    </p:animEffect>
                                  </p:childTnLst>
                                </p:cTn>
                              </p:par>
                              <p:par>
                                <p:cTn fill="hold" id="20" nodeType="withEffect" presetClass="entr" presetID="53" presetSubtype="0">
                                  <p:stCondLst>
                                    <p:cond delay="0"/>
                                  </p:stCondLst>
                                  <p:childTnLst>
                                    <p:set>
                                      <p:cBhvr>
                                        <p:cTn dur="1" fill="hold" id="21">
                                          <p:stCondLst>
                                            <p:cond delay="0"/>
                                          </p:stCondLst>
                                        </p:cTn>
                                        <p:tgtEl>
                                          <p:spTgt spid="72"/>
                                        </p:tgtEl>
                                        <p:attrNameLst>
                                          <p:attrName>style.visibility</p:attrName>
                                        </p:attrNameLst>
                                      </p:cBhvr>
                                      <p:to>
                                        <p:strVal val="visible"/>
                                      </p:to>
                                    </p:set>
                                    <p:anim calcmode="lin" valueType="num">
                                      <p:cBhvr>
                                        <p:cTn dur="500" fill="hold" id="22"/>
                                        <p:tgtEl>
                                          <p:spTgt spid="72"/>
                                        </p:tgtEl>
                                        <p:attrNameLst>
                                          <p:attrName>ppt_w</p:attrName>
                                        </p:attrNameLst>
                                      </p:cBhvr>
                                      <p:tavLst>
                                        <p:tav tm="0">
                                          <p:val>
                                            <p:fltVal val="0"/>
                                          </p:val>
                                        </p:tav>
                                        <p:tav tm="100000">
                                          <p:val>
                                            <p:strVal val="#ppt_w"/>
                                          </p:val>
                                        </p:tav>
                                      </p:tavLst>
                                    </p:anim>
                                    <p:anim calcmode="lin" valueType="num">
                                      <p:cBhvr>
                                        <p:cTn dur="500" fill="hold" id="23"/>
                                        <p:tgtEl>
                                          <p:spTgt spid="72"/>
                                        </p:tgtEl>
                                        <p:attrNameLst>
                                          <p:attrName>ppt_h</p:attrName>
                                        </p:attrNameLst>
                                      </p:cBhvr>
                                      <p:tavLst>
                                        <p:tav tm="0">
                                          <p:val>
                                            <p:fltVal val="0"/>
                                          </p:val>
                                        </p:tav>
                                        <p:tav tm="100000">
                                          <p:val>
                                            <p:strVal val="#ppt_h"/>
                                          </p:val>
                                        </p:tav>
                                      </p:tavLst>
                                    </p:anim>
                                    <p:animEffect filter="fade" transition="in">
                                      <p:cBhvr>
                                        <p:cTn dur="500" id="24"/>
                                        <p:tgtEl>
                                          <p:spTgt spid="72"/>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2" presetSubtype="4">
                                  <p:stCondLst>
                                    <p:cond delay="0"/>
                                  </p:stCondLst>
                                  <p:childTnLst>
                                    <p:set>
                                      <p:cBhvr>
                                        <p:cTn dur="1" fill="hold" id="28">
                                          <p:stCondLst>
                                            <p:cond delay="0"/>
                                          </p:stCondLst>
                                        </p:cTn>
                                        <p:tgtEl>
                                          <p:spTgt spid="23"/>
                                        </p:tgtEl>
                                        <p:attrNameLst>
                                          <p:attrName>style.visibility</p:attrName>
                                        </p:attrNameLst>
                                      </p:cBhvr>
                                      <p:to>
                                        <p:strVal val="visible"/>
                                      </p:to>
                                    </p:set>
                                    <p:animEffect filter="wipe(down)" transition="in">
                                      <p:cBhvr>
                                        <p:cTn dur="500" id="29"/>
                                        <p:tgtEl>
                                          <p:spTgt spid="23"/>
                                        </p:tgtEl>
                                      </p:cBhvr>
                                    </p:animEffect>
                                  </p:childTnLst>
                                </p:cTn>
                              </p:par>
                              <p:par>
                                <p:cTn fill="hold" id="30" nodeType="withEffect" presetClass="entr" presetID="53" presetSubtype="0">
                                  <p:stCondLst>
                                    <p:cond delay="0"/>
                                  </p:stCondLst>
                                  <p:childTnLst>
                                    <p:set>
                                      <p:cBhvr>
                                        <p:cTn dur="1" fill="hold" id="31">
                                          <p:stCondLst>
                                            <p:cond delay="0"/>
                                          </p:stCondLst>
                                        </p:cTn>
                                        <p:tgtEl>
                                          <p:spTgt spid="37"/>
                                        </p:tgtEl>
                                        <p:attrNameLst>
                                          <p:attrName>style.visibility</p:attrName>
                                        </p:attrNameLst>
                                      </p:cBhvr>
                                      <p:to>
                                        <p:strVal val="visible"/>
                                      </p:to>
                                    </p:set>
                                    <p:anim calcmode="lin" valueType="num">
                                      <p:cBhvr>
                                        <p:cTn dur="500" fill="hold" id="32"/>
                                        <p:tgtEl>
                                          <p:spTgt spid="37"/>
                                        </p:tgtEl>
                                        <p:attrNameLst>
                                          <p:attrName>ppt_w</p:attrName>
                                        </p:attrNameLst>
                                      </p:cBhvr>
                                      <p:tavLst>
                                        <p:tav tm="0">
                                          <p:val>
                                            <p:fltVal val="0"/>
                                          </p:val>
                                        </p:tav>
                                        <p:tav tm="100000">
                                          <p:val>
                                            <p:strVal val="#ppt_w"/>
                                          </p:val>
                                        </p:tav>
                                      </p:tavLst>
                                    </p:anim>
                                    <p:anim calcmode="lin" valueType="num">
                                      <p:cBhvr>
                                        <p:cTn dur="500" fill="hold" id="33"/>
                                        <p:tgtEl>
                                          <p:spTgt spid="37"/>
                                        </p:tgtEl>
                                        <p:attrNameLst>
                                          <p:attrName>ppt_h</p:attrName>
                                        </p:attrNameLst>
                                      </p:cBhvr>
                                      <p:tavLst>
                                        <p:tav tm="0">
                                          <p:val>
                                            <p:fltVal val="0"/>
                                          </p:val>
                                        </p:tav>
                                        <p:tav tm="100000">
                                          <p:val>
                                            <p:strVal val="#ppt_h"/>
                                          </p:val>
                                        </p:tav>
                                      </p:tavLst>
                                    </p:anim>
                                    <p:animEffect filter="fade" transition="in">
                                      <p:cBhvr>
                                        <p:cTn dur="500" id="34"/>
                                        <p:tgtEl>
                                          <p:spTgt spid="37"/>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1">
                                  <p:stCondLst>
                                    <p:cond delay="0"/>
                                  </p:stCondLst>
                                  <p:childTnLst>
                                    <p:set>
                                      <p:cBhvr>
                                        <p:cTn dur="1" fill="hold" id="38">
                                          <p:stCondLst>
                                            <p:cond delay="0"/>
                                          </p:stCondLst>
                                        </p:cTn>
                                        <p:tgtEl>
                                          <p:spTgt spid="24"/>
                                        </p:tgtEl>
                                        <p:attrNameLst>
                                          <p:attrName>style.visibility</p:attrName>
                                        </p:attrNameLst>
                                      </p:cBhvr>
                                      <p:to>
                                        <p:strVal val="visible"/>
                                      </p:to>
                                    </p:set>
                                    <p:animEffect filter="wipe(up)" transition="in">
                                      <p:cBhvr>
                                        <p:cTn dur="500" id="39"/>
                                        <p:tgtEl>
                                          <p:spTgt spid="24"/>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53" presetSubtype="0">
                                  <p:stCondLst>
                                    <p:cond delay="0"/>
                                  </p:stCondLst>
                                  <p:childTnLst>
                                    <p:set>
                                      <p:cBhvr>
                                        <p:cTn dur="1" fill="hold" id="43">
                                          <p:stCondLst>
                                            <p:cond delay="0"/>
                                          </p:stCondLst>
                                        </p:cTn>
                                        <p:tgtEl>
                                          <p:spTgt spid="35"/>
                                        </p:tgtEl>
                                        <p:attrNameLst>
                                          <p:attrName>style.visibility</p:attrName>
                                        </p:attrNameLst>
                                      </p:cBhvr>
                                      <p:to>
                                        <p:strVal val="visible"/>
                                      </p:to>
                                    </p:set>
                                    <p:anim calcmode="lin" valueType="num">
                                      <p:cBhvr>
                                        <p:cTn dur="500" fill="hold" id="44"/>
                                        <p:tgtEl>
                                          <p:spTgt spid="35"/>
                                        </p:tgtEl>
                                        <p:attrNameLst>
                                          <p:attrName>ppt_w</p:attrName>
                                        </p:attrNameLst>
                                      </p:cBhvr>
                                      <p:tavLst>
                                        <p:tav tm="0">
                                          <p:val>
                                            <p:fltVal val="0"/>
                                          </p:val>
                                        </p:tav>
                                        <p:tav tm="100000">
                                          <p:val>
                                            <p:strVal val="#ppt_w"/>
                                          </p:val>
                                        </p:tav>
                                      </p:tavLst>
                                    </p:anim>
                                    <p:anim calcmode="lin" valueType="num">
                                      <p:cBhvr>
                                        <p:cTn dur="500" fill="hold" id="45"/>
                                        <p:tgtEl>
                                          <p:spTgt spid="35"/>
                                        </p:tgtEl>
                                        <p:attrNameLst>
                                          <p:attrName>ppt_h</p:attrName>
                                        </p:attrNameLst>
                                      </p:cBhvr>
                                      <p:tavLst>
                                        <p:tav tm="0">
                                          <p:val>
                                            <p:fltVal val="0"/>
                                          </p:val>
                                        </p:tav>
                                        <p:tav tm="100000">
                                          <p:val>
                                            <p:strVal val="#ppt_h"/>
                                          </p:val>
                                        </p:tav>
                                      </p:tavLst>
                                    </p:anim>
                                    <p:animEffect filter="fade" transition="in">
                                      <p:cBhvr>
                                        <p:cTn dur="500" id="46"/>
                                        <p:tgtEl>
                                          <p:spTgt spid="35"/>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2" presetSubtype="4">
                                  <p:stCondLst>
                                    <p:cond delay="0"/>
                                  </p:stCondLst>
                                  <p:childTnLst>
                                    <p:set>
                                      <p:cBhvr>
                                        <p:cTn dur="1" fill="hold" id="50">
                                          <p:stCondLst>
                                            <p:cond delay="0"/>
                                          </p:stCondLst>
                                        </p:cTn>
                                        <p:tgtEl>
                                          <p:spTgt spid="25"/>
                                        </p:tgtEl>
                                        <p:attrNameLst>
                                          <p:attrName>style.visibility</p:attrName>
                                        </p:attrNameLst>
                                      </p:cBhvr>
                                      <p:to>
                                        <p:strVal val="visible"/>
                                      </p:to>
                                    </p:set>
                                    <p:animEffect filter="wipe(down)" transition="in">
                                      <p:cBhvr>
                                        <p:cTn dur="500" id="51"/>
                                        <p:tgtEl>
                                          <p:spTgt spid="25"/>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53" presetSubtype="0">
                                  <p:stCondLst>
                                    <p:cond delay="0"/>
                                  </p:stCondLst>
                                  <p:childTnLst>
                                    <p:set>
                                      <p:cBhvr>
                                        <p:cTn dur="1" fill="hold" id="55">
                                          <p:stCondLst>
                                            <p:cond delay="0"/>
                                          </p:stCondLst>
                                        </p:cTn>
                                        <p:tgtEl>
                                          <p:spTgt spid="66"/>
                                        </p:tgtEl>
                                        <p:attrNameLst>
                                          <p:attrName>style.visibility</p:attrName>
                                        </p:attrNameLst>
                                      </p:cBhvr>
                                      <p:to>
                                        <p:strVal val="visible"/>
                                      </p:to>
                                    </p:set>
                                    <p:anim calcmode="lin" valueType="num">
                                      <p:cBhvr>
                                        <p:cTn dur="500" fill="hold" id="56"/>
                                        <p:tgtEl>
                                          <p:spTgt spid="66"/>
                                        </p:tgtEl>
                                        <p:attrNameLst>
                                          <p:attrName>ppt_w</p:attrName>
                                        </p:attrNameLst>
                                      </p:cBhvr>
                                      <p:tavLst>
                                        <p:tav tm="0">
                                          <p:val>
                                            <p:fltVal val="0"/>
                                          </p:val>
                                        </p:tav>
                                        <p:tav tm="100000">
                                          <p:val>
                                            <p:strVal val="#ppt_w"/>
                                          </p:val>
                                        </p:tav>
                                      </p:tavLst>
                                    </p:anim>
                                    <p:anim calcmode="lin" valueType="num">
                                      <p:cBhvr>
                                        <p:cTn dur="500" fill="hold" id="57"/>
                                        <p:tgtEl>
                                          <p:spTgt spid="66"/>
                                        </p:tgtEl>
                                        <p:attrNameLst>
                                          <p:attrName>ppt_h</p:attrName>
                                        </p:attrNameLst>
                                      </p:cBhvr>
                                      <p:tavLst>
                                        <p:tav tm="0">
                                          <p:val>
                                            <p:fltVal val="0"/>
                                          </p:val>
                                        </p:tav>
                                        <p:tav tm="100000">
                                          <p:val>
                                            <p:strVal val="#ppt_h"/>
                                          </p:val>
                                        </p:tav>
                                      </p:tavLst>
                                    </p:anim>
                                    <p:animEffect filter="fade" transition="in">
                                      <p:cBhvr>
                                        <p:cTn dur="500" id="58"/>
                                        <p:tgtEl>
                                          <p:spTgt spid="66"/>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22" presetSubtype="1">
                                  <p:stCondLst>
                                    <p:cond delay="0"/>
                                  </p:stCondLst>
                                  <p:childTnLst>
                                    <p:set>
                                      <p:cBhvr>
                                        <p:cTn dur="1" fill="hold" id="62">
                                          <p:stCondLst>
                                            <p:cond delay="0"/>
                                          </p:stCondLst>
                                        </p:cTn>
                                        <p:tgtEl>
                                          <p:spTgt spid="29"/>
                                        </p:tgtEl>
                                        <p:attrNameLst>
                                          <p:attrName>style.visibility</p:attrName>
                                        </p:attrNameLst>
                                      </p:cBhvr>
                                      <p:to>
                                        <p:strVal val="visible"/>
                                      </p:to>
                                    </p:set>
                                    <p:animEffect filter="wipe(up)" transition="in">
                                      <p:cBhvr>
                                        <p:cTn dur="500" id="63"/>
                                        <p:tgtEl>
                                          <p:spTgt spid="29"/>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id="66" nodeType="clickEffect" presetClass="entr" presetID="53" presetSubtype="0">
                                  <p:stCondLst>
                                    <p:cond delay="0"/>
                                  </p:stCondLst>
                                  <p:childTnLst>
                                    <p:set>
                                      <p:cBhvr>
                                        <p:cTn dur="1" fill="hold" id="67">
                                          <p:stCondLst>
                                            <p:cond delay="0"/>
                                          </p:stCondLst>
                                        </p:cTn>
                                        <p:tgtEl>
                                          <p:spTgt spid="40"/>
                                        </p:tgtEl>
                                        <p:attrNameLst>
                                          <p:attrName>style.visibility</p:attrName>
                                        </p:attrNameLst>
                                      </p:cBhvr>
                                      <p:to>
                                        <p:strVal val="visible"/>
                                      </p:to>
                                    </p:set>
                                    <p:anim calcmode="lin" valueType="num">
                                      <p:cBhvr>
                                        <p:cTn dur="500" fill="hold" id="68"/>
                                        <p:tgtEl>
                                          <p:spTgt spid="40"/>
                                        </p:tgtEl>
                                        <p:attrNameLst>
                                          <p:attrName>ppt_w</p:attrName>
                                        </p:attrNameLst>
                                      </p:cBhvr>
                                      <p:tavLst>
                                        <p:tav tm="0">
                                          <p:val>
                                            <p:fltVal val="0"/>
                                          </p:val>
                                        </p:tav>
                                        <p:tav tm="100000">
                                          <p:val>
                                            <p:strVal val="#ppt_w"/>
                                          </p:val>
                                        </p:tav>
                                      </p:tavLst>
                                    </p:anim>
                                    <p:anim calcmode="lin" valueType="num">
                                      <p:cBhvr>
                                        <p:cTn dur="500" fill="hold" id="69"/>
                                        <p:tgtEl>
                                          <p:spTgt spid="40"/>
                                        </p:tgtEl>
                                        <p:attrNameLst>
                                          <p:attrName>ppt_h</p:attrName>
                                        </p:attrNameLst>
                                      </p:cBhvr>
                                      <p:tavLst>
                                        <p:tav tm="0">
                                          <p:val>
                                            <p:fltVal val="0"/>
                                          </p:val>
                                        </p:tav>
                                        <p:tav tm="100000">
                                          <p:val>
                                            <p:strVal val="#ppt_h"/>
                                          </p:val>
                                        </p:tav>
                                      </p:tavLst>
                                    </p:anim>
                                    <p:animEffect filter="fade" transition="in">
                                      <p:cBhvr>
                                        <p:cTn dur="500" id="70"/>
                                        <p:tgtEl>
                                          <p:spTgt spid="40"/>
                                        </p:tgtEl>
                                      </p:cBhvr>
                                    </p:animEffect>
                                  </p:childTnLst>
                                </p:cTn>
                              </p:par>
                            </p:childTnLst>
                          </p:cTn>
                        </p:par>
                      </p:childTnLst>
                    </p:cTn>
                  </p:par>
                  <p:par>
                    <p:cTn fill="hold" id="71" nodeType="clickPar">
                      <p:stCondLst>
                        <p:cond delay="indefinite"/>
                      </p:stCondLst>
                      <p:childTnLst>
                        <p:par>
                          <p:cTn fill="hold" id="72" nodeType="afterGroup">
                            <p:stCondLst>
                              <p:cond delay="0"/>
                            </p:stCondLst>
                            <p:childTnLst>
                              <p:par>
                                <p:cTn fill="hold" grpId="0" id="73" nodeType="clickEffect" presetClass="entr" presetID="22" presetSubtype="4">
                                  <p:stCondLst>
                                    <p:cond delay="0"/>
                                  </p:stCondLst>
                                  <p:childTnLst>
                                    <p:set>
                                      <p:cBhvr>
                                        <p:cTn dur="1" fill="hold" id="74">
                                          <p:stCondLst>
                                            <p:cond delay="0"/>
                                          </p:stCondLst>
                                        </p:cTn>
                                        <p:tgtEl>
                                          <p:spTgt spid="30"/>
                                        </p:tgtEl>
                                        <p:attrNameLst>
                                          <p:attrName>style.visibility</p:attrName>
                                        </p:attrNameLst>
                                      </p:cBhvr>
                                      <p:to>
                                        <p:strVal val="visible"/>
                                      </p:to>
                                    </p:set>
                                    <p:animEffect filter="wipe(down)" transition="in">
                                      <p:cBhvr>
                                        <p:cTn dur="500" id="75"/>
                                        <p:tgtEl>
                                          <p:spTgt spid="30"/>
                                        </p:tgtEl>
                                      </p:cBhvr>
                                    </p:animEffect>
                                  </p:childTnLst>
                                </p:cTn>
                              </p:par>
                            </p:childTnLst>
                          </p:cTn>
                        </p:par>
                      </p:childTnLst>
                    </p:cTn>
                  </p:par>
                  <p:par>
                    <p:cTn fill="hold" id="76" nodeType="clickPar">
                      <p:stCondLst>
                        <p:cond delay="indefinite"/>
                      </p:stCondLst>
                      <p:childTnLst>
                        <p:par>
                          <p:cTn fill="hold" id="77" nodeType="afterGroup">
                            <p:stCondLst>
                              <p:cond delay="0"/>
                            </p:stCondLst>
                            <p:childTnLst>
                              <p:par>
                                <p:cTn fill="hold" id="78" nodeType="clickEffect" presetClass="entr" presetID="53" presetSubtype="0">
                                  <p:stCondLst>
                                    <p:cond delay="0"/>
                                  </p:stCondLst>
                                  <p:childTnLst>
                                    <p:set>
                                      <p:cBhvr>
                                        <p:cTn dur="1" fill="hold" id="79">
                                          <p:stCondLst>
                                            <p:cond delay="0"/>
                                          </p:stCondLst>
                                        </p:cTn>
                                        <p:tgtEl>
                                          <p:spTgt spid="69"/>
                                        </p:tgtEl>
                                        <p:attrNameLst>
                                          <p:attrName>style.visibility</p:attrName>
                                        </p:attrNameLst>
                                      </p:cBhvr>
                                      <p:to>
                                        <p:strVal val="visible"/>
                                      </p:to>
                                    </p:set>
                                    <p:anim calcmode="lin" valueType="num">
                                      <p:cBhvr>
                                        <p:cTn dur="500" fill="hold" id="80"/>
                                        <p:tgtEl>
                                          <p:spTgt spid="69"/>
                                        </p:tgtEl>
                                        <p:attrNameLst>
                                          <p:attrName>ppt_w</p:attrName>
                                        </p:attrNameLst>
                                      </p:cBhvr>
                                      <p:tavLst>
                                        <p:tav tm="0">
                                          <p:val>
                                            <p:fltVal val="0"/>
                                          </p:val>
                                        </p:tav>
                                        <p:tav tm="100000">
                                          <p:val>
                                            <p:strVal val="#ppt_w"/>
                                          </p:val>
                                        </p:tav>
                                      </p:tavLst>
                                    </p:anim>
                                    <p:anim calcmode="lin" valueType="num">
                                      <p:cBhvr>
                                        <p:cTn dur="500" fill="hold" id="81"/>
                                        <p:tgtEl>
                                          <p:spTgt spid="69"/>
                                        </p:tgtEl>
                                        <p:attrNameLst>
                                          <p:attrName>ppt_h</p:attrName>
                                        </p:attrNameLst>
                                      </p:cBhvr>
                                      <p:tavLst>
                                        <p:tav tm="0">
                                          <p:val>
                                            <p:fltVal val="0"/>
                                          </p:val>
                                        </p:tav>
                                        <p:tav tm="100000">
                                          <p:val>
                                            <p:strVal val="#ppt_h"/>
                                          </p:val>
                                        </p:tav>
                                      </p:tavLst>
                                    </p:anim>
                                    <p:animEffect filter="fade" transition="in">
                                      <p:cBhvr>
                                        <p:cTn dur="500" id="82"/>
                                        <p:tgtEl>
                                          <p:spTgt spid="69"/>
                                        </p:tgtEl>
                                      </p:cBhvr>
                                    </p:animEffect>
                                  </p:childTnLst>
                                </p:cTn>
                              </p:par>
                            </p:childTnLst>
                          </p:cTn>
                        </p:par>
                      </p:childTnLst>
                    </p:cTn>
                  </p:par>
                  <p:par>
                    <p:cTn fill="hold" id="83" nodeType="clickPar">
                      <p:stCondLst>
                        <p:cond delay="indefinite"/>
                      </p:stCondLst>
                      <p:childTnLst>
                        <p:par>
                          <p:cTn fill="hold" id="84" nodeType="afterGroup">
                            <p:stCondLst>
                              <p:cond delay="0"/>
                            </p:stCondLst>
                            <p:childTnLst>
                              <p:par>
                                <p:cTn fill="hold" grpId="0" id="85" nodeType="clickEffect" presetClass="entr" presetID="22" presetSubtype="1">
                                  <p:stCondLst>
                                    <p:cond delay="0"/>
                                  </p:stCondLst>
                                  <p:childTnLst>
                                    <p:set>
                                      <p:cBhvr>
                                        <p:cTn dur="1" fill="hold" id="86">
                                          <p:stCondLst>
                                            <p:cond delay="0"/>
                                          </p:stCondLst>
                                        </p:cTn>
                                        <p:tgtEl>
                                          <p:spTgt spid="31"/>
                                        </p:tgtEl>
                                        <p:attrNameLst>
                                          <p:attrName>style.visibility</p:attrName>
                                        </p:attrNameLst>
                                      </p:cBhvr>
                                      <p:to>
                                        <p:strVal val="visible"/>
                                      </p:to>
                                    </p:set>
                                    <p:animEffect filter="wipe(up)" transition="in">
                                      <p:cBhvr>
                                        <p:cTn dur="500" id="87"/>
                                        <p:tgtEl>
                                          <p:spTgt spid="31"/>
                                        </p:tgtEl>
                                      </p:cBhvr>
                                    </p:animEffect>
                                  </p:childTnLst>
                                </p:cTn>
                              </p:par>
                            </p:childTnLst>
                          </p:cTn>
                        </p:par>
                      </p:childTnLst>
                    </p:cTn>
                  </p:par>
                  <p:par>
                    <p:cTn fill="hold" id="88" nodeType="clickPar">
                      <p:stCondLst>
                        <p:cond delay="indefinite"/>
                      </p:stCondLst>
                      <p:childTnLst>
                        <p:par>
                          <p:cTn fill="hold" id="89" nodeType="afterGroup">
                            <p:stCondLst>
                              <p:cond delay="0"/>
                            </p:stCondLst>
                            <p:childTnLst>
                              <p:par>
                                <p:cTn fill="hold" id="90" nodeType="clickEffect" presetClass="entr" presetID="53" presetSubtype="0">
                                  <p:stCondLst>
                                    <p:cond delay="0"/>
                                  </p:stCondLst>
                                  <p:childTnLst>
                                    <p:set>
                                      <p:cBhvr>
                                        <p:cTn dur="1" fill="hold" id="91">
                                          <p:stCondLst>
                                            <p:cond delay="0"/>
                                          </p:stCondLst>
                                        </p:cTn>
                                        <p:tgtEl>
                                          <p:spTgt spid="60"/>
                                        </p:tgtEl>
                                        <p:attrNameLst>
                                          <p:attrName>style.visibility</p:attrName>
                                        </p:attrNameLst>
                                      </p:cBhvr>
                                      <p:to>
                                        <p:strVal val="visible"/>
                                      </p:to>
                                    </p:set>
                                    <p:anim calcmode="lin" valueType="num">
                                      <p:cBhvr>
                                        <p:cTn dur="500" fill="hold" id="92"/>
                                        <p:tgtEl>
                                          <p:spTgt spid="60"/>
                                        </p:tgtEl>
                                        <p:attrNameLst>
                                          <p:attrName>ppt_w</p:attrName>
                                        </p:attrNameLst>
                                      </p:cBhvr>
                                      <p:tavLst>
                                        <p:tav tm="0">
                                          <p:val>
                                            <p:fltVal val="0"/>
                                          </p:val>
                                        </p:tav>
                                        <p:tav tm="100000">
                                          <p:val>
                                            <p:strVal val="#ppt_w"/>
                                          </p:val>
                                        </p:tav>
                                      </p:tavLst>
                                    </p:anim>
                                    <p:anim calcmode="lin" valueType="num">
                                      <p:cBhvr>
                                        <p:cTn dur="500" fill="hold" id="93"/>
                                        <p:tgtEl>
                                          <p:spTgt spid="60"/>
                                        </p:tgtEl>
                                        <p:attrNameLst>
                                          <p:attrName>ppt_h</p:attrName>
                                        </p:attrNameLst>
                                      </p:cBhvr>
                                      <p:tavLst>
                                        <p:tav tm="0">
                                          <p:val>
                                            <p:fltVal val="0"/>
                                          </p:val>
                                        </p:tav>
                                        <p:tav tm="100000">
                                          <p:val>
                                            <p:strVal val="#ppt_h"/>
                                          </p:val>
                                        </p:tav>
                                      </p:tavLst>
                                    </p:anim>
                                    <p:animEffect filter="fade" transition="in">
                                      <p:cBhvr>
                                        <p:cTn dur="500" id="94"/>
                                        <p:tgtEl>
                                          <p:spTgt spid="60"/>
                                        </p:tgtEl>
                                      </p:cBhvr>
                                    </p:animEffect>
                                  </p:childTnLst>
                                </p:cTn>
                              </p:par>
                            </p:childTnLst>
                          </p:cTn>
                        </p:par>
                      </p:childTnLst>
                    </p:cTn>
                  </p:par>
                  <p:par>
                    <p:cTn fill="hold" id="95" nodeType="clickPar">
                      <p:stCondLst>
                        <p:cond delay="indefinite"/>
                      </p:stCondLst>
                      <p:childTnLst>
                        <p:par>
                          <p:cTn fill="hold" id="96" nodeType="afterGroup">
                            <p:stCondLst>
                              <p:cond delay="0"/>
                            </p:stCondLst>
                            <p:childTnLst>
                              <p:par>
                                <p:cTn fill="hold" grpId="0" id="97" nodeType="clickEffect" presetClass="entr" presetID="22" presetSubtype="4">
                                  <p:stCondLst>
                                    <p:cond delay="0"/>
                                  </p:stCondLst>
                                  <p:childTnLst>
                                    <p:set>
                                      <p:cBhvr>
                                        <p:cTn dur="1" fill="hold" id="98">
                                          <p:stCondLst>
                                            <p:cond delay="0"/>
                                          </p:stCondLst>
                                        </p:cTn>
                                        <p:tgtEl>
                                          <p:spTgt spid="32"/>
                                        </p:tgtEl>
                                        <p:attrNameLst>
                                          <p:attrName>style.visibility</p:attrName>
                                        </p:attrNameLst>
                                      </p:cBhvr>
                                      <p:to>
                                        <p:strVal val="visible"/>
                                      </p:to>
                                    </p:set>
                                    <p:animEffect filter="wipe(down)" transition="in">
                                      <p:cBhvr>
                                        <p:cTn dur="500" id="99"/>
                                        <p:tgtEl>
                                          <p:spTgt spid="32"/>
                                        </p:tgtEl>
                                      </p:cBhvr>
                                    </p:animEffect>
                                  </p:childTnLst>
                                </p:cTn>
                              </p:par>
                            </p:childTnLst>
                          </p:cTn>
                        </p:par>
                      </p:childTnLst>
                    </p:cTn>
                  </p:par>
                  <p:par>
                    <p:cTn fill="hold" id="100" nodeType="clickPar">
                      <p:stCondLst>
                        <p:cond delay="indefinite"/>
                      </p:stCondLst>
                      <p:childTnLst>
                        <p:par>
                          <p:cTn fill="hold" id="101" nodeType="afterGroup">
                            <p:stCondLst>
                              <p:cond delay="0"/>
                            </p:stCondLst>
                            <p:childTnLst>
                              <p:par>
                                <p:cTn fill="hold" id="102" nodeType="clickEffect" presetClass="entr" presetID="53" presetSubtype="0">
                                  <p:stCondLst>
                                    <p:cond delay="0"/>
                                  </p:stCondLst>
                                  <p:childTnLst>
                                    <p:set>
                                      <p:cBhvr>
                                        <p:cTn dur="1" fill="hold" id="103">
                                          <p:stCondLst>
                                            <p:cond delay="0"/>
                                          </p:stCondLst>
                                        </p:cTn>
                                        <p:tgtEl>
                                          <p:spTgt spid="63"/>
                                        </p:tgtEl>
                                        <p:attrNameLst>
                                          <p:attrName>style.visibility</p:attrName>
                                        </p:attrNameLst>
                                      </p:cBhvr>
                                      <p:to>
                                        <p:strVal val="visible"/>
                                      </p:to>
                                    </p:set>
                                    <p:anim calcmode="lin" valueType="num">
                                      <p:cBhvr>
                                        <p:cTn dur="500" fill="hold" id="104"/>
                                        <p:tgtEl>
                                          <p:spTgt spid="63"/>
                                        </p:tgtEl>
                                        <p:attrNameLst>
                                          <p:attrName>ppt_w</p:attrName>
                                        </p:attrNameLst>
                                      </p:cBhvr>
                                      <p:tavLst>
                                        <p:tav tm="0">
                                          <p:val>
                                            <p:fltVal val="0"/>
                                          </p:val>
                                        </p:tav>
                                        <p:tav tm="100000">
                                          <p:val>
                                            <p:strVal val="#ppt_w"/>
                                          </p:val>
                                        </p:tav>
                                      </p:tavLst>
                                    </p:anim>
                                    <p:anim calcmode="lin" valueType="num">
                                      <p:cBhvr>
                                        <p:cTn dur="500" fill="hold" id="105"/>
                                        <p:tgtEl>
                                          <p:spTgt spid="63"/>
                                        </p:tgtEl>
                                        <p:attrNameLst>
                                          <p:attrName>ppt_h</p:attrName>
                                        </p:attrNameLst>
                                      </p:cBhvr>
                                      <p:tavLst>
                                        <p:tav tm="0">
                                          <p:val>
                                            <p:fltVal val="0"/>
                                          </p:val>
                                        </p:tav>
                                        <p:tav tm="100000">
                                          <p:val>
                                            <p:strVal val="#ppt_h"/>
                                          </p:val>
                                        </p:tav>
                                      </p:tavLst>
                                    </p:anim>
                                    <p:animEffect filter="fade" transition="in">
                                      <p:cBhvr>
                                        <p:cTn dur="500" id="106"/>
                                        <p:tgtEl>
                                          <p:spTgt spid="63"/>
                                        </p:tgtEl>
                                      </p:cBhvr>
                                    </p:animEffect>
                                  </p:childTnLst>
                                </p:cTn>
                              </p:par>
                            </p:childTnLst>
                          </p:cTn>
                        </p:par>
                      </p:childTnLst>
                    </p:cTn>
                  </p:par>
                  <p:par>
                    <p:cTn fill="hold" id="107" nodeType="clickPar">
                      <p:stCondLst>
                        <p:cond delay="indefinite"/>
                      </p:stCondLst>
                      <p:childTnLst>
                        <p:par>
                          <p:cTn fill="hold" id="108" nodeType="afterGroup">
                            <p:stCondLst>
                              <p:cond delay="0"/>
                            </p:stCondLst>
                            <p:childTnLst>
                              <p:par>
                                <p:cTn fill="hold" grpId="0" id="109" nodeType="clickEffect" presetClass="entr" presetID="22" presetSubtype="1">
                                  <p:stCondLst>
                                    <p:cond delay="0"/>
                                  </p:stCondLst>
                                  <p:childTnLst>
                                    <p:set>
                                      <p:cBhvr>
                                        <p:cTn dur="1" fill="hold" id="110">
                                          <p:stCondLst>
                                            <p:cond delay="0"/>
                                          </p:stCondLst>
                                        </p:cTn>
                                        <p:tgtEl>
                                          <p:spTgt spid="33"/>
                                        </p:tgtEl>
                                        <p:attrNameLst>
                                          <p:attrName>style.visibility</p:attrName>
                                        </p:attrNameLst>
                                      </p:cBhvr>
                                      <p:to>
                                        <p:strVal val="visible"/>
                                      </p:to>
                                    </p:set>
                                    <p:animEffect filter="wipe(up)" transition="in">
                                      <p:cBhvr>
                                        <p:cTn dur="500" id="111"/>
                                        <p:tgtEl>
                                          <p:spTgt spid="33"/>
                                        </p:tgtEl>
                                      </p:cBhvr>
                                    </p:animEffect>
                                  </p:childTnLst>
                                </p:cTn>
                              </p:par>
                            </p:childTnLst>
                          </p:cTn>
                        </p:par>
                      </p:childTnLst>
                    </p:cTn>
                  </p:par>
                  <p:par>
                    <p:cTn fill="hold" id="112" nodeType="clickPar">
                      <p:stCondLst>
                        <p:cond delay="indefinite"/>
                      </p:stCondLst>
                      <p:childTnLst>
                        <p:par>
                          <p:cTn fill="hold" id="113" nodeType="afterGroup">
                            <p:stCondLst>
                              <p:cond delay="0"/>
                            </p:stCondLst>
                            <p:childTnLst>
                              <p:par>
                                <p:cTn fill="hold" id="114" nodeType="clickEffect" presetClass="entr" presetID="53" presetSubtype="0">
                                  <p:stCondLst>
                                    <p:cond delay="0"/>
                                  </p:stCondLst>
                                  <p:childTnLst>
                                    <p:set>
                                      <p:cBhvr>
                                        <p:cTn dur="1" fill="hold" id="115">
                                          <p:stCondLst>
                                            <p:cond delay="0"/>
                                          </p:stCondLst>
                                        </p:cTn>
                                        <p:tgtEl>
                                          <p:spTgt spid="75"/>
                                        </p:tgtEl>
                                        <p:attrNameLst>
                                          <p:attrName>style.visibility</p:attrName>
                                        </p:attrNameLst>
                                      </p:cBhvr>
                                      <p:to>
                                        <p:strVal val="visible"/>
                                      </p:to>
                                    </p:set>
                                    <p:anim calcmode="lin" valueType="num">
                                      <p:cBhvr>
                                        <p:cTn dur="500" fill="hold" id="116"/>
                                        <p:tgtEl>
                                          <p:spTgt spid="75"/>
                                        </p:tgtEl>
                                        <p:attrNameLst>
                                          <p:attrName>ppt_w</p:attrName>
                                        </p:attrNameLst>
                                      </p:cBhvr>
                                      <p:tavLst>
                                        <p:tav tm="0">
                                          <p:val>
                                            <p:fltVal val="0"/>
                                          </p:val>
                                        </p:tav>
                                        <p:tav tm="100000">
                                          <p:val>
                                            <p:strVal val="#ppt_w"/>
                                          </p:val>
                                        </p:tav>
                                      </p:tavLst>
                                    </p:anim>
                                    <p:anim calcmode="lin" valueType="num">
                                      <p:cBhvr>
                                        <p:cTn dur="500" fill="hold" id="117"/>
                                        <p:tgtEl>
                                          <p:spTgt spid="75"/>
                                        </p:tgtEl>
                                        <p:attrNameLst>
                                          <p:attrName>ppt_h</p:attrName>
                                        </p:attrNameLst>
                                      </p:cBhvr>
                                      <p:tavLst>
                                        <p:tav tm="0">
                                          <p:val>
                                            <p:fltVal val="0"/>
                                          </p:val>
                                        </p:tav>
                                        <p:tav tm="100000">
                                          <p:val>
                                            <p:strVal val="#ppt_h"/>
                                          </p:val>
                                        </p:tav>
                                      </p:tavLst>
                                    </p:anim>
                                    <p:animEffect filter="fade" transition="in">
                                      <p:cBhvr>
                                        <p:cTn dur="500" id="118"/>
                                        <p:tgtEl>
                                          <p:spTgt spid="75"/>
                                        </p:tgtEl>
                                      </p:cBhvr>
                                    </p:animEffect>
                                  </p:childTnLst>
                                </p:cTn>
                              </p:par>
                            </p:childTnLst>
                          </p:cTn>
                        </p:par>
                      </p:childTnLst>
                    </p:cTn>
                  </p:par>
                  <p:par>
                    <p:cTn fill="hold" id="119" nodeType="clickPar">
                      <p:stCondLst>
                        <p:cond delay="indefinite"/>
                      </p:stCondLst>
                      <p:childTnLst>
                        <p:par>
                          <p:cTn fill="hold" id="120" nodeType="afterGroup">
                            <p:stCondLst>
                              <p:cond delay="0"/>
                            </p:stCondLst>
                            <p:childTnLst>
                              <p:par>
                                <p:cTn fill="hold" grpId="0" id="121" nodeType="clickEffect" presetClass="entr" presetID="42" presetSubtype="0">
                                  <p:stCondLst>
                                    <p:cond delay="0"/>
                                  </p:stCondLst>
                                  <p:childTnLst>
                                    <p:set>
                                      <p:cBhvr>
                                        <p:cTn dur="1" fill="hold" id="122">
                                          <p:stCondLst>
                                            <p:cond delay="0"/>
                                          </p:stCondLst>
                                        </p:cTn>
                                        <p:tgtEl>
                                          <p:spTgt spid="81"/>
                                        </p:tgtEl>
                                        <p:attrNameLst>
                                          <p:attrName>style.visibility</p:attrName>
                                        </p:attrNameLst>
                                      </p:cBhvr>
                                      <p:to>
                                        <p:strVal val="visible"/>
                                      </p:to>
                                    </p:set>
                                    <p:animEffect filter="fade" transition="in">
                                      <p:cBhvr>
                                        <p:cTn dur="500" id="123"/>
                                        <p:tgtEl>
                                          <p:spTgt spid="81"/>
                                        </p:tgtEl>
                                      </p:cBhvr>
                                    </p:animEffect>
                                    <p:anim calcmode="lin" valueType="num">
                                      <p:cBhvr>
                                        <p:cTn dur="500" fill="hold" id="124"/>
                                        <p:tgtEl>
                                          <p:spTgt spid="81"/>
                                        </p:tgtEl>
                                        <p:attrNameLst>
                                          <p:attrName>ppt_x</p:attrName>
                                        </p:attrNameLst>
                                      </p:cBhvr>
                                      <p:tavLst>
                                        <p:tav tm="0">
                                          <p:val>
                                            <p:strVal val="#ppt_x"/>
                                          </p:val>
                                        </p:tav>
                                        <p:tav tm="100000">
                                          <p:val>
                                            <p:strVal val="#ppt_x"/>
                                          </p:val>
                                        </p:tav>
                                      </p:tavLst>
                                    </p:anim>
                                    <p:anim calcmode="lin" valueType="num">
                                      <p:cBhvr>
                                        <p:cTn dur="500" fill="hold" id="125"/>
                                        <p:tgtEl>
                                          <p:spTgt spid="81"/>
                                        </p:tgtEl>
                                        <p:attrNameLst>
                                          <p:attrName>ppt_y</p:attrName>
                                        </p:attrNameLst>
                                      </p:cBhvr>
                                      <p:tavLst>
                                        <p:tav tm="0">
                                          <p:val>
                                            <p:strVal val="#ppt_y+.1"/>
                                          </p:val>
                                        </p:tav>
                                        <p:tav tm="100000">
                                          <p:val>
                                            <p:strVal val="#ppt_y"/>
                                          </p:val>
                                        </p:tav>
                                      </p:tavLst>
                                    </p:anim>
                                  </p:childTnLst>
                                </p:cTn>
                              </p:par>
                              <p:par>
                                <p:cTn fill="hold" grpId="0" id="126" nodeType="withEffect" presetClass="entr" presetID="42" presetSubtype="0">
                                  <p:stCondLst>
                                    <p:cond delay="0"/>
                                  </p:stCondLst>
                                  <p:childTnLst>
                                    <p:set>
                                      <p:cBhvr>
                                        <p:cTn dur="1" fill="hold" id="127">
                                          <p:stCondLst>
                                            <p:cond delay="0"/>
                                          </p:stCondLst>
                                        </p:cTn>
                                        <p:tgtEl>
                                          <p:spTgt spid="82"/>
                                        </p:tgtEl>
                                        <p:attrNameLst>
                                          <p:attrName>style.visibility</p:attrName>
                                        </p:attrNameLst>
                                      </p:cBhvr>
                                      <p:to>
                                        <p:strVal val="visible"/>
                                      </p:to>
                                    </p:set>
                                    <p:animEffect filter="fade" transition="in">
                                      <p:cBhvr>
                                        <p:cTn dur="500" id="128"/>
                                        <p:tgtEl>
                                          <p:spTgt spid="82"/>
                                        </p:tgtEl>
                                      </p:cBhvr>
                                    </p:animEffect>
                                    <p:anim calcmode="lin" valueType="num">
                                      <p:cBhvr>
                                        <p:cTn dur="500" fill="hold" id="129"/>
                                        <p:tgtEl>
                                          <p:spTgt spid="82"/>
                                        </p:tgtEl>
                                        <p:attrNameLst>
                                          <p:attrName>ppt_x</p:attrName>
                                        </p:attrNameLst>
                                      </p:cBhvr>
                                      <p:tavLst>
                                        <p:tav tm="0">
                                          <p:val>
                                            <p:strVal val="#ppt_x"/>
                                          </p:val>
                                        </p:tav>
                                        <p:tav tm="100000">
                                          <p:val>
                                            <p:strVal val="#ppt_x"/>
                                          </p:val>
                                        </p:tav>
                                      </p:tavLst>
                                    </p:anim>
                                    <p:anim calcmode="lin" valueType="num">
                                      <p:cBhvr>
                                        <p:cTn dur="500" fill="hold" id="130"/>
                                        <p:tgtEl>
                                          <p:spTgt spid="82"/>
                                        </p:tgtEl>
                                        <p:attrNameLst>
                                          <p:attrName>ppt_y</p:attrName>
                                        </p:attrNameLst>
                                      </p:cBhvr>
                                      <p:tavLst>
                                        <p:tav tm="0">
                                          <p:val>
                                            <p:strVal val="#ppt_y+.1"/>
                                          </p:val>
                                        </p:tav>
                                        <p:tav tm="100000">
                                          <p:val>
                                            <p:strVal val="#ppt_y"/>
                                          </p:val>
                                        </p:tav>
                                      </p:tavLst>
                                    </p:anim>
                                  </p:childTnLst>
                                </p:cTn>
                              </p:par>
                              <p:par>
                                <p:cTn fill="hold" grpId="0" id="131" nodeType="withEffect" presetClass="entr" presetID="42" presetSubtype="0">
                                  <p:stCondLst>
                                    <p:cond delay="0"/>
                                  </p:stCondLst>
                                  <p:childTnLst>
                                    <p:set>
                                      <p:cBhvr>
                                        <p:cTn dur="1" fill="hold" id="132">
                                          <p:stCondLst>
                                            <p:cond delay="0"/>
                                          </p:stCondLst>
                                        </p:cTn>
                                        <p:tgtEl>
                                          <p:spTgt spid="83"/>
                                        </p:tgtEl>
                                        <p:attrNameLst>
                                          <p:attrName>style.visibility</p:attrName>
                                        </p:attrNameLst>
                                      </p:cBhvr>
                                      <p:to>
                                        <p:strVal val="visible"/>
                                      </p:to>
                                    </p:set>
                                    <p:animEffect filter="fade" transition="in">
                                      <p:cBhvr>
                                        <p:cTn dur="500" id="133"/>
                                        <p:tgtEl>
                                          <p:spTgt spid="83"/>
                                        </p:tgtEl>
                                      </p:cBhvr>
                                    </p:animEffect>
                                    <p:anim calcmode="lin" valueType="num">
                                      <p:cBhvr>
                                        <p:cTn dur="500" fill="hold" id="134"/>
                                        <p:tgtEl>
                                          <p:spTgt spid="83"/>
                                        </p:tgtEl>
                                        <p:attrNameLst>
                                          <p:attrName>ppt_x</p:attrName>
                                        </p:attrNameLst>
                                      </p:cBhvr>
                                      <p:tavLst>
                                        <p:tav tm="0">
                                          <p:val>
                                            <p:strVal val="#ppt_x"/>
                                          </p:val>
                                        </p:tav>
                                        <p:tav tm="100000">
                                          <p:val>
                                            <p:strVal val="#ppt_x"/>
                                          </p:val>
                                        </p:tav>
                                      </p:tavLst>
                                    </p:anim>
                                    <p:anim calcmode="lin" valueType="num">
                                      <p:cBhvr>
                                        <p:cTn dur="500" fill="hold" id="135"/>
                                        <p:tgtEl>
                                          <p:spTgt spid="83"/>
                                        </p:tgtEl>
                                        <p:attrNameLst>
                                          <p:attrName>ppt_y</p:attrName>
                                        </p:attrNameLst>
                                      </p:cBhvr>
                                      <p:tavLst>
                                        <p:tav tm="0">
                                          <p:val>
                                            <p:strVal val="#ppt_y+.1"/>
                                          </p:val>
                                        </p:tav>
                                        <p:tav tm="100000">
                                          <p:val>
                                            <p:strVal val="#ppt_y"/>
                                          </p:val>
                                        </p:tav>
                                      </p:tavLst>
                                    </p:anim>
                                  </p:childTnLst>
                                </p:cTn>
                              </p:par>
                              <p:par>
                                <p:cTn fill="hold" grpId="0" id="136" nodeType="withEffect" presetClass="entr" presetID="42" presetSubtype="0">
                                  <p:stCondLst>
                                    <p:cond delay="0"/>
                                  </p:stCondLst>
                                  <p:childTnLst>
                                    <p:set>
                                      <p:cBhvr>
                                        <p:cTn dur="1" fill="hold" id="137">
                                          <p:stCondLst>
                                            <p:cond delay="0"/>
                                          </p:stCondLst>
                                        </p:cTn>
                                        <p:tgtEl>
                                          <p:spTgt spid="90"/>
                                        </p:tgtEl>
                                        <p:attrNameLst>
                                          <p:attrName>style.visibility</p:attrName>
                                        </p:attrNameLst>
                                      </p:cBhvr>
                                      <p:to>
                                        <p:strVal val="visible"/>
                                      </p:to>
                                    </p:set>
                                    <p:animEffect filter="fade" transition="in">
                                      <p:cBhvr>
                                        <p:cTn dur="500" id="138"/>
                                        <p:tgtEl>
                                          <p:spTgt spid="90"/>
                                        </p:tgtEl>
                                      </p:cBhvr>
                                    </p:animEffect>
                                    <p:anim calcmode="lin" valueType="num">
                                      <p:cBhvr>
                                        <p:cTn dur="500" fill="hold" id="139"/>
                                        <p:tgtEl>
                                          <p:spTgt spid="90"/>
                                        </p:tgtEl>
                                        <p:attrNameLst>
                                          <p:attrName>ppt_x</p:attrName>
                                        </p:attrNameLst>
                                      </p:cBhvr>
                                      <p:tavLst>
                                        <p:tav tm="0">
                                          <p:val>
                                            <p:strVal val="#ppt_x"/>
                                          </p:val>
                                        </p:tav>
                                        <p:tav tm="100000">
                                          <p:val>
                                            <p:strVal val="#ppt_x"/>
                                          </p:val>
                                        </p:tav>
                                      </p:tavLst>
                                    </p:anim>
                                    <p:anim calcmode="lin" valueType="num">
                                      <p:cBhvr>
                                        <p:cTn dur="500" fill="hold" id="140"/>
                                        <p:tgtEl>
                                          <p:spTgt spid="90"/>
                                        </p:tgtEl>
                                        <p:attrNameLst>
                                          <p:attrName>ppt_y</p:attrName>
                                        </p:attrNameLst>
                                      </p:cBhvr>
                                      <p:tavLst>
                                        <p:tav tm="0">
                                          <p:val>
                                            <p:strVal val="#ppt_y+.1"/>
                                          </p:val>
                                        </p:tav>
                                        <p:tav tm="100000">
                                          <p:val>
                                            <p:strVal val="#ppt_y"/>
                                          </p:val>
                                        </p:tav>
                                      </p:tavLst>
                                    </p:anim>
                                  </p:childTnLst>
                                </p:cTn>
                              </p:par>
                              <p:par>
                                <p:cTn fill="hold" grpId="0" id="141" nodeType="withEffect" presetClass="entr" presetID="42" presetSubtype="0">
                                  <p:stCondLst>
                                    <p:cond delay="0"/>
                                  </p:stCondLst>
                                  <p:childTnLst>
                                    <p:set>
                                      <p:cBhvr>
                                        <p:cTn dur="1" fill="hold" id="142">
                                          <p:stCondLst>
                                            <p:cond delay="0"/>
                                          </p:stCondLst>
                                        </p:cTn>
                                        <p:tgtEl>
                                          <p:spTgt spid="91"/>
                                        </p:tgtEl>
                                        <p:attrNameLst>
                                          <p:attrName>style.visibility</p:attrName>
                                        </p:attrNameLst>
                                      </p:cBhvr>
                                      <p:to>
                                        <p:strVal val="visible"/>
                                      </p:to>
                                    </p:set>
                                    <p:animEffect filter="fade" transition="in">
                                      <p:cBhvr>
                                        <p:cTn dur="500" id="143"/>
                                        <p:tgtEl>
                                          <p:spTgt spid="91"/>
                                        </p:tgtEl>
                                      </p:cBhvr>
                                    </p:animEffect>
                                    <p:anim calcmode="lin" valueType="num">
                                      <p:cBhvr>
                                        <p:cTn dur="500" fill="hold" id="144"/>
                                        <p:tgtEl>
                                          <p:spTgt spid="91"/>
                                        </p:tgtEl>
                                        <p:attrNameLst>
                                          <p:attrName>ppt_x</p:attrName>
                                        </p:attrNameLst>
                                      </p:cBhvr>
                                      <p:tavLst>
                                        <p:tav tm="0">
                                          <p:val>
                                            <p:strVal val="#ppt_x"/>
                                          </p:val>
                                        </p:tav>
                                        <p:tav tm="100000">
                                          <p:val>
                                            <p:strVal val="#ppt_x"/>
                                          </p:val>
                                        </p:tav>
                                      </p:tavLst>
                                    </p:anim>
                                    <p:anim calcmode="lin" valueType="num">
                                      <p:cBhvr>
                                        <p:cTn dur="500" fill="hold" id="145"/>
                                        <p:tgtEl>
                                          <p:spTgt spid="91"/>
                                        </p:tgtEl>
                                        <p:attrNameLst>
                                          <p:attrName>ppt_y</p:attrName>
                                        </p:attrNameLst>
                                      </p:cBhvr>
                                      <p:tavLst>
                                        <p:tav tm="0">
                                          <p:val>
                                            <p:strVal val="#ppt_y+.1"/>
                                          </p:val>
                                        </p:tav>
                                        <p:tav tm="100000">
                                          <p:val>
                                            <p:strVal val="#ppt_y"/>
                                          </p:val>
                                        </p:tav>
                                      </p:tavLst>
                                    </p:anim>
                                  </p:childTnLst>
                                </p:cTn>
                              </p:par>
                              <p:par>
                                <p:cTn fill="hold" grpId="0" id="146" nodeType="withEffect" presetClass="entr" presetID="42" presetSubtype="0">
                                  <p:stCondLst>
                                    <p:cond delay="0"/>
                                  </p:stCondLst>
                                  <p:childTnLst>
                                    <p:set>
                                      <p:cBhvr>
                                        <p:cTn dur="1" fill="hold" id="147">
                                          <p:stCondLst>
                                            <p:cond delay="0"/>
                                          </p:stCondLst>
                                        </p:cTn>
                                        <p:tgtEl>
                                          <p:spTgt spid="92"/>
                                        </p:tgtEl>
                                        <p:attrNameLst>
                                          <p:attrName>style.visibility</p:attrName>
                                        </p:attrNameLst>
                                      </p:cBhvr>
                                      <p:to>
                                        <p:strVal val="visible"/>
                                      </p:to>
                                    </p:set>
                                    <p:animEffect filter="fade" transition="in">
                                      <p:cBhvr>
                                        <p:cTn dur="500" id="148"/>
                                        <p:tgtEl>
                                          <p:spTgt spid="92"/>
                                        </p:tgtEl>
                                      </p:cBhvr>
                                    </p:animEffect>
                                    <p:anim calcmode="lin" valueType="num">
                                      <p:cBhvr>
                                        <p:cTn dur="500" fill="hold" id="149"/>
                                        <p:tgtEl>
                                          <p:spTgt spid="92"/>
                                        </p:tgtEl>
                                        <p:attrNameLst>
                                          <p:attrName>ppt_x</p:attrName>
                                        </p:attrNameLst>
                                      </p:cBhvr>
                                      <p:tavLst>
                                        <p:tav tm="0">
                                          <p:val>
                                            <p:strVal val="#ppt_x"/>
                                          </p:val>
                                        </p:tav>
                                        <p:tav tm="100000">
                                          <p:val>
                                            <p:strVal val="#ppt_x"/>
                                          </p:val>
                                        </p:tav>
                                      </p:tavLst>
                                    </p:anim>
                                    <p:anim calcmode="lin" valueType="num">
                                      <p:cBhvr>
                                        <p:cTn dur="500" fill="hold" id="150"/>
                                        <p:tgtEl>
                                          <p:spTgt spid="92"/>
                                        </p:tgtEl>
                                        <p:attrNameLst>
                                          <p:attrName>ppt_y</p:attrName>
                                        </p:attrNameLst>
                                      </p:cBhvr>
                                      <p:tavLst>
                                        <p:tav tm="0">
                                          <p:val>
                                            <p:strVal val="#ppt_y+.1"/>
                                          </p:val>
                                        </p:tav>
                                        <p:tav tm="100000">
                                          <p:val>
                                            <p:strVal val="#ppt_y"/>
                                          </p:val>
                                        </p:tav>
                                      </p:tavLst>
                                    </p:anim>
                                  </p:childTnLst>
                                </p:cTn>
                              </p:par>
                              <p:par>
                                <p:cTn fill="hold" grpId="0" id="151" nodeType="withEffect" presetClass="entr" presetID="42" presetSubtype="0">
                                  <p:stCondLst>
                                    <p:cond delay="0"/>
                                  </p:stCondLst>
                                  <p:childTnLst>
                                    <p:set>
                                      <p:cBhvr>
                                        <p:cTn dur="1" fill="hold" id="152">
                                          <p:stCondLst>
                                            <p:cond delay="0"/>
                                          </p:stCondLst>
                                        </p:cTn>
                                        <p:tgtEl>
                                          <p:spTgt spid="78"/>
                                        </p:tgtEl>
                                        <p:attrNameLst>
                                          <p:attrName>style.visibility</p:attrName>
                                        </p:attrNameLst>
                                      </p:cBhvr>
                                      <p:to>
                                        <p:strVal val="visible"/>
                                      </p:to>
                                    </p:set>
                                    <p:animEffect filter="fade" transition="in">
                                      <p:cBhvr>
                                        <p:cTn dur="500" id="153"/>
                                        <p:tgtEl>
                                          <p:spTgt spid="78"/>
                                        </p:tgtEl>
                                      </p:cBhvr>
                                    </p:animEffect>
                                    <p:anim calcmode="lin" valueType="num">
                                      <p:cBhvr>
                                        <p:cTn dur="500" fill="hold" id="154"/>
                                        <p:tgtEl>
                                          <p:spTgt spid="78"/>
                                        </p:tgtEl>
                                        <p:attrNameLst>
                                          <p:attrName>ppt_x</p:attrName>
                                        </p:attrNameLst>
                                      </p:cBhvr>
                                      <p:tavLst>
                                        <p:tav tm="0">
                                          <p:val>
                                            <p:strVal val="#ppt_x"/>
                                          </p:val>
                                        </p:tav>
                                        <p:tav tm="100000">
                                          <p:val>
                                            <p:strVal val="#ppt_x"/>
                                          </p:val>
                                        </p:tav>
                                      </p:tavLst>
                                    </p:anim>
                                    <p:anim calcmode="lin" valueType="num">
                                      <p:cBhvr>
                                        <p:cTn dur="500" fill="hold" id="155"/>
                                        <p:tgtEl>
                                          <p:spTgt spid="78"/>
                                        </p:tgtEl>
                                        <p:attrNameLst>
                                          <p:attrName>ppt_y</p:attrName>
                                        </p:attrNameLst>
                                      </p:cBhvr>
                                      <p:tavLst>
                                        <p:tav tm="0">
                                          <p:val>
                                            <p:strVal val="#ppt_y+.1"/>
                                          </p:val>
                                        </p:tav>
                                        <p:tav tm="100000">
                                          <p:val>
                                            <p:strVal val="#ppt_y"/>
                                          </p:val>
                                        </p:tav>
                                      </p:tavLst>
                                    </p:anim>
                                  </p:childTnLst>
                                </p:cTn>
                              </p:par>
                              <p:par>
                                <p:cTn fill="hold" grpId="0" id="156" nodeType="withEffect" presetClass="entr" presetID="42" presetSubtype="0">
                                  <p:stCondLst>
                                    <p:cond delay="0"/>
                                  </p:stCondLst>
                                  <p:childTnLst>
                                    <p:set>
                                      <p:cBhvr>
                                        <p:cTn dur="1" fill="hold" id="157">
                                          <p:stCondLst>
                                            <p:cond delay="0"/>
                                          </p:stCondLst>
                                        </p:cTn>
                                        <p:tgtEl>
                                          <p:spTgt spid="79"/>
                                        </p:tgtEl>
                                        <p:attrNameLst>
                                          <p:attrName>style.visibility</p:attrName>
                                        </p:attrNameLst>
                                      </p:cBhvr>
                                      <p:to>
                                        <p:strVal val="visible"/>
                                      </p:to>
                                    </p:set>
                                    <p:animEffect filter="fade" transition="in">
                                      <p:cBhvr>
                                        <p:cTn dur="500" id="158"/>
                                        <p:tgtEl>
                                          <p:spTgt spid="79"/>
                                        </p:tgtEl>
                                      </p:cBhvr>
                                    </p:animEffect>
                                    <p:anim calcmode="lin" valueType="num">
                                      <p:cBhvr>
                                        <p:cTn dur="500" fill="hold" id="159"/>
                                        <p:tgtEl>
                                          <p:spTgt spid="79"/>
                                        </p:tgtEl>
                                        <p:attrNameLst>
                                          <p:attrName>ppt_x</p:attrName>
                                        </p:attrNameLst>
                                      </p:cBhvr>
                                      <p:tavLst>
                                        <p:tav tm="0">
                                          <p:val>
                                            <p:strVal val="#ppt_x"/>
                                          </p:val>
                                        </p:tav>
                                        <p:tav tm="100000">
                                          <p:val>
                                            <p:strVal val="#ppt_x"/>
                                          </p:val>
                                        </p:tav>
                                      </p:tavLst>
                                    </p:anim>
                                    <p:anim calcmode="lin" valueType="num">
                                      <p:cBhvr>
                                        <p:cTn dur="500" fill="hold" id="160"/>
                                        <p:tgtEl>
                                          <p:spTgt spid="79"/>
                                        </p:tgtEl>
                                        <p:attrNameLst>
                                          <p:attrName>ppt_y</p:attrName>
                                        </p:attrNameLst>
                                      </p:cBhvr>
                                      <p:tavLst>
                                        <p:tav tm="0">
                                          <p:val>
                                            <p:strVal val="#ppt_y+.1"/>
                                          </p:val>
                                        </p:tav>
                                        <p:tav tm="100000">
                                          <p:val>
                                            <p:strVal val="#ppt_y"/>
                                          </p:val>
                                        </p:tav>
                                      </p:tavLst>
                                    </p:anim>
                                  </p:childTnLst>
                                </p:cTn>
                              </p:par>
                              <p:par>
                                <p:cTn fill="hold" grpId="0" id="161" nodeType="withEffect" presetClass="entr" presetID="42" presetSubtype="0">
                                  <p:stCondLst>
                                    <p:cond delay="0"/>
                                  </p:stCondLst>
                                  <p:childTnLst>
                                    <p:set>
                                      <p:cBhvr>
                                        <p:cTn dur="1" fill="hold" id="162">
                                          <p:stCondLst>
                                            <p:cond delay="0"/>
                                          </p:stCondLst>
                                        </p:cTn>
                                        <p:tgtEl>
                                          <p:spTgt spid="80"/>
                                        </p:tgtEl>
                                        <p:attrNameLst>
                                          <p:attrName>style.visibility</p:attrName>
                                        </p:attrNameLst>
                                      </p:cBhvr>
                                      <p:to>
                                        <p:strVal val="visible"/>
                                      </p:to>
                                    </p:set>
                                    <p:animEffect filter="fade" transition="in">
                                      <p:cBhvr>
                                        <p:cTn dur="500" id="163"/>
                                        <p:tgtEl>
                                          <p:spTgt spid="80"/>
                                        </p:tgtEl>
                                      </p:cBhvr>
                                    </p:animEffect>
                                    <p:anim calcmode="lin" valueType="num">
                                      <p:cBhvr>
                                        <p:cTn dur="500" fill="hold" id="164"/>
                                        <p:tgtEl>
                                          <p:spTgt spid="80"/>
                                        </p:tgtEl>
                                        <p:attrNameLst>
                                          <p:attrName>ppt_x</p:attrName>
                                        </p:attrNameLst>
                                      </p:cBhvr>
                                      <p:tavLst>
                                        <p:tav tm="0">
                                          <p:val>
                                            <p:strVal val="#ppt_x"/>
                                          </p:val>
                                        </p:tav>
                                        <p:tav tm="100000">
                                          <p:val>
                                            <p:strVal val="#ppt_x"/>
                                          </p:val>
                                        </p:tav>
                                      </p:tavLst>
                                    </p:anim>
                                    <p:anim calcmode="lin" valueType="num">
                                      <p:cBhvr>
                                        <p:cTn dur="500" fill="hold" id="165"/>
                                        <p:tgtEl>
                                          <p:spTgt spid="80"/>
                                        </p:tgtEl>
                                        <p:attrNameLst>
                                          <p:attrName>ppt_y</p:attrName>
                                        </p:attrNameLst>
                                      </p:cBhvr>
                                      <p:tavLst>
                                        <p:tav tm="0">
                                          <p:val>
                                            <p:strVal val="#ppt_y+.1"/>
                                          </p:val>
                                        </p:tav>
                                        <p:tav tm="100000">
                                          <p:val>
                                            <p:strVal val="#ppt_y"/>
                                          </p:val>
                                        </p:tav>
                                      </p:tavLst>
                                    </p:anim>
                                  </p:childTnLst>
                                </p:cTn>
                              </p:par>
                              <p:par>
                                <p:cTn fill="hold" grpId="0" id="166" nodeType="withEffect" presetClass="entr" presetID="47" presetSubtype="0">
                                  <p:stCondLst>
                                    <p:cond delay="0"/>
                                  </p:stCondLst>
                                  <p:childTnLst>
                                    <p:set>
                                      <p:cBhvr>
                                        <p:cTn dur="1" fill="hold" id="167">
                                          <p:stCondLst>
                                            <p:cond delay="0"/>
                                          </p:stCondLst>
                                        </p:cTn>
                                        <p:tgtEl>
                                          <p:spTgt spid="87"/>
                                        </p:tgtEl>
                                        <p:attrNameLst>
                                          <p:attrName>style.visibility</p:attrName>
                                        </p:attrNameLst>
                                      </p:cBhvr>
                                      <p:to>
                                        <p:strVal val="visible"/>
                                      </p:to>
                                    </p:set>
                                    <p:animEffect filter="fade" transition="in">
                                      <p:cBhvr>
                                        <p:cTn dur="500" id="168"/>
                                        <p:tgtEl>
                                          <p:spTgt spid="87"/>
                                        </p:tgtEl>
                                      </p:cBhvr>
                                    </p:animEffect>
                                    <p:anim calcmode="lin" valueType="num">
                                      <p:cBhvr>
                                        <p:cTn dur="500" fill="hold" id="169"/>
                                        <p:tgtEl>
                                          <p:spTgt spid="87"/>
                                        </p:tgtEl>
                                        <p:attrNameLst>
                                          <p:attrName>ppt_x</p:attrName>
                                        </p:attrNameLst>
                                      </p:cBhvr>
                                      <p:tavLst>
                                        <p:tav tm="0">
                                          <p:val>
                                            <p:strVal val="#ppt_x"/>
                                          </p:val>
                                        </p:tav>
                                        <p:tav tm="100000">
                                          <p:val>
                                            <p:strVal val="#ppt_x"/>
                                          </p:val>
                                        </p:tav>
                                      </p:tavLst>
                                    </p:anim>
                                    <p:anim calcmode="lin" valueType="num">
                                      <p:cBhvr>
                                        <p:cTn dur="500" fill="hold" id="170"/>
                                        <p:tgtEl>
                                          <p:spTgt spid="87"/>
                                        </p:tgtEl>
                                        <p:attrNameLst>
                                          <p:attrName>ppt_y</p:attrName>
                                        </p:attrNameLst>
                                      </p:cBhvr>
                                      <p:tavLst>
                                        <p:tav tm="0">
                                          <p:val>
                                            <p:strVal val="#ppt_y-.1"/>
                                          </p:val>
                                        </p:tav>
                                        <p:tav tm="100000">
                                          <p:val>
                                            <p:strVal val="#ppt_y"/>
                                          </p:val>
                                        </p:tav>
                                      </p:tavLst>
                                    </p:anim>
                                  </p:childTnLst>
                                </p:cTn>
                              </p:par>
                              <p:par>
                                <p:cTn fill="hold" grpId="0" id="171" nodeType="withEffect" presetClass="entr" presetID="47" presetSubtype="0">
                                  <p:stCondLst>
                                    <p:cond delay="0"/>
                                  </p:stCondLst>
                                  <p:childTnLst>
                                    <p:set>
                                      <p:cBhvr>
                                        <p:cTn dur="1" fill="hold" id="172">
                                          <p:stCondLst>
                                            <p:cond delay="0"/>
                                          </p:stCondLst>
                                        </p:cTn>
                                        <p:tgtEl>
                                          <p:spTgt spid="88"/>
                                        </p:tgtEl>
                                        <p:attrNameLst>
                                          <p:attrName>style.visibility</p:attrName>
                                        </p:attrNameLst>
                                      </p:cBhvr>
                                      <p:to>
                                        <p:strVal val="visible"/>
                                      </p:to>
                                    </p:set>
                                    <p:animEffect filter="fade" transition="in">
                                      <p:cBhvr>
                                        <p:cTn dur="500" id="173"/>
                                        <p:tgtEl>
                                          <p:spTgt spid="88"/>
                                        </p:tgtEl>
                                      </p:cBhvr>
                                    </p:animEffect>
                                    <p:anim calcmode="lin" valueType="num">
                                      <p:cBhvr>
                                        <p:cTn dur="500" fill="hold" id="174"/>
                                        <p:tgtEl>
                                          <p:spTgt spid="88"/>
                                        </p:tgtEl>
                                        <p:attrNameLst>
                                          <p:attrName>ppt_x</p:attrName>
                                        </p:attrNameLst>
                                      </p:cBhvr>
                                      <p:tavLst>
                                        <p:tav tm="0">
                                          <p:val>
                                            <p:strVal val="#ppt_x"/>
                                          </p:val>
                                        </p:tav>
                                        <p:tav tm="100000">
                                          <p:val>
                                            <p:strVal val="#ppt_x"/>
                                          </p:val>
                                        </p:tav>
                                      </p:tavLst>
                                    </p:anim>
                                    <p:anim calcmode="lin" valueType="num">
                                      <p:cBhvr>
                                        <p:cTn dur="500" fill="hold" id="175"/>
                                        <p:tgtEl>
                                          <p:spTgt spid="88"/>
                                        </p:tgtEl>
                                        <p:attrNameLst>
                                          <p:attrName>ppt_y</p:attrName>
                                        </p:attrNameLst>
                                      </p:cBhvr>
                                      <p:tavLst>
                                        <p:tav tm="0">
                                          <p:val>
                                            <p:strVal val="#ppt_y-.1"/>
                                          </p:val>
                                        </p:tav>
                                        <p:tav tm="100000">
                                          <p:val>
                                            <p:strVal val="#ppt_y"/>
                                          </p:val>
                                        </p:tav>
                                      </p:tavLst>
                                    </p:anim>
                                  </p:childTnLst>
                                </p:cTn>
                              </p:par>
                              <p:par>
                                <p:cTn fill="hold" grpId="0" id="176" nodeType="withEffect" presetClass="entr" presetID="47" presetSubtype="0">
                                  <p:stCondLst>
                                    <p:cond delay="0"/>
                                  </p:stCondLst>
                                  <p:childTnLst>
                                    <p:set>
                                      <p:cBhvr>
                                        <p:cTn dur="1" fill="hold" id="177">
                                          <p:stCondLst>
                                            <p:cond delay="0"/>
                                          </p:stCondLst>
                                        </p:cTn>
                                        <p:tgtEl>
                                          <p:spTgt spid="89"/>
                                        </p:tgtEl>
                                        <p:attrNameLst>
                                          <p:attrName>style.visibility</p:attrName>
                                        </p:attrNameLst>
                                      </p:cBhvr>
                                      <p:to>
                                        <p:strVal val="visible"/>
                                      </p:to>
                                    </p:set>
                                    <p:animEffect filter="fade" transition="in">
                                      <p:cBhvr>
                                        <p:cTn dur="500" id="178"/>
                                        <p:tgtEl>
                                          <p:spTgt spid="89"/>
                                        </p:tgtEl>
                                      </p:cBhvr>
                                    </p:animEffect>
                                    <p:anim calcmode="lin" valueType="num">
                                      <p:cBhvr>
                                        <p:cTn dur="500" fill="hold" id="179"/>
                                        <p:tgtEl>
                                          <p:spTgt spid="89"/>
                                        </p:tgtEl>
                                        <p:attrNameLst>
                                          <p:attrName>ppt_x</p:attrName>
                                        </p:attrNameLst>
                                      </p:cBhvr>
                                      <p:tavLst>
                                        <p:tav tm="0">
                                          <p:val>
                                            <p:strVal val="#ppt_x"/>
                                          </p:val>
                                        </p:tav>
                                        <p:tav tm="100000">
                                          <p:val>
                                            <p:strVal val="#ppt_x"/>
                                          </p:val>
                                        </p:tav>
                                      </p:tavLst>
                                    </p:anim>
                                    <p:anim calcmode="lin" valueType="num">
                                      <p:cBhvr>
                                        <p:cTn dur="500" fill="hold" id="180"/>
                                        <p:tgtEl>
                                          <p:spTgt spid="89"/>
                                        </p:tgtEl>
                                        <p:attrNameLst>
                                          <p:attrName>ppt_y</p:attrName>
                                        </p:attrNameLst>
                                      </p:cBhvr>
                                      <p:tavLst>
                                        <p:tav tm="0">
                                          <p:val>
                                            <p:strVal val="#ppt_y-.1"/>
                                          </p:val>
                                        </p:tav>
                                        <p:tav tm="100000">
                                          <p:val>
                                            <p:strVal val="#ppt_y"/>
                                          </p:val>
                                        </p:tav>
                                      </p:tavLst>
                                    </p:anim>
                                  </p:childTnLst>
                                </p:cTn>
                              </p:par>
                              <p:par>
                                <p:cTn fill="hold" grpId="0" id="181" nodeType="withEffect" presetClass="entr" presetID="47" presetSubtype="0">
                                  <p:stCondLst>
                                    <p:cond delay="0"/>
                                  </p:stCondLst>
                                  <p:childTnLst>
                                    <p:set>
                                      <p:cBhvr>
                                        <p:cTn dur="1" fill="hold" id="182">
                                          <p:stCondLst>
                                            <p:cond delay="0"/>
                                          </p:stCondLst>
                                        </p:cTn>
                                        <p:tgtEl>
                                          <p:spTgt spid="84"/>
                                        </p:tgtEl>
                                        <p:attrNameLst>
                                          <p:attrName>style.visibility</p:attrName>
                                        </p:attrNameLst>
                                      </p:cBhvr>
                                      <p:to>
                                        <p:strVal val="visible"/>
                                      </p:to>
                                    </p:set>
                                    <p:animEffect filter="fade" transition="in">
                                      <p:cBhvr>
                                        <p:cTn dur="500" id="183"/>
                                        <p:tgtEl>
                                          <p:spTgt spid="84"/>
                                        </p:tgtEl>
                                      </p:cBhvr>
                                    </p:animEffect>
                                    <p:anim calcmode="lin" valueType="num">
                                      <p:cBhvr>
                                        <p:cTn dur="500" fill="hold" id="184"/>
                                        <p:tgtEl>
                                          <p:spTgt spid="84"/>
                                        </p:tgtEl>
                                        <p:attrNameLst>
                                          <p:attrName>ppt_x</p:attrName>
                                        </p:attrNameLst>
                                      </p:cBhvr>
                                      <p:tavLst>
                                        <p:tav tm="0">
                                          <p:val>
                                            <p:strVal val="#ppt_x"/>
                                          </p:val>
                                        </p:tav>
                                        <p:tav tm="100000">
                                          <p:val>
                                            <p:strVal val="#ppt_x"/>
                                          </p:val>
                                        </p:tav>
                                      </p:tavLst>
                                    </p:anim>
                                    <p:anim calcmode="lin" valueType="num">
                                      <p:cBhvr>
                                        <p:cTn dur="500" fill="hold" id="185"/>
                                        <p:tgtEl>
                                          <p:spTgt spid="84"/>
                                        </p:tgtEl>
                                        <p:attrNameLst>
                                          <p:attrName>ppt_y</p:attrName>
                                        </p:attrNameLst>
                                      </p:cBhvr>
                                      <p:tavLst>
                                        <p:tav tm="0">
                                          <p:val>
                                            <p:strVal val="#ppt_y-.1"/>
                                          </p:val>
                                        </p:tav>
                                        <p:tav tm="100000">
                                          <p:val>
                                            <p:strVal val="#ppt_y"/>
                                          </p:val>
                                        </p:tav>
                                      </p:tavLst>
                                    </p:anim>
                                  </p:childTnLst>
                                </p:cTn>
                              </p:par>
                              <p:par>
                                <p:cTn fill="hold" grpId="0" id="186" nodeType="withEffect" presetClass="entr" presetID="47" presetSubtype="0">
                                  <p:stCondLst>
                                    <p:cond delay="0"/>
                                  </p:stCondLst>
                                  <p:childTnLst>
                                    <p:set>
                                      <p:cBhvr>
                                        <p:cTn dur="1" fill="hold" id="187">
                                          <p:stCondLst>
                                            <p:cond delay="0"/>
                                          </p:stCondLst>
                                        </p:cTn>
                                        <p:tgtEl>
                                          <p:spTgt spid="85"/>
                                        </p:tgtEl>
                                        <p:attrNameLst>
                                          <p:attrName>style.visibility</p:attrName>
                                        </p:attrNameLst>
                                      </p:cBhvr>
                                      <p:to>
                                        <p:strVal val="visible"/>
                                      </p:to>
                                    </p:set>
                                    <p:animEffect filter="fade" transition="in">
                                      <p:cBhvr>
                                        <p:cTn dur="500" id="188"/>
                                        <p:tgtEl>
                                          <p:spTgt spid="85"/>
                                        </p:tgtEl>
                                      </p:cBhvr>
                                    </p:animEffect>
                                    <p:anim calcmode="lin" valueType="num">
                                      <p:cBhvr>
                                        <p:cTn dur="500" fill="hold" id="189"/>
                                        <p:tgtEl>
                                          <p:spTgt spid="85"/>
                                        </p:tgtEl>
                                        <p:attrNameLst>
                                          <p:attrName>ppt_x</p:attrName>
                                        </p:attrNameLst>
                                      </p:cBhvr>
                                      <p:tavLst>
                                        <p:tav tm="0">
                                          <p:val>
                                            <p:strVal val="#ppt_x"/>
                                          </p:val>
                                        </p:tav>
                                        <p:tav tm="100000">
                                          <p:val>
                                            <p:strVal val="#ppt_x"/>
                                          </p:val>
                                        </p:tav>
                                      </p:tavLst>
                                    </p:anim>
                                    <p:anim calcmode="lin" valueType="num">
                                      <p:cBhvr>
                                        <p:cTn dur="500" fill="hold" id="190"/>
                                        <p:tgtEl>
                                          <p:spTgt spid="85"/>
                                        </p:tgtEl>
                                        <p:attrNameLst>
                                          <p:attrName>ppt_y</p:attrName>
                                        </p:attrNameLst>
                                      </p:cBhvr>
                                      <p:tavLst>
                                        <p:tav tm="0">
                                          <p:val>
                                            <p:strVal val="#ppt_y-.1"/>
                                          </p:val>
                                        </p:tav>
                                        <p:tav tm="100000">
                                          <p:val>
                                            <p:strVal val="#ppt_y"/>
                                          </p:val>
                                        </p:tav>
                                      </p:tavLst>
                                    </p:anim>
                                  </p:childTnLst>
                                </p:cTn>
                              </p:par>
                              <p:par>
                                <p:cTn fill="hold" grpId="0" id="191" nodeType="withEffect" presetClass="entr" presetID="47" presetSubtype="0">
                                  <p:stCondLst>
                                    <p:cond delay="0"/>
                                  </p:stCondLst>
                                  <p:childTnLst>
                                    <p:set>
                                      <p:cBhvr>
                                        <p:cTn dur="1" fill="hold" id="192">
                                          <p:stCondLst>
                                            <p:cond delay="0"/>
                                          </p:stCondLst>
                                        </p:cTn>
                                        <p:tgtEl>
                                          <p:spTgt spid="86"/>
                                        </p:tgtEl>
                                        <p:attrNameLst>
                                          <p:attrName>style.visibility</p:attrName>
                                        </p:attrNameLst>
                                      </p:cBhvr>
                                      <p:to>
                                        <p:strVal val="visible"/>
                                      </p:to>
                                    </p:set>
                                    <p:animEffect filter="fade" transition="in">
                                      <p:cBhvr>
                                        <p:cTn dur="500" id="193"/>
                                        <p:tgtEl>
                                          <p:spTgt spid="86"/>
                                        </p:tgtEl>
                                      </p:cBhvr>
                                    </p:animEffect>
                                    <p:anim calcmode="lin" valueType="num">
                                      <p:cBhvr>
                                        <p:cTn dur="500" fill="hold" id="194"/>
                                        <p:tgtEl>
                                          <p:spTgt spid="86"/>
                                        </p:tgtEl>
                                        <p:attrNameLst>
                                          <p:attrName>ppt_x</p:attrName>
                                        </p:attrNameLst>
                                      </p:cBhvr>
                                      <p:tavLst>
                                        <p:tav tm="0">
                                          <p:val>
                                            <p:strVal val="#ppt_x"/>
                                          </p:val>
                                        </p:tav>
                                        <p:tav tm="100000">
                                          <p:val>
                                            <p:strVal val="#ppt_x"/>
                                          </p:val>
                                        </p:tav>
                                      </p:tavLst>
                                    </p:anim>
                                    <p:anim calcmode="lin" valueType="num">
                                      <p:cBhvr>
                                        <p:cTn dur="500" fill="hold" id="195"/>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29"/>
      <p:bldP grpId="0" spid="30"/>
      <p:bldP grpId="0" spid="31"/>
      <p:bldP grpId="0" spid="32"/>
      <p:bldP grpId="0" spid="33"/>
      <p:bldP grpId="0" spid="34"/>
      <p:bldP grpId="0" spid="35"/>
      <p:bldP grpId="0" spid="36"/>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529736" y="1043360"/>
            <a:ext cx="4376372" cy="3616081"/>
            <a:chOff x="723900" y="1421719"/>
            <a:chExt cx="5172075" cy="4273550"/>
          </a:xfrm>
          <a:solidFill>
            <a:srgbClr val="C0C0C0"/>
          </a:solidFill>
        </p:grpSpPr>
        <p:sp>
          <p:nvSpPr>
            <p:cNvPr id="6" name="Freeform 5"/>
            <p:cNvSpPr/>
            <p:nvPr/>
          </p:nvSpPr>
          <p:spPr bwMode="auto">
            <a:xfrm>
              <a:off x="2895600" y="1469344"/>
              <a:ext cx="2266950" cy="1933575"/>
            </a:xfrm>
            <a:custGeom>
              <a:gdLst>
                <a:gd fmla="*/ 1322 w 1428" name="T0"/>
                <a:gd fmla="*/ 106 h 1218" name="T1"/>
                <a:gd fmla="*/ 1262 w 1428" name="T2"/>
                <a:gd fmla="*/ 116 h 1218" name="T3"/>
                <a:gd fmla="*/ 1216 w 1428" name="T4"/>
                <a:gd fmla="*/ 60 h 1218" name="T5"/>
                <a:gd fmla="*/ 1168 w 1428" name="T6"/>
                <a:gd fmla="*/ 58 h 1218" name="T7"/>
                <a:gd fmla="*/ 1136 w 1428" name="T8"/>
                <a:gd fmla="*/ 8 h 1218" name="T9"/>
                <a:gd fmla="*/ 1142 w 1428" name="T10"/>
                <a:gd fmla="*/ 44 h 1218" name="T11"/>
                <a:gd fmla="*/ 1118 w 1428" name="T12"/>
                <a:gd fmla="*/ 154 h 1218" name="T13"/>
                <a:gd fmla="*/ 1106 w 1428" name="T14"/>
                <a:gd fmla="*/ 244 h 1218" name="T15"/>
                <a:gd fmla="*/ 1014 w 1428" name="T16"/>
                <a:gd fmla="*/ 280 h 1218" name="T17"/>
                <a:gd fmla="*/ 974 w 1428" name="T18"/>
                <a:gd fmla="*/ 430 h 1218" name="T19"/>
                <a:gd fmla="*/ 1106 w 1428" name="T20"/>
                <a:gd fmla="*/ 400 h 1218" name="T21"/>
                <a:gd fmla="*/ 1192 w 1428" name="T22"/>
                <a:gd fmla="*/ 480 h 1218" name="T23"/>
                <a:gd fmla="*/ 1084 w 1428" name="T24"/>
                <a:gd fmla="*/ 512 h 1218" name="T25"/>
                <a:gd fmla="*/ 996 w 1428" name="T26"/>
                <a:gd fmla="*/ 606 h 1218" name="T27"/>
                <a:gd fmla="*/ 910 w 1428" name="T28"/>
                <a:gd fmla="*/ 664 h 1218" name="T29"/>
                <a:gd fmla="*/ 790 w 1428" name="T30"/>
                <a:gd fmla="*/ 662 h 1218" name="T31"/>
                <a:gd fmla="*/ 794 w 1428" name="T32"/>
                <a:gd fmla="*/ 748 h 1218" name="T33"/>
                <a:gd fmla="*/ 750 w 1428" name="T34"/>
                <a:gd fmla="*/ 786 h 1218" name="T35"/>
                <a:gd fmla="*/ 688 w 1428" name="T36"/>
                <a:gd fmla="*/ 864 h 1218" name="T37"/>
                <a:gd fmla="*/ 450 w 1428" name="T38"/>
                <a:gd fmla="*/ 914 h 1218" name="T39"/>
                <a:gd fmla="*/ 350 w 1428" name="T40"/>
                <a:gd fmla="*/ 922 h 1218" name="T41"/>
                <a:gd fmla="*/ 214 w 1428" name="T42"/>
                <a:gd fmla="*/ 856 h 1218" name="T43"/>
                <a:gd fmla="*/ 0 w 1428" name="T44"/>
                <a:gd fmla="*/ 844 h 1218" name="T45"/>
                <a:gd fmla="*/ 24 w 1428" name="T46"/>
                <a:gd fmla="*/ 908 h 1218" name="T47"/>
                <a:gd fmla="*/ 54 w 1428" name="T48"/>
                <a:gd fmla="*/ 994 h 1218" name="T49"/>
                <a:gd fmla="*/ 150 w 1428" name="T50"/>
                <a:gd fmla="*/ 984 h 1218" name="T51"/>
                <a:gd fmla="*/ 148 w 1428" name="T52"/>
                <a:gd fmla="*/ 1052 h 1218" name="T53"/>
                <a:gd fmla="*/ 192 w 1428" name="T54"/>
                <a:gd fmla="*/ 1092 h 1218" name="T55"/>
                <a:gd fmla="*/ 250 w 1428" name="T56"/>
                <a:gd fmla="*/ 1124 h 1218" name="T57"/>
                <a:gd fmla="*/ 334 w 1428" name="T58"/>
                <a:gd fmla="*/ 1080 h 1218" name="T59"/>
                <a:gd fmla="*/ 378 w 1428" name="T60"/>
                <a:gd fmla="*/ 1084 h 1218" name="T61"/>
                <a:gd fmla="*/ 366 w 1428" name="T62"/>
                <a:gd fmla="*/ 1142 h 1218" name="T63"/>
                <a:gd fmla="*/ 418 w 1428" name="T64"/>
                <a:gd fmla="*/ 1210 h 1218" name="T65"/>
                <a:gd fmla="*/ 458 w 1428" name="T66"/>
                <a:gd fmla="*/ 1148 h 1218" name="T67"/>
                <a:gd fmla="*/ 536 w 1428" name="T68"/>
                <a:gd fmla="*/ 1102 h 1218" name="T69"/>
                <a:gd fmla="*/ 552 w 1428" name="T70"/>
                <a:gd fmla="*/ 1180 h 1218" name="T71"/>
                <a:gd fmla="*/ 638 w 1428" name="T72"/>
                <a:gd fmla="*/ 1204 h 1218" name="T73"/>
                <a:gd fmla="*/ 712 w 1428" name="T74"/>
                <a:gd fmla="*/ 1098 h 1218" name="T75"/>
                <a:gd fmla="*/ 754 w 1428" name="T76"/>
                <a:gd fmla="*/ 1066 h 1218" name="T77"/>
                <a:gd fmla="*/ 826 w 1428" name="T78"/>
                <a:gd fmla="*/ 1016 h 1218" name="T79"/>
                <a:gd fmla="*/ 876 w 1428" name="T80"/>
                <a:gd fmla="*/ 986 h 1218" name="T81"/>
                <a:gd fmla="*/ 914 w 1428" name="T82"/>
                <a:gd fmla="*/ 940 h 1218" name="T83"/>
                <a:gd fmla="*/ 958 w 1428" name="T84"/>
                <a:gd fmla="*/ 840 h 1218" name="T85"/>
                <a:gd fmla="*/ 990 w 1428" name="T86"/>
                <a:gd fmla="*/ 896 h 1218" name="T87"/>
                <a:gd fmla="*/ 1068 w 1428" name="T88"/>
                <a:gd fmla="*/ 848 h 1218" name="T89"/>
                <a:gd fmla="*/ 1124 w 1428" name="T90"/>
                <a:gd fmla="*/ 796 h 1218" name="T91"/>
                <a:gd fmla="*/ 1162 w 1428" name="T92"/>
                <a:gd fmla="*/ 834 h 1218" name="T93"/>
                <a:gd fmla="*/ 1208 w 1428" name="T94"/>
                <a:gd fmla="*/ 892 h 1218" name="T95"/>
                <a:gd fmla="*/ 1266 w 1428" name="T96"/>
                <a:gd fmla="*/ 832 h 1218" name="T97"/>
                <a:gd fmla="*/ 1356 w 1428" name="T98"/>
                <a:gd fmla="*/ 756 h 1218" name="T99"/>
                <a:gd fmla="*/ 1396 w 1428" name="T100"/>
                <a:gd fmla="*/ 700 h 1218" name="T101"/>
                <a:gd fmla="*/ 1362 w 1428" name="T102"/>
                <a:gd fmla="*/ 636 h 1218" name="T103"/>
                <a:gd fmla="*/ 1314 w 1428" name="T104"/>
                <a:gd fmla="*/ 588 h 1218" name="T105"/>
                <a:gd fmla="*/ 1290 w 1428" name="T106"/>
                <a:gd fmla="*/ 508 h 1218" name="T107"/>
                <a:gd fmla="*/ 1344 w 1428" name="T108"/>
                <a:gd fmla="*/ 464 h 1218" name="T109"/>
                <a:gd fmla="*/ 1314 w 1428" name="T110"/>
                <a:gd fmla="*/ 378 h 1218" name="T111"/>
                <a:gd fmla="*/ 1358 w 1428" name="T112"/>
                <a:gd fmla="*/ 320 h 1218" name="T113"/>
                <a:gd fmla="*/ 1388 w 1428" name="T114"/>
                <a:gd fmla="*/ 260 h 1218" name="T115"/>
                <a:gd fmla="*/ 1402 w 1428" name="T116"/>
                <a:gd fmla="*/ 168 h 12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7" name="Freeform 6"/>
            <p:cNvSpPr/>
            <p:nvPr/>
          </p:nvSpPr>
          <p:spPr bwMode="auto">
            <a:xfrm>
              <a:off x="2460625" y="2777444"/>
              <a:ext cx="1447800" cy="1225550"/>
            </a:xfrm>
            <a:custGeom>
              <a:gdLst>
                <a:gd fmla="*/ 536 w 912" name="T0"/>
                <a:gd fmla="*/ 308 h 772" name="T1"/>
                <a:gd fmla="*/ 516 w 912" name="T2"/>
                <a:gd fmla="*/ 320 h 772" name="T3"/>
                <a:gd fmla="*/ 456 w 912" name="T4"/>
                <a:gd fmla="*/ 264 h 772" name="T5"/>
                <a:gd fmla="*/ 424 w 912" name="T6"/>
                <a:gd fmla="*/ 242 h 772" name="T7"/>
                <a:gd fmla="*/ 390 w 912" name="T8"/>
                <a:gd fmla="*/ 204 h 772" name="T9"/>
                <a:gd fmla="*/ 396 w 912" name="T10"/>
                <a:gd fmla="*/ 156 h 772" name="T11"/>
                <a:gd fmla="*/ 334 w 912" name="T12"/>
                <a:gd fmla="*/ 178 h 772" name="T13"/>
                <a:gd fmla="*/ 304 w 912" name="T14"/>
                <a:gd fmla="*/ 142 h 772" name="T15"/>
                <a:gd fmla="*/ 276 w 912" name="T16"/>
                <a:gd fmla="*/ 48 h 772" name="T17"/>
                <a:gd fmla="*/ 256 w 912" name="T18"/>
                <a:gd fmla="*/ 14 h 772" name="T19"/>
                <a:gd fmla="*/ 210 w 912" name="T20"/>
                <a:gd fmla="*/ 56 h 772" name="T21"/>
                <a:gd fmla="*/ 168 w 912" name="T22"/>
                <a:gd fmla="*/ 70 h 772" name="T23"/>
                <a:gd fmla="*/ 108 w 912" name="T24"/>
                <a:gd fmla="*/ 86 h 772" name="T25"/>
                <a:gd fmla="*/ 60 w 912" name="T26"/>
                <a:gd fmla="*/ 132 h 772" name="T27"/>
                <a:gd fmla="*/ 8 w 912" name="T28"/>
                <a:gd fmla="*/ 158 h 772" name="T29"/>
                <a:gd fmla="*/ 40 w 912" name="T30"/>
                <a:gd fmla="*/ 236 h 772" name="T31"/>
                <a:gd fmla="*/ 112 w 912" name="T32"/>
                <a:gd fmla="*/ 254 h 772" name="T33"/>
                <a:gd fmla="*/ 220 w 912" name="T34"/>
                <a:gd fmla="*/ 278 h 772" name="T35"/>
                <a:gd fmla="*/ 302 w 912" name="T36"/>
                <a:gd fmla="*/ 284 h 772" name="T37"/>
                <a:gd fmla="*/ 372 w 912" name="T38"/>
                <a:gd fmla="*/ 312 h 772" name="T39"/>
                <a:gd fmla="*/ 430 w 912" name="T40"/>
                <a:gd fmla="*/ 336 h 772" name="T41"/>
                <a:gd fmla="*/ 524 w 912" name="T42"/>
                <a:gd fmla="*/ 406 h 772" name="T43"/>
                <a:gd fmla="*/ 560 w 912" name="T44"/>
                <a:gd fmla="*/ 494 h 772" name="T45"/>
                <a:gd fmla="*/ 528 w 912" name="T46"/>
                <a:gd fmla="*/ 598 h 772" name="T47"/>
                <a:gd fmla="*/ 508 w 912" name="T48"/>
                <a:gd fmla="*/ 630 h 772" name="T49"/>
                <a:gd fmla="*/ 488 w 912" name="T50"/>
                <a:gd fmla="*/ 658 h 772" name="T51"/>
                <a:gd fmla="*/ 498 w 912" name="T52"/>
                <a:gd fmla="*/ 706 h 772" name="T53"/>
                <a:gd fmla="*/ 524 w 912" name="T54"/>
                <a:gd fmla="*/ 696 h 772" name="T55"/>
                <a:gd fmla="*/ 528 w 912" name="T56"/>
                <a:gd fmla="*/ 668 h 772" name="T57"/>
                <a:gd fmla="*/ 554 w 912" name="T58"/>
                <a:gd fmla="*/ 642 h 772" name="T59"/>
                <a:gd fmla="*/ 596 w 912" name="T60"/>
                <a:gd fmla="*/ 684 h 772" name="T61"/>
                <a:gd fmla="*/ 666 w 912" name="T62"/>
                <a:gd fmla="*/ 724 h 772" name="T63"/>
                <a:gd fmla="*/ 670 w 912" name="T64"/>
                <a:gd fmla="*/ 760 h 772" name="T65"/>
                <a:gd fmla="*/ 730 w 912" name="T66"/>
                <a:gd fmla="*/ 744 h 772" name="T67"/>
                <a:gd fmla="*/ 728 w 912" name="T68"/>
                <a:gd fmla="*/ 712 h 772" name="T69"/>
                <a:gd fmla="*/ 780 w 912" name="T70"/>
                <a:gd fmla="*/ 688 h 772" name="T71"/>
                <a:gd fmla="*/ 766 w 912" name="T72"/>
                <a:gd fmla="*/ 626 h 772" name="T73"/>
                <a:gd fmla="*/ 796 w 912" name="T74"/>
                <a:gd fmla="*/ 580 h 772" name="T75"/>
                <a:gd fmla="*/ 838 w 912" name="T76"/>
                <a:gd fmla="*/ 586 h 772" name="T77"/>
                <a:gd fmla="*/ 876 w 912" name="T78"/>
                <a:gd fmla="*/ 556 h 772" name="T79"/>
                <a:gd fmla="*/ 906 w 912" name="T80"/>
                <a:gd fmla="*/ 512 h 772" name="T81"/>
                <a:gd fmla="*/ 868 w 912" name="T82"/>
                <a:gd fmla="*/ 472 h 772" name="T83"/>
                <a:gd fmla="*/ 810 w 912" name="T84"/>
                <a:gd fmla="*/ 436 h 772" name="T85"/>
                <a:gd fmla="*/ 808 w 912" name="T86"/>
                <a:gd fmla="*/ 496 h 772" name="T87"/>
                <a:gd fmla="*/ 812 w 912" name="T88"/>
                <a:gd fmla="*/ 538 h 772" name="T89"/>
                <a:gd fmla="*/ 792 w 912" name="T90"/>
                <a:gd fmla="*/ 544 h 772" name="T91"/>
                <a:gd fmla="*/ 776 w 912" name="T92"/>
                <a:gd fmla="*/ 580 h 772" name="T93"/>
                <a:gd fmla="*/ 746 w 912" name="T94"/>
                <a:gd fmla="*/ 566 h 772" name="T95"/>
                <a:gd fmla="*/ 712 w 912" name="T96"/>
                <a:gd fmla="*/ 538 h 772" name="T97"/>
                <a:gd fmla="*/ 716 w 912" name="T98"/>
                <a:gd fmla="*/ 506 h 772" name="T99"/>
                <a:gd fmla="*/ 688 w 912" name="T100"/>
                <a:gd fmla="*/ 434 h 772" name="T101"/>
                <a:gd fmla="*/ 624 w 912" name="T102"/>
                <a:gd fmla="*/ 402 h 772" name="T103"/>
                <a:gd fmla="*/ 598 w 912" name="T104"/>
                <a:gd fmla="*/ 376 h 772" name="T105"/>
                <a:gd fmla="*/ 604 w 912" name="T106"/>
                <a:gd fmla="*/ 324 h 772" name="T107"/>
                <a:gd fmla="*/ 648 w 912" name="T108"/>
                <a:gd fmla="*/ 276 h 772" name="T109"/>
                <a:gd fmla="*/ 592 w 912" name="T110"/>
                <a:gd fmla="*/ 286 h 7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72" w="91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8" name="Freeform 7"/>
            <p:cNvSpPr/>
            <p:nvPr/>
          </p:nvSpPr>
          <p:spPr bwMode="auto">
            <a:xfrm>
              <a:off x="3489325" y="3202894"/>
              <a:ext cx="292100" cy="482600"/>
            </a:xfrm>
            <a:custGeom>
              <a:gdLst>
                <a:gd fmla="*/ 92 w 184" name="T0"/>
                <a:gd fmla="*/ 58 h 304" name="T1"/>
                <a:gd fmla="*/ 92 w 184" name="T2"/>
                <a:gd fmla="*/ 86 h 304" name="T3"/>
                <a:gd fmla="*/ 84 w 184" name="T4"/>
                <a:gd fmla="*/ 108 h 304" name="T5"/>
                <a:gd fmla="*/ 84 w 184" name="T6"/>
                <a:gd fmla="*/ 112 h 304" name="T7"/>
                <a:gd fmla="*/ 80 w 184" name="T8"/>
                <a:gd fmla="*/ 120 h 304" name="T9"/>
                <a:gd fmla="*/ 76 w 184" name="T10"/>
                <a:gd fmla="*/ 124 h 304" name="T11"/>
                <a:gd fmla="*/ 74 w 184" name="T12"/>
                <a:gd fmla="*/ 122 h 304" name="T13"/>
                <a:gd fmla="*/ 44 w 184" name="T14"/>
                <a:gd fmla="*/ 130 h 304" name="T15"/>
                <a:gd fmla="*/ 12 w 184" name="T16"/>
                <a:gd fmla="*/ 134 h 304" name="T17"/>
                <a:gd fmla="*/ 8 w 184" name="T18"/>
                <a:gd fmla="*/ 140 h 304" name="T19"/>
                <a:gd fmla="*/ 38 w 184" name="T20"/>
                <a:gd fmla="*/ 144 h 304" name="T21"/>
                <a:gd fmla="*/ 40 w 184" name="T22"/>
                <a:gd fmla="*/ 144 h 304" name="T23"/>
                <a:gd fmla="*/ 48 w 184" name="T24"/>
                <a:gd fmla="*/ 162 h 304" name="T25"/>
                <a:gd fmla="*/ 56 w 184" name="T26"/>
                <a:gd fmla="*/ 168 h 304" name="T27"/>
                <a:gd fmla="*/ 60 w 184" name="T28"/>
                <a:gd fmla="*/ 184 h 304" name="T29"/>
                <a:gd fmla="*/ 70 w 184" name="T30"/>
                <a:gd fmla="*/ 216 h 304" name="T31"/>
                <a:gd fmla="*/ 72 w 184" name="T32"/>
                <a:gd fmla="*/ 216 h 304" name="T33"/>
                <a:gd fmla="*/ 76 w 184" name="T34"/>
                <a:gd fmla="*/ 232 h 304" name="T35"/>
                <a:gd fmla="*/ 72 w 184" name="T36"/>
                <a:gd fmla="*/ 248 h 304" name="T37"/>
                <a:gd fmla="*/ 72 w 184" name="T38"/>
                <a:gd fmla="*/ 264 h 304" name="T39"/>
                <a:gd fmla="*/ 82 w 184" name="T40"/>
                <a:gd fmla="*/ 270 h 304" name="T41"/>
                <a:gd fmla="*/ 100 w 184" name="T42"/>
                <a:gd fmla="*/ 280 h 304" name="T43"/>
                <a:gd fmla="*/ 106 w 184" name="T44"/>
                <a:gd fmla="*/ 292 h 304" name="T45"/>
                <a:gd fmla="*/ 116 w 184" name="T46"/>
                <a:gd fmla="*/ 302 h 304" name="T47"/>
                <a:gd fmla="*/ 124 w 184" name="T48"/>
                <a:gd fmla="*/ 304 h 304" name="T49"/>
                <a:gd fmla="*/ 122 w 184" name="T50"/>
                <a:gd fmla="*/ 288 h 304" name="T51"/>
                <a:gd fmla="*/ 122 w 184" name="T52"/>
                <a:gd fmla="*/ 278 h 304" name="T53"/>
                <a:gd fmla="*/ 126 w 184" name="T54"/>
                <a:gd fmla="*/ 274 h 304" name="T55"/>
                <a:gd fmla="*/ 140 w 184" name="T56"/>
                <a:gd fmla="*/ 268 h 304" name="T57"/>
                <a:gd fmla="*/ 142 w 184" name="T58"/>
                <a:gd fmla="*/ 268 h 304" name="T59"/>
                <a:gd fmla="*/ 144 w 184" name="T60"/>
                <a:gd fmla="*/ 268 h 304" name="T61"/>
                <a:gd fmla="*/ 156 w 184" name="T62"/>
                <a:gd fmla="*/ 266 h 304" name="T63"/>
                <a:gd fmla="*/ 158 w 184" name="T64"/>
                <a:gd fmla="*/ 244 h 304" name="T65"/>
                <a:gd fmla="*/ 148 w 184" name="T66"/>
                <a:gd fmla="*/ 232 h 304" name="T67"/>
                <a:gd fmla="*/ 138 w 184" name="T68"/>
                <a:gd fmla="*/ 232 h 304" name="T69"/>
                <a:gd fmla="*/ 132 w 184" name="T70"/>
                <a:gd fmla="*/ 210 h 304" name="T71"/>
                <a:gd fmla="*/ 136 w 184" name="T72"/>
                <a:gd fmla="*/ 168 h 304" name="T73"/>
                <a:gd fmla="*/ 164 w 184" name="T74"/>
                <a:gd fmla="*/ 160 h 304" name="T75"/>
                <a:gd fmla="*/ 184 w 184" name="T76"/>
                <a:gd fmla="*/ 108 h 304" name="T77"/>
                <a:gd fmla="*/ 180 w 184" name="T78"/>
                <a:gd fmla="*/ 100 h 304" name="T79"/>
                <a:gd fmla="*/ 168 w 184" name="T80"/>
                <a:gd fmla="*/ 96 h 304" name="T81"/>
                <a:gd fmla="*/ 166 w 184" name="T82"/>
                <a:gd fmla="*/ 96 h 304" name="T83"/>
                <a:gd fmla="*/ 152 w 184" name="T84"/>
                <a:gd fmla="*/ 96 h 304" name="T85"/>
                <a:gd fmla="*/ 144 w 184" name="T86"/>
                <a:gd fmla="*/ 84 h 304" name="T87"/>
                <a:gd fmla="*/ 142 w 184" name="T88"/>
                <a:gd fmla="*/ 84 h 304" name="T89"/>
                <a:gd fmla="*/ 146 w 184" name="T90"/>
                <a:gd fmla="*/ 52 h 304" name="T91"/>
                <a:gd fmla="*/ 148 w 184" name="T92"/>
                <a:gd fmla="*/ 48 h 304" name="T93"/>
                <a:gd fmla="*/ 152 w 184" name="T94"/>
                <a:gd fmla="*/ 36 h 304" name="T95"/>
                <a:gd fmla="*/ 156 w 184" name="T96"/>
                <a:gd fmla="*/ 20 h 304" name="T97"/>
                <a:gd fmla="*/ 128 w 184" name="T98"/>
                <a:gd fmla="*/ 0 h 30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4" w="18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9" name="Freeform 8"/>
            <p:cNvSpPr/>
            <p:nvPr/>
          </p:nvSpPr>
          <p:spPr bwMode="auto">
            <a:xfrm>
              <a:off x="723900" y="1932894"/>
              <a:ext cx="2070100" cy="1565275"/>
            </a:xfrm>
            <a:custGeom>
              <a:gdLst>
                <a:gd fmla="*/ 1262 w 1304" name="T0"/>
                <a:gd fmla="*/ 442 h 986" name="T1"/>
                <a:gd fmla="*/ 1222 w 1304" name="T2"/>
                <a:gd fmla="*/ 404 h 986" name="T3"/>
                <a:gd fmla="*/ 1178 w 1304" name="T4"/>
                <a:gd fmla="*/ 360 h 986" name="T5"/>
                <a:gd fmla="*/ 1084 w 1304" name="T6"/>
                <a:gd fmla="*/ 334 h 986" name="T7"/>
                <a:gd fmla="*/ 1026 w 1304" name="T8"/>
                <a:gd fmla="*/ 300 h 986" name="T9"/>
                <a:gd fmla="*/ 1048 w 1304" name="T10"/>
                <a:gd fmla="*/ 180 h 986" name="T11"/>
                <a:gd fmla="*/ 996 w 1304" name="T12"/>
                <a:gd fmla="*/ 100 h 986" name="T13"/>
                <a:gd fmla="*/ 964 w 1304" name="T14"/>
                <a:gd fmla="*/ 74 h 986" name="T15"/>
                <a:gd fmla="*/ 938 w 1304" name="T16"/>
                <a:gd fmla="*/ 48 h 986" name="T17"/>
                <a:gd fmla="*/ 876 w 1304" name="T18"/>
                <a:gd fmla="*/ 36 h 986" name="T19"/>
                <a:gd fmla="*/ 816 w 1304" name="T20"/>
                <a:gd fmla="*/ 66 h 986" name="T21"/>
                <a:gd fmla="*/ 798 w 1304" name="T22"/>
                <a:gd fmla="*/ 130 h 986" name="T23"/>
                <a:gd fmla="*/ 750 w 1304" name="T24"/>
                <a:gd fmla="*/ 144 h 986" name="T25"/>
                <a:gd fmla="*/ 618 w 1304" name="T26"/>
                <a:gd fmla="*/ 224 h 986" name="T27"/>
                <a:gd fmla="*/ 602 w 1304" name="T28"/>
                <a:gd fmla="*/ 236 h 986" name="T29"/>
                <a:gd fmla="*/ 548 w 1304" name="T30"/>
                <a:gd fmla="*/ 220 h 986" name="T31"/>
                <a:gd fmla="*/ 482 w 1304" name="T32"/>
                <a:gd fmla="*/ 234 h 986" name="T33"/>
                <a:gd fmla="*/ 490 w 1304" name="T34"/>
                <a:gd fmla="*/ 336 h 986" name="T35"/>
                <a:gd fmla="*/ 466 w 1304" name="T36"/>
                <a:gd fmla="*/ 396 h 986" name="T37"/>
                <a:gd fmla="*/ 458 w 1304" name="T38"/>
                <a:gd fmla="*/ 382 h 986" name="T39"/>
                <a:gd fmla="*/ 426 w 1304" name="T40"/>
                <a:gd fmla="*/ 432 h 986" name="T41"/>
                <a:gd fmla="*/ 332 w 1304" name="T42"/>
                <a:gd fmla="*/ 468 h 986" name="T43"/>
                <a:gd fmla="*/ 254 w 1304" name="T44"/>
                <a:gd fmla="*/ 470 h 986" name="T45"/>
                <a:gd fmla="*/ 184 w 1304" name="T46"/>
                <a:gd fmla="*/ 506 h 986" name="T47"/>
                <a:gd fmla="*/ 104 w 1304" name="T48"/>
                <a:gd fmla="*/ 494 h 986" name="T49"/>
                <a:gd fmla="*/ 60 w 1304" name="T50"/>
                <a:gd fmla="*/ 482 h 986" name="T51"/>
                <a:gd fmla="*/ 10 w 1304" name="T52"/>
                <a:gd fmla="*/ 528 h 986" name="T53"/>
                <a:gd fmla="*/ 14 w 1304" name="T54"/>
                <a:gd fmla="*/ 562 h 986" name="T55"/>
                <a:gd fmla="*/ 30 w 1304" name="T56"/>
                <a:gd fmla="*/ 580 h 986" name="T57"/>
                <a:gd fmla="*/ 42 w 1304" name="T58"/>
                <a:gd fmla="*/ 712 h 986" name="T59"/>
                <a:gd fmla="*/ 12 w 1304" name="T60"/>
                <a:gd fmla="*/ 724 h 986" name="T61"/>
                <a:gd fmla="*/ 72 w 1304" name="T62"/>
                <a:gd fmla="*/ 764 h 986" name="T63"/>
                <a:gd fmla="*/ 120 w 1304" name="T64"/>
                <a:gd fmla="*/ 834 h 986" name="T65"/>
                <a:gd fmla="*/ 174 w 1304" name="T66"/>
                <a:gd fmla="*/ 888 h 986" name="T67"/>
                <a:gd fmla="*/ 210 w 1304" name="T68"/>
                <a:gd fmla="*/ 980 h 986" name="T69"/>
                <a:gd fmla="*/ 260 w 1304" name="T70"/>
                <a:gd fmla="*/ 984 h 986" name="T71"/>
                <a:gd fmla="*/ 278 w 1304" name="T72"/>
                <a:gd fmla="*/ 948 h 986" name="T73"/>
                <a:gd fmla="*/ 298 w 1304" name="T74"/>
                <a:gd fmla="*/ 926 h 986" name="T75"/>
                <a:gd fmla="*/ 412 w 1304" name="T76"/>
                <a:gd fmla="*/ 944 h 986" name="T77"/>
                <a:gd fmla="*/ 460 w 1304" name="T78"/>
                <a:gd fmla="*/ 930 h 986" name="T79"/>
                <a:gd fmla="*/ 502 w 1304" name="T80"/>
                <a:gd fmla="*/ 960 h 986" name="T81"/>
                <a:gd fmla="*/ 634 w 1304" name="T82"/>
                <a:gd fmla="*/ 958 h 986" name="T83"/>
                <a:gd fmla="*/ 736 w 1304" name="T84"/>
                <a:gd fmla="*/ 934 h 986" name="T85"/>
                <a:gd fmla="*/ 830 w 1304" name="T86"/>
                <a:gd fmla="*/ 944 h 986" name="T87"/>
                <a:gd fmla="*/ 892 w 1304" name="T88"/>
                <a:gd fmla="*/ 968 h 986" name="T89"/>
                <a:gd fmla="*/ 940 w 1304" name="T90"/>
                <a:gd fmla="*/ 940 h 986" name="T91"/>
                <a:gd fmla="*/ 954 w 1304" name="T92"/>
                <a:gd fmla="*/ 920 h 986" name="T93"/>
                <a:gd fmla="*/ 956 w 1304" name="T94"/>
                <a:gd fmla="*/ 888 h 986" name="T95"/>
                <a:gd fmla="*/ 922 w 1304" name="T96"/>
                <a:gd fmla="*/ 856 h 986" name="T97"/>
                <a:gd fmla="*/ 966 w 1304" name="T98"/>
                <a:gd fmla="*/ 796 h 986" name="T99"/>
                <a:gd fmla="*/ 1056 w 1304" name="T100"/>
                <a:gd fmla="*/ 780 h 986" name="T101"/>
                <a:gd fmla="*/ 1086 w 1304" name="T102"/>
                <a:gd fmla="*/ 748 h 986" name="T103"/>
                <a:gd fmla="*/ 1094 w 1304" name="T104"/>
                <a:gd fmla="*/ 686 h 986" name="T105"/>
                <a:gd fmla="*/ 1132 w 1304" name="T106"/>
                <a:gd fmla="*/ 676 h 986" name="T107"/>
                <a:gd fmla="*/ 1188 w 1304" name="T108"/>
                <a:gd fmla="*/ 612 h 986" name="T109"/>
                <a:gd fmla="*/ 1246 w 1304" name="T110"/>
                <a:gd fmla="*/ 598 h 986" name="T111"/>
                <a:gd fmla="*/ 1296 w 1304" name="T112"/>
                <a:gd fmla="*/ 580 h 986" name="T113"/>
                <a:gd fmla="*/ 1302 w 1304" name="T114"/>
                <a:gd fmla="*/ 530 h 98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85" w="1304">
                  <a:moveTo>
                    <a:pt x="1302" y="530"/>
                  </a:moveTo>
                  <a:lnTo>
                    <a:pt x="1304" y="530"/>
                  </a:ln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22" y="404"/>
                  </a:lnTo>
                  <a:lnTo>
                    <a:pt x="1222" y="404"/>
                  </a:lnTo>
                  <a:lnTo>
                    <a:pt x="1218" y="396"/>
                  </a:lnTo>
                  <a:lnTo>
                    <a:pt x="1212" y="386"/>
                  </a:lnTo>
                  <a:lnTo>
                    <a:pt x="1202" y="378"/>
                  </a:lnTo>
                  <a:lnTo>
                    <a:pt x="1192" y="368"/>
                  </a:lnTo>
                  <a:lnTo>
                    <a:pt x="1192" y="368"/>
                  </a:lnTo>
                  <a:lnTo>
                    <a:pt x="1178" y="360"/>
                  </a:lnTo>
                  <a:lnTo>
                    <a:pt x="1166" y="354"/>
                  </a:lnTo>
                  <a:lnTo>
                    <a:pt x="1166" y="354"/>
                  </a:lnTo>
                  <a:lnTo>
                    <a:pt x="1152" y="346"/>
                  </a:lnTo>
                  <a:lnTo>
                    <a:pt x="1152" y="346"/>
                  </a:lnTo>
                  <a:lnTo>
                    <a:pt x="1140" y="340"/>
                  </a:lnTo>
                  <a:lnTo>
                    <a:pt x="1116" y="336"/>
                  </a:lnTo>
                  <a:lnTo>
                    <a:pt x="1084" y="334"/>
                  </a:lnTo>
                  <a:lnTo>
                    <a:pt x="1042" y="332"/>
                  </a:lnTo>
                  <a:lnTo>
                    <a:pt x="1040" y="332"/>
                  </a:lnTo>
                  <a:lnTo>
                    <a:pt x="1040" y="332"/>
                  </a:lnTo>
                  <a:lnTo>
                    <a:pt x="1032" y="320"/>
                  </a:lnTo>
                  <a:lnTo>
                    <a:pt x="1032" y="320"/>
                  </a:lnTo>
                  <a:lnTo>
                    <a:pt x="1028" y="310"/>
                  </a:lnTo>
                  <a:lnTo>
                    <a:pt x="1026" y="300"/>
                  </a:lnTo>
                  <a:lnTo>
                    <a:pt x="1026" y="300"/>
                  </a:lnTo>
                  <a:lnTo>
                    <a:pt x="1028" y="288"/>
                  </a:lnTo>
                  <a:lnTo>
                    <a:pt x="1034" y="272"/>
                  </a:lnTo>
                  <a:lnTo>
                    <a:pt x="1044" y="246"/>
                  </a:lnTo>
                  <a:lnTo>
                    <a:pt x="1058" y="214"/>
                  </a:lnTo>
                  <a:lnTo>
                    <a:pt x="1048" y="180"/>
                  </a:lnTo>
                  <a:lnTo>
                    <a:pt x="1048" y="180"/>
                  </a:lnTo>
                  <a:lnTo>
                    <a:pt x="1036" y="124"/>
                  </a:lnTo>
                  <a:lnTo>
                    <a:pt x="1036" y="124"/>
                  </a:lnTo>
                  <a:lnTo>
                    <a:pt x="1032" y="118"/>
                  </a:lnTo>
                  <a:lnTo>
                    <a:pt x="1024" y="112"/>
                  </a:lnTo>
                  <a:lnTo>
                    <a:pt x="1012" y="106"/>
                  </a:lnTo>
                  <a:lnTo>
                    <a:pt x="996" y="100"/>
                  </a:lnTo>
                  <a:lnTo>
                    <a:pt x="996" y="100"/>
                  </a:lnTo>
                  <a:lnTo>
                    <a:pt x="990" y="98"/>
                  </a:lnTo>
                  <a:lnTo>
                    <a:pt x="982" y="94"/>
                  </a:lnTo>
                  <a:lnTo>
                    <a:pt x="982" y="94"/>
                  </a:lnTo>
                  <a:lnTo>
                    <a:pt x="976" y="90"/>
                  </a:lnTo>
                  <a:lnTo>
                    <a:pt x="970" y="86"/>
                  </a:lnTo>
                  <a:lnTo>
                    <a:pt x="966" y="80"/>
                  </a:lnTo>
                  <a:lnTo>
                    <a:pt x="964" y="74"/>
                  </a:lnTo>
                  <a:lnTo>
                    <a:pt x="964" y="74"/>
                  </a:lnTo>
                  <a:lnTo>
                    <a:pt x="960" y="68"/>
                  </a:lnTo>
                  <a:lnTo>
                    <a:pt x="954" y="60"/>
                  </a:lnTo>
                  <a:lnTo>
                    <a:pt x="948" y="54"/>
                  </a:lnTo>
                  <a:lnTo>
                    <a:pt x="940" y="50"/>
                  </a:lnTo>
                  <a:lnTo>
                    <a:pt x="938" y="50"/>
                  </a:lnTo>
                  <a:lnTo>
                    <a:pt x="938" y="48"/>
                  </a:lnTo>
                  <a:lnTo>
                    <a:pt x="928" y="0"/>
                  </a:lnTo>
                  <a:lnTo>
                    <a:pt x="890" y="4"/>
                  </a:lnTo>
                  <a:lnTo>
                    <a:pt x="886" y="14"/>
                  </a:lnTo>
                  <a:lnTo>
                    <a:pt x="886" y="14"/>
                  </a:lnTo>
                  <a:lnTo>
                    <a:pt x="882" y="24"/>
                  </a:lnTo>
                  <a:lnTo>
                    <a:pt x="878" y="32"/>
                  </a:lnTo>
                  <a:lnTo>
                    <a:pt x="876" y="36"/>
                  </a:lnTo>
                  <a:lnTo>
                    <a:pt x="870" y="38"/>
                  </a:lnTo>
                  <a:lnTo>
                    <a:pt x="846" y="46"/>
                  </a:lnTo>
                  <a:lnTo>
                    <a:pt x="846" y="46"/>
                  </a:lnTo>
                  <a:lnTo>
                    <a:pt x="828" y="56"/>
                  </a:lnTo>
                  <a:lnTo>
                    <a:pt x="822" y="60"/>
                  </a:lnTo>
                  <a:lnTo>
                    <a:pt x="816" y="66"/>
                  </a:lnTo>
                  <a:lnTo>
                    <a:pt x="816" y="66"/>
                  </a:lnTo>
                  <a:lnTo>
                    <a:pt x="814" y="74"/>
                  </a:lnTo>
                  <a:lnTo>
                    <a:pt x="810" y="92"/>
                  </a:lnTo>
                  <a:lnTo>
                    <a:pt x="810" y="92"/>
                  </a:lnTo>
                  <a:lnTo>
                    <a:pt x="806" y="110"/>
                  </a:lnTo>
                  <a:lnTo>
                    <a:pt x="802" y="122"/>
                  </a:lnTo>
                  <a:lnTo>
                    <a:pt x="802" y="122"/>
                  </a:lnTo>
                  <a:lnTo>
                    <a:pt x="798" y="130"/>
                  </a:lnTo>
                  <a:lnTo>
                    <a:pt x="792" y="136"/>
                  </a:lnTo>
                  <a:lnTo>
                    <a:pt x="786" y="142"/>
                  </a:lnTo>
                  <a:lnTo>
                    <a:pt x="778" y="144"/>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8" y="224"/>
                  </a:lnTo>
                  <a:lnTo>
                    <a:pt x="616" y="226"/>
                  </a:lnTo>
                  <a:lnTo>
                    <a:pt x="616" y="226"/>
                  </a:lnTo>
                  <a:lnTo>
                    <a:pt x="616" y="226"/>
                  </a:lnTo>
                  <a:lnTo>
                    <a:pt x="610" y="232"/>
                  </a:lnTo>
                  <a:lnTo>
                    <a:pt x="602" y="236"/>
                  </a:lnTo>
                  <a:lnTo>
                    <a:pt x="602" y="236"/>
                  </a:lnTo>
                  <a:lnTo>
                    <a:pt x="598" y="236"/>
                  </a:lnTo>
                  <a:lnTo>
                    <a:pt x="594" y="234"/>
                  </a:lnTo>
                  <a:lnTo>
                    <a:pt x="582" y="230"/>
                  </a:lnTo>
                  <a:lnTo>
                    <a:pt x="582" y="230"/>
                  </a:lnTo>
                  <a:lnTo>
                    <a:pt x="576" y="226"/>
                  </a:lnTo>
                  <a:lnTo>
                    <a:pt x="564" y="224"/>
                  </a:lnTo>
                  <a:lnTo>
                    <a:pt x="548" y="220"/>
                  </a:lnTo>
                  <a:lnTo>
                    <a:pt x="528" y="220"/>
                  </a:lnTo>
                  <a:lnTo>
                    <a:pt x="514" y="218"/>
                  </a:lnTo>
                  <a:lnTo>
                    <a:pt x="514" y="218"/>
                  </a:lnTo>
                  <a:lnTo>
                    <a:pt x="494" y="216"/>
                  </a:lnTo>
                  <a:lnTo>
                    <a:pt x="474" y="220"/>
                  </a:lnTo>
                  <a:lnTo>
                    <a:pt x="482" y="234"/>
                  </a:lnTo>
                  <a:lnTo>
                    <a:pt x="482" y="234"/>
                  </a:lnTo>
                  <a:lnTo>
                    <a:pt x="492" y="248"/>
                  </a:lnTo>
                  <a:lnTo>
                    <a:pt x="494" y="252"/>
                  </a:lnTo>
                  <a:lnTo>
                    <a:pt x="494" y="256"/>
                  </a:lnTo>
                  <a:lnTo>
                    <a:pt x="484" y="308"/>
                  </a:lnTo>
                  <a:lnTo>
                    <a:pt x="488" y="336"/>
                  </a:lnTo>
                  <a:lnTo>
                    <a:pt x="490" y="336"/>
                  </a:lnTo>
                  <a:lnTo>
                    <a:pt x="490" y="336"/>
                  </a:lnTo>
                  <a:lnTo>
                    <a:pt x="488" y="336"/>
                  </a:lnTo>
                  <a:lnTo>
                    <a:pt x="488" y="336"/>
                  </a:lnTo>
                  <a:lnTo>
                    <a:pt x="472" y="388"/>
                  </a:lnTo>
                  <a:lnTo>
                    <a:pt x="472" y="388"/>
                  </a:lnTo>
                  <a:lnTo>
                    <a:pt x="470" y="394"/>
                  </a:lnTo>
                  <a:lnTo>
                    <a:pt x="468" y="396"/>
                  </a:lnTo>
                  <a:lnTo>
                    <a:pt x="466" y="396"/>
                  </a:lnTo>
                  <a:lnTo>
                    <a:pt x="466" y="394"/>
                  </a:lnTo>
                  <a:lnTo>
                    <a:pt x="464" y="390"/>
                  </a:lnTo>
                  <a:lnTo>
                    <a:pt x="464" y="390"/>
                  </a:lnTo>
                  <a:lnTo>
                    <a:pt x="460" y="384"/>
                  </a:lnTo>
                  <a:lnTo>
                    <a:pt x="460" y="382"/>
                  </a:lnTo>
                  <a:lnTo>
                    <a:pt x="458" y="382"/>
                  </a:lnTo>
                  <a:lnTo>
                    <a:pt x="458" y="382"/>
                  </a:lnTo>
                  <a:lnTo>
                    <a:pt x="454" y="384"/>
                  </a:lnTo>
                  <a:lnTo>
                    <a:pt x="452" y="392"/>
                  </a:lnTo>
                  <a:lnTo>
                    <a:pt x="452" y="392"/>
                  </a:lnTo>
                  <a:lnTo>
                    <a:pt x="450" y="404"/>
                  </a:lnTo>
                  <a:lnTo>
                    <a:pt x="444" y="414"/>
                  </a:lnTo>
                  <a:lnTo>
                    <a:pt x="436" y="422"/>
                  </a:lnTo>
                  <a:lnTo>
                    <a:pt x="426" y="432"/>
                  </a:lnTo>
                  <a:lnTo>
                    <a:pt x="412" y="444"/>
                  </a:lnTo>
                  <a:lnTo>
                    <a:pt x="406" y="448"/>
                  </a:lnTo>
                  <a:lnTo>
                    <a:pt x="406" y="448"/>
                  </a:lnTo>
                  <a:lnTo>
                    <a:pt x="404" y="448"/>
                  </a:lnTo>
                  <a:lnTo>
                    <a:pt x="352" y="448"/>
                  </a:lnTo>
                  <a:lnTo>
                    <a:pt x="332" y="468"/>
                  </a:lnTo>
                  <a:lnTo>
                    <a:pt x="332" y="468"/>
                  </a:lnTo>
                  <a:lnTo>
                    <a:pt x="330" y="468"/>
                  </a:lnTo>
                  <a:lnTo>
                    <a:pt x="330" y="468"/>
                  </a:lnTo>
                  <a:lnTo>
                    <a:pt x="274" y="460"/>
                  </a:lnTo>
                  <a:lnTo>
                    <a:pt x="274" y="460"/>
                  </a:lnTo>
                  <a:lnTo>
                    <a:pt x="268" y="466"/>
                  </a:lnTo>
                  <a:lnTo>
                    <a:pt x="260" y="470"/>
                  </a:lnTo>
                  <a:lnTo>
                    <a:pt x="254" y="470"/>
                  </a:lnTo>
                  <a:lnTo>
                    <a:pt x="248"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4" y="494"/>
                  </a:lnTo>
                  <a:lnTo>
                    <a:pt x="102" y="494"/>
                  </a:lnTo>
                  <a:lnTo>
                    <a:pt x="102" y="494"/>
                  </a:lnTo>
                  <a:lnTo>
                    <a:pt x="102" y="494"/>
                  </a:lnTo>
                  <a:lnTo>
                    <a:pt x="86" y="486"/>
                  </a:lnTo>
                  <a:lnTo>
                    <a:pt x="66" y="480"/>
                  </a:lnTo>
                  <a:lnTo>
                    <a:pt x="66" y="480"/>
                  </a:lnTo>
                  <a:lnTo>
                    <a:pt x="60" y="482"/>
                  </a:lnTo>
                  <a:lnTo>
                    <a:pt x="54" y="484"/>
                  </a:lnTo>
                  <a:lnTo>
                    <a:pt x="38" y="496"/>
                  </a:lnTo>
                  <a:lnTo>
                    <a:pt x="38" y="496"/>
                  </a:lnTo>
                  <a:lnTo>
                    <a:pt x="20" y="512"/>
                  </a:lnTo>
                  <a:lnTo>
                    <a:pt x="14" y="520"/>
                  </a:lnTo>
                  <a:lnTo>
                    <a:pt x="10" y="528"/>
                  </a:lnTo>
                  <a:lnTo>
                    <a:pt x="10" y="528"/>
                  </a:lnTo>
                  <a:lnTo>
                    <a:pt x="12" y="530"/>
                  </a:lnTo>
                  <a:lnTo>
                    <a:pt x="14" y="536"/>
                  </a:lnTo>
                  <a:lnTo>
                    <a:pt x="14" y="536"/>
                  </a:lnTo>
                  <a:lnTo>
                    <a:pt x="16" y="546"/>
                  </a:lnTo>
                  <a:lnTo>
                    <a:pt x="16" y="554"/>
                  </a:lnTo>
                  <a:lnTo>
                    <a:pt x="16" y="554"/>
                  </a:lnTo>
                  <a:lnTo>
                    <a:pt x="14" y="562"/>
                  </a:lnTo>
                  <a:lnTo>
                    <a:pt x="10" y="568"/>
                  </a:lnTo>
                  <a:lnTo>
                    <a:pt x="10" y="568"/>
                  </a:lnTo>
                  <a:lnTo>
                    <a:pt x="6" y="570"/>
                  </a:lnTo>
                  <a:lnTo>
                    <a:pt x="4" y="574"/>
                  </a:lnTo>
                  <a:lnTo>
                    <a:pt x="0" y="590"/>
                  </a:lnTo>
                  <a:lnTo>
                    <a:pt x="14" y="598"/>
                  </a:lnTo>
                  <a:lnTo>
                    <a:pt x="30" y="580"/>
                  </a:lnTo>
                  <a:lnTo>
                    <a:pt x="54" y="604"/>
                  </a:lnTo>
                  <a:lnTo>
                    <a:pt x="54" y="606"/>
                  </a:lnTo>
                  <a:lnTo>
                    <a:pt x="58" y="650"/>
                  </a:lnTo>
                  <a:lnTo>
                    <a:pt x="58" y="652"/>
                  </a:lnTo>
                  <a:lnTo>
                    <a:pt x="58" y="652"/>
                  </a:lnTo>
                  <a:lnTo>
                    <a:pt x="44" y="712"/>
                  </a:lnTo>
                  <a:lnTo>
                    <a:pt x="42" y="712"/>
                  </a:lnTo>
                  <a:lnTo>
                    <a:pt x="42" y="712"/>
                  </a:lnTo>
                  <a:lnTo>
                    <a:pt x="18" y="712"/>
                  </a:lnTo>
                  <a:lnTo>
                    <a:pt x="12" y="714"/>
                  </a:lnTo>
                  <a:lnTo>
                    <a:pt x="6" y="716"/>
                  </a:lnTo>
                  <a:lnTo>
                    <a:pt x="6" y="716"/>
                  </a:lnTo>
                  <a:lnTo>
                    <a:pt x="8" y="720"/>
                  </a:lnTo>
                  <a:lnTo>
                    <a:pt x="12" y="724"/>
                  </a:lnTo>
                  <a:lnTo>
                    <a:pt x="28" y="736"/>
                  </a:lnTo>
                  <a:lnTo>
                    <a:pt x="40" y="734"/>
                  </a:lnTo>
                  <a:lnTo>
                    <a:pt x="42" y="734"/>
                  </a:lnTo>
                  <a:lnTo>
                    <a:pt x="42" y="734"/>
                  </a:lnTo>
                  <a:lnTo>
                    <a:pt x="70" y="760"/>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12" y="860"/>
                  </a:lnTo>
                  <a:lnTo>
                    <a:pt x="128" y="868"/>
                  </a:lnTo>
                  <a:lnTo>
                    <a:pt x="170" y="886"/>
                  </a:lnTo>
                  <a:lnTo>
                    <a:pt x="172" y="888"/>
                  </a:lnTo>
                  <a:lnTo>
                    <a:pt x="174" y="888"/>
                  </a:lnTo>
                  <a:lnTo>
                    <a:pt x="178" y="952"/>
                  </a:lnTo>
                  <a:lnTo>
                    <a:pt x="178" y="952"/>
                  </a:lnTo>
                  <a:lnTo>
                    <a:pt x="180" y="962"/>
                  </a:lnTo>
                  <a:lnTo>
                    <a:pt x="186" y="970"/>
                  </a:lnTo>
                  <a:lnTo>
                    <a:pt x="194" y="976"/>
                  </a:lnTo>
                  <a:lnTo>
                    <a:pt x="206" y="982"/>
                  </a:lnTo>
                  <a:lnTo>
                    <a:pt x="210" y="980"/>
                  </a:lnTo>
                  <a:lnTo>
                    <a:pt x="210" y="980"/>
                  </a:lnTo>
                  <a:lnTo>
                    <a:pt x="212" y="980"/>
                  </a:lnTo>
                  <a:lnTo>
                    <a:pt x="256" y="986"/>
                  </a:lnTo>
                  <a:lnTo>
                    <a:pt x="260" y="986"/>
                  </a:lnTo>
                  <a:lnTo>
                    <a:pt x="260" y="986"/>
                  </a:lnTo>
                  <a:lnTo>
                    <a:pt x="260" y="984"/>
                  </a:lnTo>
                  <a:lnTo>
                    <a:pt x="260" y="984"/>
                  </a:lnTo>
                  <a:lnTo>
                    <a:pt x="268" y="968"/>
                  </a:lnTo>
                  <a:lnTo>
                    <a:pt x="268" y="966"/>
                  </a:lnTo>
                  <a:lnTo>
                    <a:pt x="268" y="966"/>
                  </a:lnTo>
                  <a:lnTo>
                    <a:pt x="268" y="960"/>
                  </a:lnTo>
                  <a:lnTo>
                    <a:pt x="270" y="956"/>
                  </a:lnTo>
                  <a:lnTo>
                    <a:pt x="274" y="952"/>
                  </a:lnTo>
                  <a:lnTo>
                    <a:pt x="278" y="948"/>
                  </a:lnTo>
                  <a:lnTo>
                    <a:pt x="278" y="948"/>
                  </a:lnTo>
                  <a:lnTo>
                    <a:pt x="286" y="940"/>
                  </a:lnTo>
                  <a:lnTo>
                    <a:pt x="290" y="932"/>
                  </a:lnTo>
                  <a:lnTo>
                    <a:pt x="290" y="932"/>
                  </a:lnTo>
                  <a:lnTo>
                    <a:pt x="290" y="932"/>
                  </a:lnTo>
                  <a:lnTo>
                    <a:pt x="294" y="928"/>
                  </a:lnTo>
                  <a:lnTo>
                    <a:pt x="298" y="926"/>
                  </a:lnTo>
                  <a:lnTo>
                    <a:pt x="306" y="926"/>
                  </a:lnTo>
                  <a:lnTo>
                    <a:pt x="314" y="928"/>
                  </a:lnTo>
                  <a:lnTo>
                    <a:pt x="316" y="928"/>
                  </a:lnTo>
                  <a:lnTo>
                    <a:pt x="316" y="928"/>
                  </a:lnTo>
                  <a:lnTo>
                    <a:pt x="330" y="936"/>
                  </a:lnTo>
                  <a:lnTo>
                    <a:pt x="382" y="946"/>
                  </a:lnTo>
                  <a:lnTo>
                    <a:pt x="412" y="944"/>
                  </a:lnTo>
                  <a:lnTo>
                    <a:pt x="434" y="934"/>
                  </a:lnTo>
                  <a:lnTo>
                    <a:pt x="434" y="934"/>
                  </a:lnTo>
                  <a:lnTo>
                    <a:pt x="440" y="928"/>
                  </a:lnTo>
                  <a:lnTo>
                    <a:pt x="444" y="924"/>
                  </a:lnTo>
                  <a:lnTo>
                    <a:pt x="444" y="924"/>
                  </a:lnTo>
                  <a:lnTo>
                    <a:pt x="452" y="924"/>
                  </a:lnTo>
                  <a:lnTo>
                    <a:pt x="460" y="930"/>
                  </a:lnTo>
                  <a:lnTo>
                    <a:pt x="464" y="932"/>
                  </a:lnTo>
                  <a:lnTo>
                    <a:pt x="464" y="932"/>
                  </a:lnTo>
                  <a:lnTo>
                    <a:pt x="468" y="938"/>
                  </a:lnTo>
                  <a:lnTo>
                    <a:pt x="472" y="948"/>
                  </a:lnTo>
                  <a:lnTo>
                    <a:pt x="488" y="960"/>
                  </a:lnTo>
                  <a:lnTo>
                    <a:pt x="500" y="960"/>
                  </a:lnTo>
                  <a:lnTo>
                    <a:pt x="502" y="960"/>
                  </a:lnTo>
                  <a:lnTo>
                    <a:pt x="502" y="960"/>
                  </a:lnTo>
                  <a:lnTo>
                    <a:pt x="504" y="960"/>
                  </a:lnTo>
                  <a:lnTo>
                    <a:pt x="520" y="968"/>
                  </a:lnTo>
                  <a:lnTo>
                    <a:pt x="552" y="964"/>
                  </a:lnTo>
                  <a:lnTo>
                    <a:pt x="570" y="960"/>
                  </a:lnTo>
                  <a:lnTo>
                    <a:pt x="614" y="964"/>
                  </a:lnTo>
                  <a:lnTo>
                    <a:pt x="634" y="958"/>
                  </a:lnTo>
                  <a:lnTo>
                    <a:pt x="658" y="948"/>
                  </a:lnTo>
                  <a:lnTo>
                    <a:pt x="658" y="948"/>
                  </a:lnTo>
                  <a:lnTo>
                    <a:pt x="666" y="944"/>
                  </a:lnTo>
                  <a:lnTo>
                    <a:pt x="676" y="940"/>
                  </a:lnTo>
                  <a:lnTo>
                    <a:pt x="720" y="940"/>
                  </a:lnTo>
                  <a:lnTo>
                    <a:pt x="736" y="934"/>
                  </a:lnTo>
                  <a:lnTo>
                    <a:pt x="736" y="934"/>
                  </a:lnTo>
                  <a:lnTo>
                    <a:pt x="746" y="930"/>
                  </a:lnTo>
                  <a:lnTo>
                    <a:pt x="754" y="928"/>
                  </a:lnTo>
                  <a:lnTo>
                    <a:pt x="778" y="928"/>
                  </a:lnTo>
                  <a:lnTo>
                    <a:pt x="790" y="936"/>
                  </a:lnTo>
                  <a:lnTo>
                    <a:pt x="826" y="944"/>
                  </a:lnTo>
                  <a:lnTo>
                    <a:pt x="826" y="944"/>
                  </a:lnTo>
                  <a:lnTo>
                    <a:pt x="830" y="944"/>
                  </a:lnTo>
                  <a:lnTo>
                    <a:pt x="832" y="948"/>
                  </a:lnTo>
                  <a:lnTo>
                    <a:pt x="842" y="956"/>
                  </a:lnTo>
                  <a:lnTo>
                    <a:pt x="858" y="964"/>
                  </a:lnTo>
                  <a:lnTo>
                    <a:pt x="858" y="966"/>
                  </a:lnTo>
                  <a:lnTo>
                    <a:pt x="892" y="968"/>
                  </a:lnTo>
                  <a:lnTo>
                    <a:pt x="892" y="968"/>
                  </a:lnTo>
                  <a:lnTo>
                    <a:pt x="892" y="968"/>
                  </a:lnTo>
                  <a:lnTo>
                    <a:pt x="908" y="976"/>
                  </a:lnTo>
                  <a:lnTo>
                    <a:pt x="928" y="980"/>
                  </a:lnTo>
                  <a:lnTo>
                    <a:pt x="928" y="980"/>
                  </a:lnTo>
                  <a:lnTo>
                    <a:pt x="946" y="982"/>
                  </a:lnTo>
                  <a:lnTo>
                    <a:pt x="950" y="972"/>
                  </a:lnTo>
                  <a:lnTo>
                    <a:pt x="942" y="956"/>
                  </a:lnTo>
                  <a:lnTo>
                    <a:pt x="940" y="940"/>
                  </a:lnTo>
                  <a:lnTo>
                    <a:pt x="940" y="940"/>
                  </a:lnTo>
                  <a:lnTo>
                    <a:pt x="938" y="940"/>
                  </a:lnTo>
                  <a:lnTo>
                    <a:pt x="942" y="936"/>
                  </a:lnTo>
                  <a:lnTo>
                    <a:pt x="952" y="922"/>
                  </a:lnTo>
                  <a:lnTo>
                    <a:pt x="952" y="920"/>
                  </a:lnTo>
                  <a:lnTo>
                    <a:pt x="952" y="920"/>
                  </a:lnTo>
                  <a:lnTo>
                    <a:pt x="954" y="920"/>
                  </a:lnTo>
                  <a:lnTo>
                    <a:pt x="954" y="920"/>
                  </a:lnTo>
                  <a:lnTo>
                    <a:pt x="964" y="912"/>
                  </a:lnTo>
                  <a:lnTo>
                    <a:pt x="964" y="912"/>
                  </a:lnTo>
                  <a:lnTo>
                    <a:pt x="962" y="908"/>
                  </a:lnTo>
                  <a:lnTo>
                    <a:pt x="958" y="892"/>
                  </a:lnTo>
                  <a:lnTo>
                    <a:pt x="958" y="892"/>
                  </a:lnTo>
                  <a:lnTo>
                    <a:pt x="956" y="888"/>
                  </a:lnTo>
                  <a:lnTo>
                    <a:pt x="950" y="884"/>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6" y="748"/>
                  </a:lnTo>
                  <a:lnTo>
                    <a:pt x="1088" y="736"/>
                  </a:lnTo>
                  <a:lnTo>
                    <a:pt x="1090" y="734"/>
                  </a:lnTo>
                  <a:lnTo>
                    <a:pt x="1090" y="718"/>
                  </a:lnTo>
                  <a:lnTo>
                    <a:pt x="1086" y="704"/>
                  </a:lnTo>
                  <a:lnTo>
                    <a:pt x="1086" y="704"/>
                  </a:lnTo>
                  <a:lnTo>
                    <a:pt x="1086" y="702"/>
                  </a:lnTo>
                  <a:lnTo>
                    <a:pt x="1094" y="686"/>
                  </a:lnTo>
                  <a:lnTo>
                    <a:pt x="1094" y="686"/>
                  </a:lnTo>
                  <a:lnTo>
                    <a:pt x="1100" y="678"/>
                  </a:lnTo>
                  <a:lnTo>
                    <a:pt x="1102" y="676"/>
                  </a:lnTo>
                  <a:lnTo>
                    <a:pt x="1106" y="676"/>
                  </a:lnTo>
                  <a:lnTo>
                    <a:pt x="1126" y="676"/>
                  </a:lnTo>
                  <a:lnTo>
                    <a:pt x="1126" y="676"/>
                  </a:lnTo>
                  <a:lnTo>
                    <a:pt x="1132" y="676"/>
                  </a:lnTo>
                  <a:lnTo>
                    <a:pt x="1138" y="672"/>
                  </a:lnTo>
                  <a:lnTo>
                    <a:pt x="1170" y="630"/>
                  </a:lnTo>
                  <a:lnTo>
                    <a:pt x="1170" y="628"/>
                  </a:lnTo>
                  <a:lnTo>
                    <a:pt x="1170" y="628"/>
                  </a:lnTo>
                  <a:lnTo>
                    <a:pt x="1186" y="614"/>
                  </a:lnTo>
                  <a:lnTo>
                    <a:pt x="1188" y="612"/>
                  </a:lnTo>
                  <a:lnTo>
                    <a:pt x="1188" y="612"/>
                  </a:lnTo>
                  <a:lnTo>
                    <a:pt x="1196" y="610"/>
                  </a:lnTo>
                  <a:lnTo>
                    <a:pt x="1202" y="608"/>
                  </a:lnTo>
                  <a:lnTo>
                    <a:pt x="1206" y="604"/>
                  </a:lnTo>
                  <a:lnTo>
                    <a:pt x="1206" y="604"/>
                  </a:lnTo>
                  <a:lnTo>
                    <a:pt x="1214" y="596"/>
                  </a:lnTo>
                  <a:lnTo>
                    <a:pt x="1218" y="592"/>
                  </a:lnTo>
                  <a:lnTo>
                    <a:pt x="1246" y="598"/>
                  </a:lnTo>
                  <a:lnTo>
                    <a:pt x="1270" y="588"/>
                  </a:lnTo>
                  <a:lnTo>
                    <a:pt x="1270" y="588"/>
                  </a:lnTo>
                  <a:lnTo>
                    <a:pt x="1270" y="588"/>
                  </a:lnTo>
                  <a:lnTo>
                    <a:pt x="1270" y="588"/>
                  </a:lnTo>
                  <a:lnTo>
                    <a:pt x="1270" y="588"/>
                  </a:lnTo>
                  <a:lnTo>
                    <a:pt x="1284" y="586"/>
                  </a:lnTo>
                  <a:lnTo>
                    <a:pt x="1296" y="580"/>
                  </a:lnTo>
                  <a:lnTo>
                    <a:pt x="1296" y="562"/>
                  </a:lnTo>
                  <a:lnTo>
                    <a:pt x="1298" y="540"/>
                  </a:lnTo>
                  <a:lnTo>
                    <a:pt x="1298" y="538"/>
                  </a:lnTo>
                  <a:lnTo>
                    <a:pt x="1298" y="538"/>
                  </a:lnTo>
                  <a:lnTo>
                    <a:pt x="1298" y="538"/>
                  </a:lnTo>
                  <a:lnTo>
                    <a:pt x="1302" y="532"/>
                  </a:lnTo>
                  <a:lnTo>
                    <a:pt x="1302" y="53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0" name="Freeform 9"/>
            <p:cNvSpPr/>
            <p:nvPr/>
          </p:nvSpPr>
          <p:spPr bwMode="auto">
            <a:xfrm>
              <a:off x="2066925" y="3161619"/>
              <a:ext cx="1289050" cy="923925"/>
            </a:xfrm>
            <a:custGeom>
              <a:gdLst>
                <a:gd fmla="*/ 482 w 812" name="T0"/>
                <a:gd fmla="*/ 58 h 582" name="T1"/>
                <a:gd fmla="*/ 436 w 812" name="T2"/>
                <a:gd fmla="*/ 74 h 582" name="T3"/>
                <a:gd fmla="*/ 356 w 812" name="T4"/>
                <a:gd fmla="*/ 18 h 582" name="T5"/>
                <a:gd fmla="*/ 314 w 812" name="T6"/>
                <a:gd fmla="*/ 6 h 582" name="T7"/>
                <a:gd fmla="*/ 248 w 812" name="T8"/>
                <a:gd fmla="*/ 6 h 582" name="T9"/>
                <a:gd fmla="*/ 196 w 812" name="T10"/>
                <a:gd fmla="*/ 20 h 582" name="T11"/>
                <a:gd fmla="*/ 158 w 812" name="T12"/>
                <a:gd fmla="*/ 28 h 582" name="T13"/>
                <a:gd fmla="*/ 82 w 812" name="T14"/>
                <a:gd fmla="*/ 40 h 582" name="T15"/>
                <a:gd fmla="*/ 98 w 812" name="T16"/>
                <a:gd fmla="*/ 90 h 582" name="T17"/>
                <a:gd fmla="*/ 120 w 812" name="T18"/>
                <a:gd fmla="*/ 118 h 582" name="T19"/>
                <a:gd fmla="*/ 102 w 812" name="T20"/>
                <a:gd fmla="*/ 166 h 582" name="T21"/>
                <a:gd fmla="*/ 112 w 812" name="T22"/>
                <a:gd fmla="*/ 204 h 582" name="T23"/>
                <a:gd fmla="*/ 96 w 812" name="T24"/>
                <a:gd fmla="*/ 216 h 582" name="T25"/>
                <a:gd fmla="*/ 44 w 812" name="T26"/>
                <a:gd fmla="*/ 202 h 582" name="T27"/>
                <a:gd fmla="*/ 16 w 812" name="T28"/>
                <a:gd fmla="*/ 248 h 582" name="T29"/>
                <a:gd fmla="*/ 4 w 812" name="T30"/>
                <a:gd fmla="*/ 262 h 582" name="T31"/>
                <a:gd fmla="*/ 18 w 812" name="T32"/>
                <a:gd fmla="*/ 310 h 582" name="T33"/>
                <a:gd fmla="*/ 0 w 812" name="T34"/>
                <a:gd fmla="*/ 370 h 582" name="T35"/>
                <a:gd fmla="*/ 40 w 812" name="T36"/>
                <a:gd fmla="*/ 422 h 582" name="T37"/>
                <a:gd fmla="*/ 76 w 812" name="T38"/>
                <a:gd fmla="*/ 418 h 582" name="T39"/>
                <a:gd fmla="*/ 92 w 812" name="T40"/>
                <a:gd fmla="*/ 426 h 582" name="T41"/>
                <a:gd fmla="*/ 126 w 812" name="T42"/>
                <a:gd fmla="*/ 458 h 582" name="T43"/>
                <a:gd fmla="*/ 160 w 812" name="T44"/>
                <a:gd fmla="*/ 474 h 582" name="T45"/>
                <a:gd fmla="*/ 232 w 812" name="T46"/>
                <a:gd fmla="*/ 498 h 582" name="T47"/>
                <a:gd fmla="*/ 304 w 812" name="T48"/>
                <a:gd fmla="*/ 496 h 582" name="T49"/>
                <a:gd fmla="*/ 340 w 812" name="T50"/>
                <a:gd fmla="*/ 536 h 582" name="T51"/>
                <a:gd fmla="*/ 350 w 812" name="T52"/>
                <a:gd fmla="*/ 554 h 582" name="T53"/>
                <a:gd fmla="*/ 366 w 812" name="T54"/>
                <a:gd fmla="*/ 578 h 582" name="T55"/>
                <a:gd fmla="*/ 404 w 812" name="T56"/>
                <a:gd fmla="*/ 554 h 582" name="T57"/>
                <a:gd fmla="*/ 444 w 812" name="T58"/>
                <a:gd fmla="*/ 554 h 582" name="T59"/>
                <a:gd fmla="*/ 452 w 812" name="T60"/>
                <a:gd fmla="*/ 522 h 582" name="T61"/>
                <a:gd fmla="*/ 484 w 812" name="T62"/>
                <a:gd fmla="*/ 458 h 582" name="T63"/>
                <a:gd fmla="*/ 480 w 812" name="T64"/>
                <a:gd fmla="*/ 418 h 582" name="T65"/>
                <a:gd fmla="*/ 532 w 812" name="T66"/>
                <a:gd fmla="*/ 414 h 582" name="T67"/>
                <a:gd fmla="*/ 560 w 812" name="T68"/>
                <a:gd fmla="*/ 452 h 582" name="T69"/>
                <a:gd fmla="*/ 580 w 812" name="T70"/>
                <a:gd fmla="*/ 468 h 582" name="T71"/>
                <a:gd fmla="*/ 598 w 812" name="T72"/>
                <a:gd fmla="*/ 498 h 582" name="T73"/>
                <a:gd fmla="*/ 650 w 812" name="T74"/>
                <a:gd fmla="*/ 518 h 582" name="T75"/>
                <a:gd fmla="*/ 664 w 812" name="T76"/>
                <a:gd fmla="*/ 522 h 582" name="T77"/>
                <a:gd fmla="*/ 700 w 812" name="T78"/>
                <a:gd fmla="*/ 508 h 582" name="T79"/>
                <a:gd fmla="*/ 698 w 812" name="T80"/>
                <a:gd fmla="*/ 480 h 582" name="T81"/>
                <a:gd fmla="*/ 696 w 812" name="T82"/>
                <a:gd fmla="*/ 460 h 582" name="T83"/>
                <a:gd fmla="*/ 690 w 812" name="T84"/>
                <a:gd fmla="*/ 406 h 582" name="T85"/>
                <a:gd fmla="*/ 746 w 812" name="T86"/>
                <a:gd fmla="*/ 392 h 582" name="T87"/>
                <a:gd fmla="*/ 728 w 812" name="T88"/>
                <a:gd fmla="*/ 374 h 582" name="T89"/>
                <a:gd fmla="*/ 782 w 812" name="T90"/>
                <a:gd fmla="*/ 314 h 582" name="T91"/>
                <a:gd fmla="*/ 800 w 812" name="T92"/>
                <a:gd fmla="*/ 256 h 582" name="T93"/>
                <a:gd fmla="*/ 778 w 812" name="T94"/>
                <a:gd fmla="*/ 182 h 582" name="T95"/>
                <a:gd fmla="*/ 736 w 812" name="T96"/>
                <a:gd fmla="*/ 158 h 582" name="T97"/>
                <a:gd fmla="*/ 664 w 812" name="T98"/>
                <a:gd fmla="*/ 94 h 582" name="T99"/>
                <a:gd fmla="*/ 644 w 812" name="T100"/>
                <a:gd fmla="*/ 106 h 582" name="T101"/>
                <a:gd fmla="*/ 596 w 812" name="T102"/>
                <a:gd fmla="*/ 62 h 582" name="T103"/>
                <a:gd fmla="*/ 560 w 812" name="T104"/>
                <a:gd fmla="*/ 52 h 582" name="T105"/>
                <a:gd fmla="*/ 542 w 812" name="T106"/>
                <a:gd fmla="*/ 56 h 5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82" w="81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1" name="Freeform 10"/>
            <p:cNvSpPr/>
            <p:nvPr/>
          </p:nvSpPr>
          <p:spPr bwMode="auto">
            <a:xfrm>
              <a:off x="2806700" y="3809319"/>
              <a:ext cx="1114425" cy="977900"/>
            </a:xfrm>
            <a:custGeom>
              <a:gdLst>
                <a:gd fmla="*/ 20 w 702" name="T0"/>
                <a:gd fmla="*/ 28 h 616" name="T1"/>
                <a:gd fmla="*/ 6 w 702" name="T2"/>
                <a:gd fmla="*/ 94 h 616" name="T3"/>
                <a:gd fmla="*/ 38 w 702" name="T4"/>
                <a:gd fmla="*/ 138 h 616" name="T5"/>
                <a:gd fmla="*/ 56 w 702" name="T6"/>
                <a:gd fmla="*/ 178 h 616" name="T7"/>
                <a:gd fmla="*/ 70 w 702" name="T8"/>
                <a:gd fmla="*/ 196 h 616" name="T9"/>
                <a:gd fmla="*/ 82 w 702" name="T10"/>
                <a:gd fmla="*/ 258 h 616" name="T11"/>
                <a:gd fmla="*/ 90 w 702" name="T12"/>
                <a:gd fmla="*/ 286 h 616" name="T13"/>
                <a:gd fmla="*/ 88 w 702" name="T14"/>
                <a:gd fmla="*/ 320 h 616" name="T15"/>
                <a:gd fmla="*/ 100 w 702" name="T16"/>
                <a:gd fmla="*/ 350 h 616" name="T17"/>
                <a:gd fmla="*/ 86 w 702" name="T18"/>
                <a:gd fmla="*/ 418 h 616" name="T19"/>
                <a:gd fmla="*/ 102 w 702" name="T20"/>
                <a:gd fmla="*/ 442 h 616" name="T21"/>
                <a:gd fmla="*/ 110 w 702" name="T22"/>
                <a:gd fmla="*/ 462 h 616" name="T23"/>
                <a:gd fmla="*/ 122 w 702" name="T24"/>
                <a:gd fmla="*/ 444 h 616" name="T25"/>
                <a:gd fmla="*/ 126 w 702" name="T26"/>
                <a:gd fmla="*/ 420 h 616" name="T27"/>
                <a:gd fmla="*/ 156 w 702" name="T28"/>
                <a:gd fmla="*/ 440 h 616" name="T29"/>
                <a:gd fmla="*/ 170 w 702" name="T30"/>
                <a:gd fmla="*/ 474 h 616" name="T31"/>
                <a:gd fmla="*/ 200 w 702" name="T32"/>
                <a:gd fmla="*/ 470 h 616" name="T33"/>
                <a:gd fmla="*/ 238 w 702" name="T34"/>
                <a:gd fmla="*/ 558 h 616" name="T35"/>
                <a:gd fmla="*/ 246 w 702" name="T36"/>
                <a:gd fmla="*/ 598 h 616" name="T37"/>
                <a:gd fmla="*/ 262 w 702" name="T38"/>
                <a:gd fmla="*/ 592 h 616" name="T39"/>
                <a:gd fmla="*/ 270 w 702" name="T40"/>
                <a:gd fmla="*/ 614 h 616" name="T41"/>
                <a:gd fmla="*/ 306 w 702" name="T42"/>
                <a:gd fmla="*/ 586 h 616" name="T43"/>
                <a:gd fmla="*/ 330 w 702" name="T44"/>
                <a:gd fmla="*/ 546 h 616" name="T45"/>
                <a:gd fmla="*/ 332 w 702" name="T46"/>
                <a:gd fmla="*/ 518 h 616" name="T47"/>
                <a:gd fmla="*/ 374 w 702" name="T48"/>
                <a:gd fmla="*/ 470 h 616" name="T49"/>
                <a:gd fmla="*/ 402 w 702" name="T50"/>
                <a:gd fmla="*/ 426 h 616" name="T51"/>
                <a:gd fmla="*/ 442 w 702" name="T52"/>
                <a:gd fmla="*/ 472 h 616" name="T53"/>
                <a:gd fmla="*/ 458 w 702" name="T54"/>
                <a:gd fmla="*/ 474 h 616" name="T55"/>
                <a:gd fmla="*/ 480 w 702" name="T56"/>
                <a:gd fmla="*/ 466 h 616" name="T57"/>
                <a:gd fmla="*/ 498 w 702" name="T58"/>
                <a:gd fmla="*/ 494 h 616" name="T59"/>
                <a:gd fmla="*/ 556 w 702" name="T60"/>
                <a:gd fmla="*/ 472 h 616" name="T61"/>
                <a:gd fmla="*/ 528 w 702" name="T62"/>
                <a:gd fmla="*/ 458 h 616" name="T63"/>
                <a:gd fmla="*/ 530 w 702" name="T64"/>
                <a:gd fmla="*/ 416 h 616" name="T65"/>
                <a:gd fmla="*/ 550 w 702" name="T66"/>
                <a:gd fmla="*/ 414 h 616" name="T67"/>
                <a:gd fmla="*/ 516 w 702" name="T68"/>
                <a:gd fmla="*/ 372 h 616" name="T69"/>
                <a:gd fmla="*/ 606 w 702" name="T70"/>
                <a:gd fmla="*/ 288 h 616" name="T71"/>
                <a:gd fmla="*/ 654 w 702" name="T72"/>
                <a:gd fmla="*/ 242 h 616" name="T73"/>
                <a:gd fmla="*/ 674 w 702" name="T74"/>
                <a:gd fmla="*/ 214 h 616" name="T75"/>
                <a:gd fmla="*/ 702 w 702" name="T76"/>
                <a:gd fmla="*/ 158 h 616" name="T77"/>
                <a:gd fmla="*/ 638 w 702" name="T78"/>
                <a:gd fmla="*/ 146 h 616" name="T79"/>
                <a:gd fmla="*/ 624 w 702" name="T80"/>
                <a:gd fmla="*/ 142 h 616" name="T81"/>
                <a:gd fmla="*/ 608 w 702" name="T82"/>
                <a:gd fmla="*/ 146 h 616" name="T83"/>
                <a:gd fmla="*/ 596 w 702" name="T84"/>
                <a:gd fmla="*/ 126 h 616" name="T85"/>
                <a:gd fmla="*/ 576 w 702" name="T86"/>
                <a:gd fmla="*/ 124 h 616" name="T87"/>
                <a:gd fmla="*/ 526 w 702" name="T88"/>
                <a:gd fmla="*/ 116 h 616" name="T89"/>
                <a:gd fmla="*/ 506 w 702" name="T90"/>
                <a:gd fmla="*/ 118 h 616" name="T91"/>
                <a:gd fmla="*/ 452 w 702" name="T92"/>
                <a:gd fmla="*/ 118 h 616" name="T93"/>
                <a:gd fmla="*/ 442 w 702" name="T94"/>
                <a:gd fmla="*/ 80 h 616" name="T95"/>
                <a:gd fmla="*/ 360 w 702" name="T96"/>
                <a:gd fmla="*/ 32 h 616" name="T97"/>
                <a:gd fmla="*/ 338 w 702" name="T98"/>
                <a:gd fmla="*/ 0 h 616" name="T99"/>
                <a:gd fmla="*/ 320 w 702" name="T100"/>
                <a:gd fmla="*/ 62 h 616" name="T101"/>
                <a:gd fmla="*/ 306 w 702" name="T102"/>
                <a:gd fmla="*/ 70 h 616" name="T103"/>
                <a:gd fmla="*/ 262 w 702" name="T104"/>
                <a:gd fmla="*/ 82 h 616" name="T105"/>
                <a:gd fmla="*/ 240 w 702" name="T106"/>
                <a:gd fmla="*/ 88 h 616" name="T107"/>
                <a:gd fmla="*/ 242 w 702" name="T108"/>
                <a:gd fmla="*/ 116 h 616" name="T109"/>
                <a:gd fmla="*/ 188 w 702" name="T110"/>
                <a:gd fmla="*/ 134 h 616" name="T111"/>
                <a:gd fmla="*/ 146 w 702" name="T112"/>
                <a:gd fmla="*/ 106 h 616" name="T113"/>
                <a:gd fmla="*/ 118 w 702" name="T114"/>
                <a:gd fmla="*/ 84 h 616" name="T115"/>
                <a:gd fmla="*/ 98 w 702" name="T116"/>
                <a:gd fmla="*/ 62 h 616" name="T117"/>
                <a:gd fmla="*/ 78 w 702" name="T118"/>
                <a:gd fmla="*/ 12 h 6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16" w="702">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2" name="Freeform 11"/>
            <p:cNvSpPr/>
            <p:nvPr/>
          </p:nvSpPr>
          <p:spPr bwMode="auto">
            <a:xfrm>
              <a:off x="955675" y="3412444"/>
              <a:ext cx="1993900" cy="1212850"/>
            </a:xfrm>
            <a:custGeom>
              <a:gdLst>
                <a:gd fmla="*/ 138 w 1256" name="T0"/>
                <a:gd fmla="*/ 22 h 764" name="T1"/>
                <a:gd fmla="*/ 122 w 1256" name="T2"/>
                <a:gd fmla="*/ 56 h 764" name="T3"/>
                <a:gd fmla="*/ 66 w 1256" name="T4"/>
                <a:gd fmla="*/ 58 h 764" name="T5"/>
                <a:gd fmla="*/ 48 w 1256" name="T6"/>
                <a:gd fmla="*/ 92 h 764" name="T7"/>
                <a:gd fmla="*/ 56 w 1256" name="T8"/>
                <a:gd fmla="*/ 150 h 764" name="T9"/>
                <a:gd fmla="*/ 56 w 1256" name="T10"/>
                <a:gd fmla="*/ 196 h 764" name="T11"/>
                <a:gd fmla="*/ 16 w 1256" name="T12"/>
                <a:gd fmla="*/ 232 h 764" name="T13"/>
                <a:gd fmla="*/ 2 w 1256" name="T14"/>
                <a:gd fmla="*/ 262 h 764" name="T15"/>
                <a:gd fmla="*/ 28 w 1256" name="T16"/>
                <a:gd fmla="*/ 300 h 764" name="T17"/>
                <a:gd fmla="*/ 60 w 1256" name="T18"/>
                <a:gd fmla="*/ 332 h 764" name="T19"/>
                <a:gd fmla="*/ 138 w 1256" name="T20"/>
                <a:gd fmla="*/ 408 h 764" name="T21"/>
                <a:gd fmla="*/ 182 w 1256" name="T22"/>
                <a:gd fmla="*/ 394 h 764" name="T23"/>
                <a:gd fmla="*/ 240 w 1256" name="T24"/>
                <a:gd fmla="*/ 464 h 764" name="T25"/>
                <a:gd fmla="*/ 294 w 1256" name="T26"/>
                <a:gd fmla="*/ 504 h 764" name="T27"/>
                <a:gd fmla="*/ 376 w 1256" name="T28"/>
                <a:gd fmla="*/ 586 h 764" name="T29"/>
                <a:gd fmla="*/ 426 w 1256" name="T30"/>
                <a:gd fmla="*/ 628 h 764" name="T31"/>
                <a:gd fmla="*/ 524 w 1256" name="T32"/>
                <a:gd fmla="*/ 648 h 764" name="T33"/>
                <a:gd fmla="*/ 590 w 1256" name="T34"/>
                <a:gd fmla="*/ 644 h 764" name="T35"/>
                <a:gd fmla="*/ 588 w 1256" name="T36"/>
                <a:gd fmla="*/ 670 h 764" name="T37"/>
                <a:gd fmla="*/ 592 w 1256" name="T38"/>
                <a:gd fmla="*/ 698 h 764" name="T39"/>
                <a:gd fmla="*/ 616 w 1256" name="T40"/>
                <a:gd fmla="*/ 676 h 764" name="T41"/>
                <a:gd fmla="*/ 660 w 1256" name="T42"/>
                <a:gd fmla="*/ 638 h 764" name="T43"/>
                <a:gd fmla="*/ 772 w 1256" name="T44"/>
                <a:gd fmla="*/ 682 h 764" name="T45"/>
                <a:gd fmla="*/ 808 w 1256" name="T46"/>
                <a:gd fmla="*/ 762 h 764" name="T47"/>
                <a:gd fmla="*/ 928 w 1256" name="T48"/>
                <a:gd fmla="*/ 716 h 764" name="T49"/>
                <a:gd fmla="*/ 1024 w 1256" name="T50"/>
                <a:gd fmla="*/ 680 h 764" name="T51"/>
                <a:gd fmla="*/ 1122 w 1256" name="T52"/>
                <a:gd fmla="*/ 712 h 764" name="T53"/>
                <a:gd fmla="*/ 1138 w 1256" name="T54"/>
                <a:gd fmla="*/ 716 h 764" name="T55"/>
                <a:gd fmla="*/ 1144 w 1256" name="T56"/>
                <a:gd fmla="*/ 674 h 764" name="T57"/>
                <a:gd fmla="*/ 1182 w 1256" name="T58"/>
                <a:gd fmla="*/ 682 h 764" name="T59"/>
                <a:gd fmla="*/ 1214 w 1256" name="T60"/>
                <a:gd fmla="*/ 686 h 764" name="T61"/>
                <a:gd fmla="*/ 1214 w 1256" name="T62"/>
                <a:gd fmla="*/ 660 h 764" name="T63"/>
                <a:gd fmla="*/ 1256 w 1256" name="T64"/>
                <a:gd fmla="*/ 598 h 764" name="T65"/>
                <a:gd fmla="*/ 1248 w 1256" name="T66"/>
                <a:gd fmla="*/ 540 h 764" name="T67"/>
                <a:gd fmla="*/ 1232 w 1256" name="T68"/>
                <a:gd fmla="*/ 498 h 764" name="T69"/>
                <a:gd fmla="*/ 1228 w 1256" name="T70"/>
                <a:gd fmla="*/ 448 h 764" name="T71"/>
                <a:gd fmla="*/ 1200 w 1256" name="T72"/>
                <a:gd fmla="*/ 412 h 764" name="T73"/>
                <a:gd fmla="*/ 1162 w 1256" name="T74"/>
                <a:gd fmla="*/ 366 h 764" name="T75"/>
                <a:gd fmla="*/ 1152 w 1256" name="T76"/>
                <a:gd fmla="*/ 418 h 764" name="T77"/>
                <a:gd fmla="*/ 1074 w 1256" name="T78"/>
                <a:gd fmla="*/ 436 h 764" name="T79"/>
                <a:gd fmla="*/ 1024 w 1256" name="T80"/>
                <a:gd fmla="*/ 380 h 764" name="T81"/>
                <a:gd fmla="*/ 974 w 1256" name="T82"/>
                <a:gd fmla="*/ 350 h 764" name="T83"/>
                <a:gd fmla="*/ 860 w 1256" name="T84"/>
                <a:gd fmla="*/ 324 h 764" name="T85"/>
                <a:gd fmla="*/ 820 w 1256" name="T86"/>
                <a:gd fmla="*/ 308 h 764" name="T87"/>
                <a:gd fmla="*/ 788 w 1256" name="T88"/>
                <a:gd fmla="*/ 272 h 764" name="T89"/>
                <a:gd fmla="*/ 760 w 1256" name="T90"/>
                <a:gd fmla="*/ 280 h 764" name="T91"/>
                <a:gd fmla="*/ 736 w 1256" name="T92"/>
                <a:gd fmla="*/ 272 h 764" name="T93"/>
                <a:gd fmla="*/ 704 w 1256" name="T94"/>
                <a:gd fmla="*/ 232 h 764" name="T95"/>
                <a:gd fmla="*/ 692 w 1256" name="T96"/>
                <a:gd fmla="*/ 196 h 764" name="T97"/>
                <a:gd fmla="*/ 694 w 1256" name="T98"/>
                <a:gd fmla="*/ 118 h 764" name="T99"/>
                <a:gd fmla="*/ 708 w 1256" name="T100"/>
                <a:gd fmla="*/ 84 h 764" name="T101"/>
                <a:gd fmla="*/ 712 w 1256" name="T102"/>
                <a:gd fmla="*/ 62 h 764" name="T103"/>
                <a:gd fmla="*/ 710 w 1256" name="T104"/>
                <a:gd fmla="*/ 42 h 764" name="T105"/>
                <a:gd fmla="*/ 692 w 1256" name="T106"/>
                <a:gd fmla="*/ 30 h 764" name="T107"/>
                <a:gd fmla="*/ 608 w 1256" name="T108"/>
                <a:gd fmla="*/ 4 h 764" name="T109"/>
                <a:gd fmla="*/ 532 w 1256" name="T110"/>
                <a:gd fmla="*/ 16 h 764" name="T111"/>
                <a:gd fmla="*/ 472 w 1256" name="T112"/>
                <a:gd fmla="*/ 40 h 764" name="T113"/>
                <a:gd fmla="*/ 438 w 1256" name="T114"/>
                <a:gd fmla="*/ 36 h 764" name="T115"/>
                <a:gd fmla="*/ 356 w 1256" name="T116"/>
                <a:gd fmla="*/ 36 h 764" name="T117"/>
                <a:gd fmla="*/ 318 w 1256" name="T118"/>
                <a:gd fmla="*/ 20 h 764" name="T119"/>
                <a:gd fmla="*/ 296 w 1256" name="T120"/>
                <a:gd fmla="*/ 8 h 764" name="T121"/>
                <a:gd fmla="*/ 226 w 1256" name="T122"/>
                <a:gd fmla="*/ 20 h 764" name="T123"/>
                <a:gd fmla="*/ 152 w 1256" name="T124"/>
                <a:gd fmla="*/ 4 h 7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4" w="1256">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3" name="Freeform 12"/>
            <p:cNvSpPr/>
            <p:nvPr/>
          </p:nvSpPr>
          <p:spPr bwMode="auto">
            <a:xfrm>
              <a:off x="2771775" y="4422094"/>
              <a:ext cx="901700" cy="939800"/>
            </a:xfrm>
            <a:custGeom>
              <a:gdLst>
                <a:gd fmla="*/ 20 w 568" name="T0"/>
                <a:gd fmla="*/ 364 h 592" name="T1"/>
                <a:gd fmla="*/ 74 w 568" name="T2"/>
                <a:gd fmla="*/ 378 h 592" name="T3"/>
                <a:gd fmla="*/ 136 w 568" name="T4"/>
                <a:gd fmla="*/ 442 h 592" name="T5"/>
                <a:gd fmla="*/ 110 w 568" name="T6"/>
                <a:gd fmla="*/ 506 h 592" name="T7"/>
                <a:gd fmla="*/ 144 w 568" name="T8"/>
                <a:gd fmla="*/ 520 h 592" name="T9"/>
                <a:gd fmla="*/ 236 w 568" name="T10"/>
                <a:gd fmla="*/ 562 h 592" name="T11"/>
                <a:gd fmla="*/ 252 w 568" name="T12"/>
                <a:gd fmla="*/ 586 h 592" name="T13"/>
                <a:gd fmla="*/ 262 w 568" name="T14"/>
                <a:gd fmla="*/ 522 h 592" name="T15"/>
                <a:gd fmla="*/ 320 w 568" name="T16"/>
                <a:gd fmla="*/ 470 h 592" name="T17"/>
                <a:gd fmla="*/ 362 w 568" name="T18"/>
                <a:gd fmla="*/ 490 h 592" name="T19"/>
                <a:gd fmla="*/ 438 w 568" name="T20"/>
                <a:gd fmla="*/ 466 h 592" name="T21"/>
                <a:gd fmla="*/ 528 w 568" name="T22"/>
                <a:gd fmla="*/ 426 h 592" name="T23"/>
                <a:gd fmla="*/ 540 w 568" name="T24"/>
                <a:gd fmla="*/ 432 h 592" name="T25"/>
                <a:gd fmla="*/ 566 w 568" name="T26"/>
                <a:gd fmla="*/ 386 h 592" name="T27"/>
                <a:gd fmla="*/ 534 w 568" name="T28"/>
                <a:gd fmla="*/ 392 h 592" name="T29"/>
                <a:gd fmla="*/ 504 w 568" name="T30"/>
                <a:gd fmla="*/ 360 h 592" name="T31"/>
                <a:gd fmla="*/ 468 w 568" name="T32"/>
                <a:gd fmla="*/ 364 h 592" name="T33"/>
                <a:gd fmla="*/ 468 w 568" name="T34"/>
                <a:gd fmla="*/ 310 h 592" name="T35"/>
                <a:gd fmla="*/ 452 w 568" name="T36"/>
                <a:gd fmla="*/ 272 h 592" name="T37"/>
                <a:gd fmla="*/ 440 w 568" name="T38"/>
                <a:gd fmla="*/ 190 h 592" name="T39"/>
                <a:gd fmla="*/ 400 w 568" name="T40"/>
                <a:gd fmla="*/ 168 h 592" name="T41"/>
                <a:gd fmla="*/ 412 w 568" name="T42"/>
                <a:gd fmla="*/ 132 h 592" name="T43"/>
                <a:gd fmla="*/ 472 w 568" name="T44"/>
                <a:gd fmla="*/ 126 h 592" name="T45"/>
                <a:gd fmla="*/ 512 w 568" name="T46"/>
                <a:gd fmla="*/ 112 h 592" name="T47"/>
                <a:gd fmla="*/ 478 w 568" name="T48"/>
                <a:gd fmla="*/ 100 h 592" name="T49"/>
                <a:gd fmla="*/ 454 w 568" name="T50"/>
                <a:gd fmla="*/ 90 h 592" name="T51"/>
                <a:gd fmla="*/ 454 w 568" name="T52"/>
                <a:gd fmla="*/ 66 h 592" name="T53"/>
                <a:gd fmla="*/ 404 w 568" name="T54"/>
                <a:gd fmla="*/ 82 h 592" name="T55"/>
                <a:gd fmla="*/ 386 w 568" name="T56"/>
                <a:gd fmla="*/ 124 h 592" name="T57"/>
                <a:gd fmla="*/ 364 w 568" name="T58"/>
                <a:gd fmla="*/ 170 h 592" name="T59"/>
                <a:gd fmla="*/ 356 w 568" name="T60"/>
                <a:gd fmla="*/ 208 h 592" name="T61"/>
                <a:gd fmla="*/ 346 w 568" name="T62"/>
                <a:gd fmla="*/ 214 h 592" name="T63"/>
                <a:gd fmla="*/ 316 w 568" name="T64"/>
                <a:gd fmla="*/ 214 h 592" name="T65"/>
                <a:gd fmla="*/ 288 w 568" name="T66"/>
                <a:gd fmla="*/ 240 h 592" name="T67"/>
                <a:gd fmla="*/ 276 w 568" name="T68"/>
                <a:gd fmla="*/ 224 h 592" name="T69"/>
                <a:gd fmla="*/ 264 w 568" name="T70"/>
                <a:gd fmla="*/ 222 h 592" name="T71"/>
                <a:gd fmla="*/ 252 w 568" name="T72"/>
                <a:gd fmla="*/ 176 h 592" name="T73"/>
                <a:gd fmla="*/ 220 w 568" name="T74"/>
                <a:gd fmla="*/ 116 h 592" name="T75"/>
                <a:gd fmla="*/ 212 w 568" name="T76"/>
                <a:gd fmla="*/ 92 h 592" name="T77"/>
                <a:gd fmla="*/ 188 w 568" name="T78"/>
                <a:gd fmla="*/ 96 h 592" name="T79"/>
                <a:gd fmla="*/ 172 w 568" name="T80"/>
                <a:gd fmla="*/ 70 h 592" name="T81"/>
                <a:gd fmla="*/ 156 w 568" name="T82"/>
                <a:gd fmla="*/ 50 h 592" name="T83"/>
                <a:gd fmla="*/ 142 w 568" name="T84"/>
                <a:gd fmla="*/ 78 h 592" name="T85"/>
                <a:gd fmla="*/ 124 w 568" name="T86"/>
                <a:gd fmla="*/ 84 h 592" name="T87"/>
                <a:gd fmla="*/ 116 w 568" name="T88"/>
                <a:gd fmla="*/ 62 h 592" name="T89"/>
                <a:gd fmla="*/ 104 w 568" name="T90"/>
                <a:gd fmla="*/ 6 h 592" name="T91"/>
                <a:gd fmla="*/ 82 w 568" name="T92"/>
                <a:gd fmla="*/ 36 h 592" name="T93"/>
                <a:gd fmla="*/ 72 w 568" name="T94"/>
                <a:gd fmla="*/ 60 h 592" name="T95"/>
                <a:gd fmla="*/ 54 w 568" name="T96"/>
                <a:gd fmla="*/ 104 h 592" name="T97"/>
                <a:gd fmla="*/ 72 w 568" name="T98"/>
                <a:gd fmla="*/ 106 h 592" name="T99"/>
                <a:gd fmla="*/ 92 w 568" name="T100"/>
                <a:gd fmla="*/ 140 h 592" name="T101"/>
                <a:gd fmla="*/ 68 w 568" name="T102"/>
                <a:gd fmla="*/ 254 h 592" name="T103"/>
                <a:gd fmla="*/ 22 w 568" name="T104"/>
                <a:gd fmla="*/ 298 h 592" name="T105"/>
                <a:gd fmla="*/ 4 w 568" name="T106"/>
                <a:gd fmla="*/ 326 h 5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2" w="568">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4" name="Freeform 13"/>
            <p:cNvSpPr/>
            <p:nvPr/>
          </p:nvSpPr>
          <p:spPr bwMode="auto">
            <a:xfrm>
              <a:off x="3419475" y="4409394"/>
              <a:ext cx="609600" cy="527050"/>
            </a:xfrm>
            <a:custGeom>
              <a:gdLst>
                <a:gd fmla="*/ 284 w 384" name="T0"/>
                <a:gd fmla="*/ 14 h 332" name="T1"/>
                <a:gd fmla="*/ 272 w 384" name="T2"/>
                <a:gd fmla="*/ 26 h 332" name="T3"/>
                <a:gd fmla="*/ 262 w 384" name="T4"/>
                <a:gd fmla="*/ 20 h 332" name="T5"/>
                <a:gd fmla="*/ 260 w 384" name="T6"/>
                <a:gd fmla="*/ 10 h 332" name="T7"/>
                <a:gd fmla="*/ 250 w 384" name="T8"/>
                <a:gd fmla="*/ 8 h 332" name="T9"/>
                <a:gd fmla="*/ 240 w 384" name="T10"/>
                <a:gd fmla="*/ 34 h 332" name="T11"/>
                <a:gd fmla="*/ 216 w 384" name="T12"/>
                <a:gd fmla="*/ 34 h 332" name="T13"/>
                <a:gd fmla="*/ 208 w 384" name="T14"/>
                <a:gd fmla="*/ 44 h 332" name="T15"/>
                <a:gd fmla="*/ 188 w 384" name="T16"/>
                <a:gd fmla="*/ 58 h 332" name="T17"/>
                <a:gd fmla="*/ 182 w 384" name="T18"/>
                <a:gd fmla="*/ 58 h 332" name="T19"/>
                <a:gd fmla="*/ 160 w 384" name="T20"/>
                <a:gd fmla="*/ 54 h 332" name="T21"/>
                <a:gd fmla="*/ 160 w 384" name="T22"/>
                <a:gd fmla="*/ 50 h 332" name="T23"/>
                <a:gd fmla="*/ 148 w 384" name="T24"/>
                <a:gd fmla="*/ 74 h 332" name="T25"/>
                <a:gd fmla="*/ 170 w 384" name="T26"/>
                <a:gd fmla="*/ 82 h 332" name="T27"/>
                <a:gd fmla="*/ 176 w 384" name="T28"/>
                <a:gd fmla="*/ 110 h 332" name="T29"/>
                <a:gd fmla="*/ 160 w 384" name="T30"/>
                <a:gd fmla="*/ 122 h 332" name="T31"/>
                <a:gd fmla="*/ 124 w 384" name="T32"/>
                <a:gd fmla="*/ 130 h 332" name="T33"/>
                <a:gd fmla="*/ 114 w 384" name="T34"/>
                <a:gd fmla="*/ 126 h 332" name="T35"/>
                <a:gd fmla="*/ 104 w 384" name="T36"/>
                <a:gd fmla="*/ 134 h 332" name="T37"/>
                <a:gd fmla="*/ 78 w 384" name="T38"/>
                <a:gd fmla="*/ 148 h 332" name="T39"/>
                <a:gd fmla="*/ 16 w 384" name="T40"/>
                <a:gd fmla="*/ 146 h 332" name="T41"/>
                <a:gd fmla="*/ 0 w 384" name="T42"/>
                <a:gd fmla="*/ 172 h 332" name="T43"/>
                <a:gd fmla="*/ 18 w 384" name="T44"/>
                <a:gd fmla="*/ 196 h 332" name="T45"/>
                <a:gd fmla="*/ 28 w 384" name="T46"/>
                <a:gd fmla="*/ 190 h 332" name="T47"/>
                <a:gd fmla="*/ 44 w 384" name="T48"/>
                <a:gd fmla="*/ 188 h 332" name="T49"/>
                <a:gd fmla="*/ 66 w 384" name="T50"/>
                <a:gd fmla="*/ 220 h 332" name="T51"/>
                <a:gd fmla="*/ 58 w 384" name="T52"/>
                <a:gd fmla="*/ 246 h 332" name="T53"/>
                <a:gd fmla="*/ 62 w 384" name="T54"/>
                <a:gd fmla="*/ 286 h 332" name="T55"/>
                <a:gd fmla="*/ 68 w 384" name="T56"/>
                <a:gd fmla="*/ 320 h 332" name="T57"/>
                <a:gd fmla="*/ 78 w 384" name="T58"/>
                <a:gd fmla="*/ 326 h 332" name="T59"/>
                <a:gd fmla="*/ 110 w 384" name="T60"/>
                <a:gd fmla="*/ 320 h 332" name="T61"/>
                <a:gd fmla="*/ 168 w 384" name="T62"/>
                <a:gd fmla="*/ 320 h 332" name="T63"/>
                <a:gd fmla="*/ 196 w 384" name="T64"/>
                <a:gd fmla="*/ 302 h 332" name="T65"/>
                <a:gd fmla="*/ 216 w 384" name="T66"/>
                <a:gd fmla="*/ 290 h 332" name="T67"/>
                <a:gd fmla="*/ 248 w 384" name="T68"/>
                <a:gd fmla="*/ 282 h 332" name="T69"/>
                <a:gd fmla="*/ 256 w 384" name="T70"/>
                <a:gd fmla="*/ 292 h 332" name="T71"/>
                <a:gd fmla="*/ 276 w 384" name="T72"/>
                <a:gd fmla="*/ 292 h 332" name="T73"/>
                <a:gd fmla="*/ 294 w 384" name="T74"/>
                <a:gd fmla="*/ 296 h 332" name="T75"/>
                <a:gd fmla="*/ 296 w 384" name="T76"/>
                <a:gd fmla="*/ 288 h 332" name="T77"/>
                <a:gd fmla="*/ 312 w 384" name="T78"/>
                <a:gd fmla="*/ 276 h 332" name="T79"/>
                <a:gd fmla="*/ 322 w 384" name="T80"/>
                <a:gd fmla="*/ 276 h 332" name="T81"/>
                <a:gd fmla="*/ 330 w 384" name="T82"/>
                <a:gd fmla="*/ 262 h 332" name="T83"/>
                <a:gd fmla="*/ 348 w 384" name="T84"/>
                <a:gd fmla="*/ 252 h 332" name="T85"/>
                <a:gd fmla="*/ 352 w 384" name="T86"/>
                <a:gd fmla="*/ 248 h 332" name="T87"/>
                <a:gd fmla="*/ 374 w 384" name="T88"/>
                <a:gd fmla="*/ 244 h 332" name="T89"/>
                <a:gd fmla="*/ 384 w 384" name="T90"/>
                <a:gd fmla="*/ 228 h 332" name="T91"/>
                <a:gd fmla="*/ 372 w 384" name="T92"/>
                <a:gd fmla="*/ 206 h 332" name="T93"/>
                <a:gd fmla="*/ 372 w 384" name="T94"/>
                <a:gd fmla="*/ 204 h 332" name="T95"/>
                <a:gd fmla="*/ 380 w 384" name="T96"/>
                <a:gd fmla="*/ 174 h 332" name="T97"/>
                <a:gd fmla="*/ 372 w 384" name="T98"/>
                <a:gd fmla="*/ 156 h 332" name="T99"/>
                <a:gd fmla="*/ 350 w 384" name="T100"/>
                <a:gd fmla="*/ 136 h 332" name="T101"/>
                <a:gd fmla="*/ 366 w 384" name="T102"/>
                <a:gd fmla="*/ 92 h 332" name="T103"/>
                <a:gd fmla="*/ 372 w 384" name="T104"/>
                <a:gd fmla="*/ 68 h 332" name="T105"/>
                <a:gd fmla="*/ 356 w 384" name="T106"/>
                <a:gd fmla="*/ 76 h 332" name="T107"/>
                <a:gd fmla="*/ 346 w 384" name="T108"/>
                <a:gd fmla="*/ 82 h 332" name="T109"/>
                <a:gd fmla="*/ 336 w 384" name="T110"/>
                <a:gd fmla="*/ 76 h 332" name="T111"/>
                <a:gd fmla="*/ 332 w 384" name="T112"/>
                <a:gd fmla="*/ 60 h 332" name="T113"/>
                <a:gd fmla="*/ 316 w 384" name="T114"/>
                <a:gd fmla="*/ 60 h 332" name="T115"/>
                <a:gd fmla="*/ 304 w 384" name="T116"/>
                <a:gd fmla="*/ 12 h 3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32" w="384">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5" name="Freeform 14"/>
            <p:cNvSpPr/>
            <p:nvPr/>
          </p:nvSpPr>
          <p:spPr bwMode="auto">
            <a:xfrm>
              <a:off x="3517900" y="4733244"/>
              <a:ext cx="796925" cy="606425"/>
            </a:xfrm>
            <a:custGeom>
              <a:gdLst>
                <a:gd fmla="*/ 394 w 502" name="T0"/>
                <a:gd fmla="*/ 28 h 382" name="T1"/>
                <a:gd fmla="*/ 376 w 502" name="T2"/>
                <a:gd fmla="*/ 36 h 382" name="T3"/>
                <a:gd fmla="*/ 344 w 502" name="T4"/>
                <a:gd fmla="*/ 44 h 382" name="T5"/>
                <a:gd fmla="*/ 322 w 502" name="T6"/>
                <a:gd fmla="*/ 42 h 382" name="T7"/>
                <a:gd fmla="*/ 322 w 502" name="T8"/>
                <a:gd fmla="*/ 42 h 382" name="T9"/>
                <a:gd fmla="*/ 282 w 502" name="T10"/>
                <a:gd fmla="*/ 60 h 382" name="T11"/>
                <a:gd fmla="*/ 270 w 502" name="T12"/>
                <a:gd fmla="*/ 70 h 382" name="T13"/>
                <a:gd fmla="*/ 254 w 502" name="T14"/>
                <a:gd fmla="*/ 80 h 382" name="T15"/>
                <a:gd fmla="*/ 238 w 502" name="T16"/>
                <a:gd fmla="*/ 100 h 382" name="T17"/>
                <a:gd fmla="*/ 210 w 502" name="T18"/>
                <a:gd fmla="*/ 96 h 382" name="T19"/>
                <a:gd fmla="*/ 190 w 502" name="T20"/>
                <a:gd fmla="*/ 96 h 382" name="T21"/>
                <a:gd fmla="*/ 162 w 502" name="T22"/>
                <a:gd fmla="*/ 92 h 382" name="T23"/>
                <a:gd fmla="*/ 148 w 502" name="T24"/>
                <a:gd fmla="*/ 100 h 382" name="T25"/>
                <a:gd fmla="*/ 126 w 502" name="T26"/>
                <a:gd fmla="*/ 116 h 382" name="T27"/>
                <a:gd fmla="*/ 70 w 502" name="T28"/>
                <a:gd fmla="*/ 134 h 382" name="T29"/>
                <a:gd fmla="*/ 20 w 502" name="T30"/>
                <a:gd fmla="*/ 130 h 382" name="T31"/>
                <a:gd fmla="*/ 10 w 502" name="T32"/>
                <a:gd fmla="*/ 132 h 382" name="T33"/>
                <a:gd fmla="*/ 4 w 502" name="T34"/>
                <a:gd fmla="*/ 158 h 382" name="T35"/>
                <a:gd fmla="*/ 40 w 502" name="T36"/>
                <a:gd fmla="*/ 158 h 382" name="T37"/>
                <a:gd fmla="*/ 46 w 502" name="T38"/>
                <a:gd fmla="*/ 188 h 382" name="T39"/>
                <a:gd fmla="*/ 76 w 502" name="T40"/>
                <a:gd fmla="*/ 184 h 382" name="T41"/>
                <a:gd fmla="*/ 100 w 502" name="T42"/>
                <a:gd fmla="*/ 178 h 382" name="T43"/>
                <a:gd fmla="*/ 106 w 502" name="T44"/>
                <a:gd fmla="*/ 218 h 382" name="T45"/>
                <a:gd fmla="*/ 74 w 502" name="T46"/>
                <a:gd fmla="*/ 242 h 382" name="T47"/>
                <a:gd fmla="*/ 106 w 502" name="T48"/>
                <a:gd fmla="*/ 256 h 382" name="T49"/>
                <a:gd fmla="*/ 152 w 502" name="T50"/>
                <a:gd fmla="*/ 264 h 382" name="T51"/>
                <a:gd fmla="*/ 154 w 502" name="T52"/>
                <a:gd fmla="*/ 286 h 382" name="T53"/>
                <a:gd fmla="*/ 142 w 502" name="T54"/>
                <a:gd fmla="*/ 320 h 382" name="T55"/>
                <a:gd fmla="*/ 194 w 502" name="T56"/>
                <a:gd fmla="*/ 356 h 382" name="T57"/>
                <a:gd fmla="*/ 216 w 502" name="T58"/>
                <a:gd fmla="*/ 348 h 382" name="T59"/>
                <a:gd fmla="*/ 254 w 502" name="T60"/>
                <a:gd fmla="*/ 360 h 382" name="T61"/>
                <a:gd fmla="*/ 270 w 502" name="T62"/>
                <a:gd fmla="*/ 360 h 382" name="T63"/>
                <a:gd fmla="*/ 312 w 502" name="T64"/>
                <a:gd fmla="*/ 370 h 382" name="T65"/>
                <a:gd fmla="*/ 320 w 502" name="T66"/>
                <a:gd fmla="*/ 380 h 382" name="T67"/>
                <a:gd fmla="*/ 358 w 502" name="T68"/>
                <a:gd fmla="*/ 356 h 382" name="T69"/>
                <a:gd fmla="*/ 372 w 502" name="T70"/>
                <a:gd fmla="*/ 328 h 382" name="T71"/>
                <a:gd fmla="*/ 400 w 502" name="T72"/>
                <a:gd fmla="*/ 306 h 382" name="T73"/>
                <a:gd fmla="*/ 410 w 502" name="T74"/>
                <a:gd fmla="*/ 286 h 382" name="T75"/>
                <a:gd fmla="*/ 416 w 502" name="T76"/>
                <a:gd fmla="*/ 274 h 382" name="T77"/>
                <a:gd fmla="*/ 456 w 502" name="T78"/>
                <a:gd fmla="*/ 230 h 382" name="T79"/>
                <a:gd fmla="*/ 466 w 502" name="T80"/>
                <a:gd fmla="*/ 210 h 382" name="T81"/>
                <a:gd fmla="*/ 490 w 502" name="T82"/>
                <a:gd fmla="*/ 168 h 382" name="T83"/>
                <a:gd fmla="*/ 502 w 502" name="T84"/>
                <a:gd fmla="*/ 146 h 382" name="T85"/>
                <a:gd fmla="*/ 496 w 502" name="T86"/>
                <a:gd fmla="*/ 120 h 382" name="T87"/>
                <a:gd fmla="*/ 472 w 502" name="T88"/>
                <a:gd fmla="*/ 128 h 382" name="T89"/>
                <a:gd fmla="*/ 454 w 502" name="T90"/>
                <a:gd fmla="*/ 122 h 382" name="T91"/>
                <a:gd fmla="*/ 446 w 502" name="T92"/>
                <a:gd fmla="*/ 98 h 382" name="T93"/>
                <a:gd fmla="*/ 428 w 502" name="T94"/>
                <a:gd fmla="*/ 114 h 382" name="T95"/>
                <a:gd fmla="*/ 422 w 502" name="T96"/>
                <a:gd fmla="*/ 108 h 382" name="T97"/>
                <a:gd fmla="*/ 424 w 502" name="T98"/>
                <a:gd fmla="*/ 88 h 382" name="T99"/>
                <a:gd fmla="*/ 444 w 502" name="T100"/>
                <a:gd fmla="*/ 58 h 382" name="T101"/>
                <a:gd fmla="*/ 442 w 502" name="T102"/>
                <a:gd fmla="*/ 28 h 382" name="T103"/>
                <a:gd fmla="*/ 440 w 502" name="T104"/>
                <a:gd fmla="*/ 8 h 382" name="T105"/>
                <a:gd fmla="*/ 432 w 502" name="T106"/>
                <a:gd fmla="*/ 2 h 382" name="T107"/>
                <a:gd fmla="*/ 422 w 502" name="T108"/>
                <a:gd fmla="*/ 10 h 382" name="T109"/>
                <a:gd fmla="*/ 402 w 502" name="T110"/>
                <a:gd fmla="*/ 8 h 3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2" w="50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6" name="Freeform 15"/>
            <p:cNvSpPr/>
            <p:nvPr/>
          </p:nvSpPr>
          <p:spPr bwMode="auto">
            <a:xfrm>
              <a:off x="3629025" y="4066494"/>
              <a:ext cx="450850" cy="457200"/>
            </a:xfrm>
            <a:custGeom>
              <a:gdLst>
                <a:gd fmla="*/ 268 w 284" name="T0"/>
                <a:gd fmla="*/ 32 h 288" name="T1"/>
                <a:gd fmla="*/ 258 w 284" name="T2"/>
                <a:gd fmla="*/ 28 h 288" name="T3"/>
                <a:gd fmla="*/ 250 w 284" name="T4"/>
                <a:gd fmla="*/ 24 h 288" name="T5"/>
                <a:gd fmla="*/ 234 w 284" name="T6"/>
                <a:gd fmla="*/ 28 h 288" name="T7"/>
                <a:gd fmla="*/ 222 w 284" name="T8"/>
                <a:gd fmla="*/ 22 h 288" name="T9"/>
                <a:gd fmla="*/ 220 w 284" name="T10"/>
                <a:gd fmla="*/ 20 h 288" name="T11"/>
                <a:gd fmla="*/ 204 w 284" name="T12"/>
                <a:gd fmla="*/ 4 h 288" name="T13"/>
                <a:gd fmla="*/ 176 w 284" name="T14"/>
                <a:gd fmla="*/ 16 h 288" name="T15"/>
                <a:gd fmla="*/ 172 w 284" name="T16"/>
                <a:gd fmla="*/ 40 h 288" name="T17"/>
                <a:gd fmla="*/ 162 w 284" name="T18"/>
                <a:gd fmla="*/ 60 h 288" name="T19"/>
                <a:gd fmla="*/ 144 w 284" name="T20"/>
                <a:gd fmla="*/ 86 h 288" name="T21"/>
                <a:gd fmla="*/ 124 w 284" name="T22"/>
                <a:gd fmla="*/ 104 h 288" name="T23"/>
                <a:gd fmla="*/ 114 w 284" name="T24"/>
                <a:gd fmla="*/ 120 h 288" name="T25"/>
                <a:gd fmla="*/ 88 w 284" name="T26"/>
                <a:gd fmla="*/ 144 h 288" name="T27"/>
                <a:gd fmla="*/ 72 w 284" name="T28"/>
                <a:gd fmla="*/ 164 h 288" name="T29"/>
                <a:gd fmla="*/ 8 w 284" name="T30"/>
                <a:gd fmla="*/ 160 h 288" name="T31"/>
                <a:gd fmla="*/ 6 w 284" name="T32"/>
                <a:gd fmla="*/ 208 h 288" name="T33"/>
                <a:gd fmla="*/ 32 w 284" name="T34"/>
                <a:gd fmla="*/ 234 h 288" name="T35"/>
                <a:gd fmla="*/ 32 w 284" name="T36"/>
                <a:gd fmla="*/ 234 h 288" name="T37"/>
                <a:gd fmla="*/ 42 w 284" name="T38"/>
                <a:gd fmla="*/ 262 h 288" name="T39"/>
                <a:gd fmla="*/ 44 w 284" name="T40"/>
                <a:gd fmla="*/ 268 h 288" name="T41"/>
                <a:gd fmla="*/ 62 w 284" name="T42"/>
                <a:gd fmla="*/ 262 h 288" name="T43"/>
                <a:gd fmla="*/ 70 w 284" name="T44"/>
                <a:gd fmla="*/ 266 h 288" name="T45"/>
                <a:gd fmla="*/ 76 w 284" name="T46"/>
                <a:gd fmla="*/ 246 h 288" name="T47"/>
                <a:gd fmla="*/ 80 w 284" name="T48"/>
                <a:gd fmla="*/ 242 h 288" name="T49"/>
                <a:gd fmla="*/ 110 w 284" name="T50"/>
                <a:gd fmla="*/ 232 h 288" name="T51"/>
                <a:gd fmla="*/ 112 w 284" name="T52"/>
                <a:gd fmla="*/ 212 h 288" name="T53"/>
                <a:gd fmla="*/ 120 w 284" name="T54"/>
                <a:gd fmla="*/ 206 h 288" name="T55"/>
                <a:gd fmla="*/ 122 w 284" name="T56"/>
                <a:gd fmla="*/ 206 h 288" name="T57"/>
                <a:gd fmla="*/ 136 w 284" name="T58"/>
                <a:gd fmla="*/ 220 h 288" name="T59"/>
                <a:gd fmla="*/ 140 w 284" name="T60"/>
                <a:gd fmla="*/ 232 h 288" name="T61"/>
                <a:gd fmla="*/ 152 w 284" name="T62"/>
                <a:gd fmla="*/ 216 h 288" name="T63"/>
                <a:gd fmla="*/ 162 w 284" name="T64"/>
                <a:gd fmla="*/ 212 h 288" name="T65"/>
                <a:gd fmla="*/ 174 w 284" name="T66"/>
                <a:gd fmla="*/ 214 h 288" name="T67"/>
                <a:gd fmla="*/ 180 w 284" name="T68"/>
                <a:gd fmla="*/ 236 h 288" name="T69"/>
                <a:gd fmla="*/ 188 w 284" name="T70"/>
                <a:gd fmla="*/ 254 h 288" name="T71"/>
                <a:gd fmla="*/ 194 w 284" name="T72"/>
                <a:gd fmla="*/ 270 h 288" name="T73"/>
                <a:gd fmla="*/ 208 w 284" name="T74"/>
                <a:gd fmla="*/ 270 h 288" name="T75"/>
                <a:gd fmla="*/ 208 w 284" name="T76"/>
                <a:gd fmla="*/ 272 h 288" name="T77"/>
                <a:gd fmla="*/ 216 w 284" name="T78"/>
                <a:gd fmla="*/ 288 h 288" name="T79"/>
                <a:gd fmla="*/ 220 w 284" name="T80"/>
                <a:gd fmla="*/ 276 h 288" name="T81"/>
                <a:gd fmla="*/ 224 w 284" name="T82"/>
                <a:gd fmla="*/ 274 h 288" name="T83"/>
                <a:gd fmla="*/ 230 w 284" name="T84"/>
                <a:gd fmla="*/ 270 h 288" name="T85"/>
                <a:gd fmla="*/ 236 w 284" name="T86"/>
                <a:gd fmla="*/ 264 h 288" name="T87"/>
                <a:gd fmla="*/ 188 w 284" name="T88"/>
                <a:gd fmla="*/ 168 h 288" name="T89"/>
                <a:gd fmla="*/ 176 w 284" name="T90"/>
                <a:gd fmla="*/ 128 h 288" name="T91"/>
                <a:gd fmla="*/ 174 w 284" name="T92"/>
                <a:gd fmla="*/ 128 h 288" name="T93"/>
                <a:gd fmla="*/ 182 w 284" name="T94"/>
                <a:gd fmla="*/ 104 h 288" name="T95"/>
                <a:gd fmla="*/ 260 w 284" name="T96"/>
                <a:gd fmla="*/ 88 h 288" name="T97"/>
                <a:gd fmla="*/ 262 w 284" name="T98"/>
                <a:gd fmla="*/ 86 h 288" name="T99"/>
                <a:gd fmla="*/ 280 w 284" name="T100"/>
                <a:gd fmla="*/ 76 h 288" name="T101"/>
                <a:gd fmla="*/ 284 w 284" name="T102"/>
                <a:gd fmla="*/ 58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284">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7" name="Freeform 16"/>
            <p:cNvSpPr/>
            <p:nvPr/>
          </p:nvSpPr>
          <p:spPr bwMode="auto">
            <a:xfrm>
              <a:off x="3629025" y="3177494"/>
              <a:ext cx="514350" cy="917575"/>
            </a:xfrm>
            <a:custGeom>
              <a:gdLst>
                <a:gd fmla="*/ 108 w 324" name="T0"/>
                <a:gd fmla="*/ 196 h 578" name="T1"/>
                <a:gd fmla="*/ 124 w 324" name="T2"/>
                <a:gd fmla="*/ 202 h 578" name="T3"/>
                <a:gd fmla="*/ 176 w 324" name="T4"/>
                <a:gd fmla="*/ 228 h 578" name="T5"/>
                <a:gd fmla="*/ 186 w 324" name="T6"/>
                <a:gd fmla="*/ 244 h 578" name="T7"/>
                <a:gd fmla="*/ 178 w 324" name="T8"/>
                <a:gd fmla="*/ 260 h 578" name="T9"/>
                <a:gd fmla="*/ 178 w 324" name="T10"/>
                <a:gd fmla="*/ 286 h 578" name="T11"/>
                <a:gd fmla="*/ 168 w 324" name="T12"/>
                <a:gd fmla="*/ 316 h 578" name="T13"/>
                <a:gd fmla="*/ 140 w 324" name="T14"/>
                <a:gd fmla="*/ 312 h 578" name="T15"/>
                <a:gd fmla="*/ 130 w 324" name="T16"/>
                <a:gd fmla="*/ 340 h 578" name="T17"/>
                <a:gd fmla="*/ 116 w 324" name="T18"/>
                <a:gd fmla="*/ 354 h 578" name="T19"/>
                <a:gd fmla="*/ 88 w 324" name="T20"/>
                <a:gd fmla="*/ 348 h 578" name="T21"/>
                <a:gd fmla="*/ 40 w 324" name="T22"/>
                <a:gd fmla="*/ 376 h 578" name="T23"/>
                <a:gd fmla="*/ 48 w 324" name="T24"/>
                <a:gd fmla="*/ 408 h 578" name="T25"/>
                <a:gd fmla="*/ 52 w 324" name="T26"/>
                <a:gd fmla="*/ 440 h 578" name="T27"/>
                <a:gd fmla="*/ 16 w 324" name="T28"/>
                <a:gd fmla="*/ 446 h 578" name="T29"/>
                <a:gd fmla="*/ 6 w 324" name="T30"/>
                <a:gd fmla="*/ 486 h 578" name="T31"/>
                <a:gd fmla="*/ 30 w 324" name="T32"/>
                <a:gd fmla="*/ 518 h 578" name="T33"/>
                <a:gd fmla="*/ 80 w 324" name="T34"/>
                <a:gd fmla="*/ 504 h 578" name="T35"/>
                <a:gd fmla="*/ 94 w 324" name="T36"/>
                <a:gd fmla="*/ 532 h 578" name="T37"/>
                <a:gd fmla="*/ 104 w 324" name="T38"/>
                <a:gd fmla="*/ 530 h 578" name="T39"/>
                <a:gd fmla="*/ 152 w 324" name="T40"/>
                <a:gd fmla="*/ 546 h 578" name="T41"/>
                <a:gd fmla="*/ 196 w 324" name="T42"/>
                <a:gd fmla="*/ 548 h 578" name="T43"/>
                <a:gd fmla="*/ 208 w 324" name="T44"/>
                <a:gd fmla="*/ 556 h 578" name="T45"/>
                <a:gd fmla="*/ 226 w 324" name="T46"/>
                <a:gd fmla="*/ 574 h 578" name="T47"/>
                <a:gd fmla="*/ 240 w 324" name="T48"/>
                <a:gd fmla="*/ 548 h 578" name="T49"/>
                <a:gd fmla="*/ 246 w 324" name="T50"/>
                <a:gd fmla="*/ 516 h 578" name="T51"/>
                <a:gd fmla="*/ 268 w 324" name="T52"/>
                <a:gd fmla="*/ 512 h 578" name="T53"/>
                <a:gd fmla="*/ 236 w 324" name="T54"/>
                <a:gd fmla="*/ 476 h 578" name="T55"/>
                <a:gd fmla="*/ 242 w 324" name="T56"/>
                <a:gd fmla="*/ 460 h 578" name="T57"/>
                <a:gd fmla="*/ 302 w 324" name="T58"/>
                <a:gd fmla="*/ 466 h 578" name="T59"/>
                <a:gd fmla="*/ 320 w 324" name="T60"/>
                <a:gd fmla="*/ 438 h 578" name="T61"/>
                <a:gd fmla="*/ 296 w 324" name="T62"/>
                <a:gd fmla="*/ 420 h 578" name="T63"/>
                <a:gd fmla="*/ 276 w 324" name="T64"/>
                <a:gd fmla="*/ 368 h 578" name="T65"/>
                <a:gd fmla="*/ 274 w 324" name="T66"/>
                <a:gd fmla="*/ 364 h 578" name="T67"/>
                <a:gd fmla="*/ 280 w 324" name="T68"/>
                <a:gd fmla="*/ 232 h 578" name="T69"/>
                <a:gd fmla="*/ 278 w 324" name="T70"/>
                <a:gd fmla="*/ 162 h 578" name="T71"/>
                <a:gd fmla="*/ 296 w 324" name="T72"/>
                <a:gd fmla="*/ 136 h 578" name="T73"/>
                <a:gd fmla="*/ 280 w 324" name="T74"/>
                <a:gd fmla="*/ 110 h 578" name="T75"/>
                <a:gd fmla="*/ 276 w 324" name="T76"/>
                <a:gd fmla="*/ 88 h 578" name="T77"/>
                <a:gd fmla="*/ 298 w 324" name="T78"/>
                <a:gd fmla="*/ 60 h 578" name="T79"/>
                <a:gd fmla="*/ 290 w 324" name="T80"/>
                <a:gd fmla="*/ 34 h 578" name="T81"/>
                <a:gd fmla="*/ 312 w 324" name="T82"/>
                <a:gd fmla="*/ 12 h 578" name="T83"/>
                <a:gd fmla="*/ 292 w 324" name="T84"/>
                <a:gd fmla="*/ 18 h 578" name="T85"/>
                <a:gd fmla="*/ 260 w 324" name="T86"/>
                <a:gd fmla="*/ 28 h 578" name="T87"/>
                <a:gd fmla="*/ 210 w 324" name="T88"/>
                <a:gd fmla="*/ 56 h 578" name="T89"/>
                <a:gd fmla="*/ 192 w 324" name="T90"/>
                <a:gd fmla="*/ 88 h 578" name="T91"/>
                <a:gd fmla="*/ 184 w 324" name="T92"/>
                <a:gd fmla="*/ 130 h 578" name="T93"/>
                <a:gd fmla="*/ 174 w 324" name="T94"/>
                <a:gd fmla="*/ 144 h 578" name="T95"/>
                <a:gd fmla="*/ 172 w 324" name="T96"/>
                <a:gd fmla="*/ 146 h 578" name="T97"/>
                <a:gd fmla="*/ 152 w 324" name="T98"/>
                <a:gd fmla="*/ 148 h 578" name="T99"/>
                <a:gd fmla="*/ 108 w 324" name="T100"/>
                <a:gd fmla="*/ 132 h 57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8" w="324">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8" name="Freeform 17"/>
            <p:cNvSpPr/>
            <p:nvPr/>
          </p:nvSpPr>
          <p:spPr bwMode="auto">
            <a:xfrm>
              <a:off x="4073525" y="3006044"/>
              <a:ext cx="342900" cy="752475"/>
            </a:xfrm>
            <a:custGeom>
              <a:gdLst>
                <a:gd fmla="*/ 200 w 216" name="T0"/>
                <a:gd fmla="*/ 8 h 474" name="T1"/>
                <a:gd fmla="*/ 188 w 216" name="T2"/>
                <a:gd fmla="*/ 12 h 474" name="T3"/>
                <a:gd fmla="*/ 176 w 216" name="T4"/>
                <a:gd fmla="*/ 24 h 474" name="T5"/>
                <a:gd fmla="*/ 174 w 216" name="T6"/>
                <a:gd fmla="*/ 24 h 474" name="T7"/>
                <a:gd fmla="*/ 136 w 216" name="T8"/>
                <a:gd fmla="*/ 28 h 474" name="T9"/>
                <a:gd fmla="*/ 122 w 216" name="T10"/>
                <a:gd fmla="*/ 40 h 474" name="T11"/>
                <a:gd fmla="*/ 112 w 216" name="T12"/>
                <a:gd fmla="*/ 48 h 474" name="T13"/>
                <a:gd fmla="*/ 92 w 216" name="T14"/>
                <a:gd fmla="*/ 48 h 474" name="T15"/>
                <a:gd fmla="*/ 84 w 216" name="T16"/>
                <a:gd fmla="*/ 76 h 474" name="T17"/>
                <a:gd fmla="*/ 82 w 216" name="T18"/>
                <a:gd fmla="*/ 76 h 474" name="T19"/>
                <a:gd fmla="*/ 66 w 216" name="T20"/>
                <a:gd fmla="*/ 92 h 474" name="T21"/>
                <a:gd fmla="*/ 42 w 216" name="T22"/>
                <a:gd fmla="*/ 120 h 474" name="T23"/>
                <a:gd fmla="*/ 28 w 216" name="T24"/>
                <a:gd fmla="*/ 136 h 474" name="T25"/>
                <a:gd fmla="*/ 26 w 216" name="T26"/>
                <a:gd fmla="*/ 154 h 474" name="T27"/>
                <a:gd fmla="*/ 26 w 216" name="T28"/>
                <a:gd fmla="*/ 170 h 474" name="T29"/>
                <a:gd fmla="*/ 16 w 216" name="T30"/>
                <a:gd fmla="*/ 184 h 474" name="T31"/>
                <a:gd fmla="*/ 16 w 216" name="T32"/>
                <a:gd fmla="*/ 224 h 474" name="T33"/>
                <a:gd fmla="*/ 16 w 216" name="T34"/>
                <a:gd fmla="*/ 224 h 474" name="T35"/>
                <a:gd fmla="*/ 24 w 216" name="T36"/>
                <a:gd fmla="*/ 262 h 474" name="T37"/>
                <a:gd fmla="*/ 6 w 216" name="T38"/>
                <a:gd fmla="*/ 276 h 474" name="T39"/>
                <a:gd fmla="*/ 6 w 216" name="T40"/>
                <a:gd fmla="*/ 324 h 474" name="T41"/>
                <a:gd fmla="*/ 18 w 216" name="T42"/>
                <a:gd fmla="*/ 370 h 474" name="T43"/>
                <a:gd fmla="*/ 2 w 216" name="T44"/>
                <a:gd fmla="*/ 468 h 474" name="T45"/>
                <a:gd fmla="*/ 32 w 216" name="T46"/>
                <a:gd fmla="*/ 456 h 474" name="T47"/>
                <a:gd fmla="*/ 112 w 216" name="T48"/>
                <a:gd fmla="*/ 416 h 474" name="T49"/>
                <a:gd fmla="*/ 116 w 216" name="T50"/>
                <a:gd fmla="*/ 416 h 474" name="T51"/>
                <a:gd fmla="*/ 162 w 216" name="T52"/>
                <a:gd fmla="*/ 416 h 474" name="T53"/>
                <a:gd fmla="*/ 182 w 216" name="T54"/>
                <a:gd fmla="*/ 392 h 474" name="T55"/>
                <a:gd fmla="*/ 190 w 216" name="T56"/>
                <a:gd fmla="*/ 372 h 474" name="T57"/>
                <a:gd fmla="*/ 190 w 216" name="T58"/>
                <a:gd fmla="*/ 368 h 474" name="T59"/>
                <a:gd fmla="*/ 194 w 216" name="T60"/>
                <a:gd fmla="*/ 364 h 474" name="T61"/>
                <a:gd fmla="*/ 190 w 216" name="T62"/>
                <a:gd fmla="*/ 356 h 474" name="T63"/>
                <a:gd fmla="*/ 198 w 216" name="T64"/>
                <a:gd fmla="*/ 336 h 474" name="T65"/>
                <a:gd fmla="*/ 184 w 216" name="T66"/>
                <a:gd fmla="*/ 310 h 474" name="T67"/>
                <a:gd fmla="*/ 180 w 216" name="T68"/>
                <a:gd fmla="*/ 302 h 474" name="T69"/>
                <a:gd fmla="*/ 182 w 216" name="T70"/>
                <a:gd fmla="*/ 294 h 474" name="T71"/>
                <a:gd fmla="*/ 192 w 216" name="T72"/>
                <a:gd fmla="*/ 268 h 474" name="T73"/>
                <a:gd fmla="*/ 202 w 216" name="T74"/>
                <a:gd fmla="*/ 248 h 474" name="T75"/>
                <a:gd fmla="*/ 208 w 216" name="T76"/>
                <a:gd fmla="*/ 200 h 474" name="T77"/>
                <a:gd fmla="*/ 182 w 216" name="T78"/>
                <a:gd fmla="*/ 184 h 474" name="T79"/>
                <a:gd fmla="*/ 176 w 216" name="T80"/>
                <a:gd fmla="*/ 170 h 474" name="T81"/>
                <a:gd fmla="*/ 180 w 216" name="T82"/>
                <a:gd fmla="*/ 146 h 474" name="T83"/>
                <a:gd fmla="*/ 184 w 216" name="T84"/>
                <a:gd fmla="*/ 130 h 474" name="T85"/>
                <a:gd fmla="*/ 188 w 216" name="T86"/>
                <a:gd fmla="*/ 116 h 474" name="T87"/>
                <a:gd fmla="*/ 208 w 216" name="T88"/>
                <a:gd fmla="*/ 112 h 474" name="T89"/>
                <a:gd fmla="*/ 214 w 216" name="T90"/>
                <a:gd fmla="*/ 66 h 474" name="T91"/>
                <a:gd fmla="*/ 200 w 216" name="T92"/>
                <a:gd fmla="*/ 64 h 474" name="T93"/>
                <a:gd fmla="*/ 182 w 216" name="T94"/>
                <a:gd fmla="*/ 52 h 474" name="T95"/>
                <a:gd fmla="*/ 180 w 216" name="T96"/>
                <a:gd fmla="*/ 32 h 4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73" w="216">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19" name="Freeform 18"/>
            <p:cNvSpPr/>
            <p:nvPr/>
          </p:nvSpPr>
          <p:spPr bwMode="auto">
            <a:xfrm>
              <a:off x="3984625" y="4288744"/>
              <a:ext cx="546100" cy="635000"/>
            </a:xfrm>
            <a:custGeom>
              <a:gdLst>
                <a:gd fmla="*/ 300 w 344" name="T0"/>
                <a:gd fmla="*/ 66 h 400" name="T1"/>
                <a:gd fmla="*/ 294 w 344" name="T2"/>
                <a:gd fmla="*/ 32 h 400" name="T3"/>
                <a:gd fmla="*/ 282 w 344" name="T4"/>
                <a:gd fmla="*/ 24 h 400" name="T5"/>
                <a:gd fmla="*/ 252 w 344" name="T6"/>
                <a:gd fmla="*/ 44 h 400" name="T7"/>
                <a:gd fmla="*/ 250 w 344" name="T8"/>
                <a:gd fmla="*/ 14 h 400" name="T9"/>
                <a:gd fmla="*/ 244 w 344" name="T10"/>
                <a:gd fmla="*/ 20 h 400" name="T11"/>
                <a:gd fmla="*/ 216 w 344" name="T12"/>
                <a:gd fmla="*/ 44 h 400" name="T13"/>
                <a:gd fmla="*/ 198 w 344" name="T14"/>
                <a:gd fmla="*/ 32 h 400" name="T15"/>
                <a:gd fmla="*/ 176 w 344" name="T16"/>
                <a:gd fmla="*/ 20 h 400" name="T17"/>
                <a:gd fmla="*/ 132 w 344" name="T18"/>
                <a:gd fmla="*/ 6 h 400" name="T19"/>
                <a:gd fmla="*/ 94 w 344" name="T20"/>
                <a:gd fmla="*/ 0 h 400" name="T21"/>
                <a:gd fmla="*/ 70 w 344" name="T22"/>
                <a:gd fmla="*/ 32 h 400" name="T23"/>
                <a:gd fmla="*/ 44 w 344" name="T24"/>
                <a:gd fmla="*/ 32 h 400" name="T25"/>
                <a:gd fmla="*/ 26 w 344" name="T26"/>
                <a:gd fmla="*/ 144 h 400" name="T27"/>
                <a:gd fmla="*/ 24 w 344" name="T28"/>
                <a:gd fmla="*/ 150 h 400" name="T29"/>
                <a:gd fmla="*/ 26 w 344" name="T30"/>
                <a:gd fmla="*/ 198 h 400" name="T31"/>
                <a:gd fmla="*/ 4 w 344" name="T32"/>
                <a:gd fmla="*/ 214 h 400" name="T33"/>
                <a:gd fmla="*/ 14 w 344" name="T34"/>
                <a:gd fmla="*/ 222 h 400" name="T35"/>
                <a:gd fmla="*/ 26 w 344" name="T36"/>
                <a:gd fmla="*/ 226 h 400" name="T37"/>
                <a:gd fmla="*/ 32 w 344" name="T38"/>
                <a:gd fmla="*/ 254 h 400" name="T39"/>
                <a:gd fmla="*/ 28 w 344" name="T40"/>
                <a:gd fmla="*/ 264 h 400" name="T41"/>
                <a:gd fmla="*/ 32 w 344" name="T42"/>
                <a:gd fmla="*/ 296 h 400" name="T43"/>
                <a:gd fmla="*/ 76 w 344" name="T44"/>
                <a:gd fmla="*/ 302 h 400" name="T45"/>
                <a:gd fmla="*/ 88 w 344" name="T46"/>
                <a:gd fmla="*/ 306 h 400" name="T47"/>
                <a:gd fmla="*/ 98 w 344" name="T48"/>
                <a:gd fmla="*/ 286 h 400" name="T49"/>
                <a:gd fmla="*/ 124 w 344" name="T50"/>
                <a:gd fmla="*/ 280 h 400" name="T51"/>
                <a:gd fmla="*/ 134 w 344" name="T52"/>
                <a:gd fmla="*/ 274 h 400" name="T53"/>
                <a:gd fmla="*/ 146 w 344" name="T54"/>
                <a:gd fmla="*/ 272 h 400" name="T55"/>
                <a:gd fmla="*/ 156 w 344" name="T56"/>
                <a:gd fmla="*/ 288 h 400" name="T57"/>
                <a:gd fmla="*/ 162 w 344" name="T58"/>
                <a:gd fmla="*/ 310 h 400" name="T59"/>
                <a:gd fmla="*/ 158 w 344" name="T60"/>
                <a:gd fmla="*/ 340 h 400" name="T61"/>
                <a:gd fmla="*/ 146 w 344" name="T62"/>
                <a:gd fmla="*/ 372 h 400" name="T63"/>
                <a:gd fmla="*/ 168 w 344" name="T64"/>
                <a:gd fmla="*/ 376 h 400" name="T65"/>
                <a:gd fmla="*/ 172 w 344" name="T66"/>
                <a:gd fmla="*/ 398 h 400" name="T67"/>
                <a:gd fmla="*/ 194 w 344" name="T68"/>
                <a:gd fmla="*/ 392 h 400" name="T69"/>
                <a:gd fmla="*/ 216 w 344" name="T70"/>
                <a:gd fmla="*/ 366 h 400" name="T71"/>
                <a:gd fmla="*/ 220 w 344" name="T72"/>
                <a:gd fmla="*/ 354 h 400" name="T73"/>
                <a:gd fmla="*/ 256 w 344" name="T74"/>
                <a:gd fmla="*/ 372 h 400" name="T75"/>
                <a:gd fmla="*/ 270 w 344" name="T76"/>
                <a:gd fmla="*/ 376 h 400" name="T77"/>
                <a:gd fmla="*/ 256 w 344" name="T78"/>
                <a:gd fmla="*/ 344 h 400" name="T79"/>
                <a:gd fmla="*/ 256 w 344" name="T80"/>
                <a:gd fmla="*/ 340 h 400" name="T81"/>
                <a:gd fmla="*/ 292 w 344" name="T82"/>
                <a:gd fmla="*/ 326 h 400" name="T83"/>
                <a:gd fmla="*/ 334 w 344" name="T84"/>
                <a:gd fmla="*/ 330 h 400" name="T85"/>
                <a:gd fmla="*/ 334 w 344" name="T86"/>
                <a:gd fmla="*/ 326 h 400" name="T87"/>
                <a:gd fmla="*/ 344 w 344" name="T88"/>
                <a:gd fmla="*/ 298 h 400" name="T89"/>
                <a:gd fmla="*/ 334 w 344" name="T90"/>
                <a:gd fmla="*/ 284 h 400" name="T91"/>
                <a:gd fmla="*/ 332 w 344" name="T92"/>
                <a:gd fmla="*/ 276 h 400" name="T93"/>
                <a:gd fmla="*/ 326 w 344" name="T94"/>
                <a:gd fmla="*/ 252 h 400" name="T95"/>
                <a:gd fmla="*/ 320 w 344" name="T96"/>
                <a:gd fmla="*/ 232 h 400" name="T97"/>
                <a:gd fmla="*/ 308 w 344" name="T98"/>
                <a:gd fmla="*/ 196 h 400" name="T99"/>
                <a:gd fmla="*/ 300 w 344" name="T100"/>
                <a:gd fmla="*/ 168 h 400" name="T101"/>
                <a:gd fmla="*/ 334 w 344" name="T102"/>
                <a:gd fmla="*/ 124 h 400" name="T103"/>
                <a:gd fmla="*/ 308 w 344" name="T104"/>
                <a:gd fmla="*/ 70 h 4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00" w="344">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0" name="Freeform 19"/>
            <p:cNvSpPr/>
            <p:nvPr/>
          </p:nvSpPr>
          <p:spPr bwMode="auto">
            <a:xfrm>
              <a:off x="3921125" y="3923619"/>
              <a:ext cx="774700" cy="485775"/>
            </a:xfrm>
            <a:custGeom>
              <a:gdLst>
                <a:gd fmla="*/ 64 w 488" name="T0"/>
                <a:gd fmla="*/ 10 h 306" name="T1"/>
                <a:gd fmla="*/ 86 w 488" name="T2"/>
                <a:gd fmla="*/ 24 h 306" name="T3"/>
                <a:gd fmla="*/ 98 w 488" name="T4"/>
                <a:gd fmla="*/ 40 h 306" name="T5"/>
                <a:gd fmla="*/ 88 w 488" name="T6"/>
                <a:gd fmla="*/ 52 h 306" name="T7"/>
                <a:gd fmla="*/ 60 w 488" name="T8"/>
                <a:gd fmla="*/ 58 h 306" name="T9"/>
                <a:gd fmla="*/ 64 w 488" name="T10"/>
                <a:gd fmla="*/ 74 h 306" name="T11"/>
                <a:gd fmla="*/ 72 w 488" name="T12"/>
                <a:gd fmla="*/ 108 h 306" name="T13"/>
                <a:gd fmla="*/ 90 w 488" name="T14"/>
                <a:gd fmla="*/ 114 h 306" name="T15"/>
                <a:gd fmla="*/ 92 w 488" name="T16"/>
                <a:gd fmla="*/ 116 h 306" name="T17"/>
                <a:gd fmla="*/ 102 w 488" name="T18"/>
                <a:gd fmla="*/ 130 h 306" name="T19"/>
                <a:gd fmla="*/ 108 w 488" name="T20"/>
                <a:gd fmla="*/ 146 h 306" name="T21"/>
                <a:gd fmla="*/ 106 w 488" name="T22"/>
                <a:gd fmla="*/ 164 h 306" name="T23"/>
                <a:gd fmla="*/ 94 w 488" name="T24"/>
                <a:gd fmla="*/ 178 h 306" name="T25"/>
                <a:gd fmla="*/ 52 w 488" name="T26"/>
                <a:gd fmla="*/ 200 h 306" name="T27"/>
                <a:gd fmla="*/ 8 w 488" name="T28"/>
                <a:gd fmla="*/ 232 h 306" name="T29"/>
                <a:gd fmla="*/ 12 w 488" name="T30"/>
                <a:gd fmla="*/ 254 h 306" name="T31"/>
                <a:gd fmla="*/ 40 w 488" name="T32"/>
                <a:gd fmla="*/ 286 h 306" name="T33"/>
                <a:gd fmla="*/ 52 w 488" name="T34"/>
                <a:gd fmla="*/ 302 h 306" name="T35"/>
                <a:gd fmla="*/ 60 w 488" name="T36"/>
                <a:gd fmla="*/ 278 h 306" name="T37"/>
                <a:gd fmla="*/ 76 w 488" name="T38"/>
                <a:gd fmla="*/ 256 h 306" name="T39"/>
                <a:gd fmla="*/ 100 w 488" name="T40"/>
                <a:gd fmla="*/ 246 h 306" name="T41"/>
                <a:gd fmla="*/ 124 w 488" name="T42"/>
                <a:gd fmla="*/ 224 h 306" name="T43"/>
                <a:gd fmla="*/ 158 w 488" name="T44"/>
                <a:gd fmla="*/ 222 h 306" name="T45"/>
                <a:gd fmla="*/ 192 w 488" name="T46"/>
                <a:gd fmla="*/ 238 h 306" name="T47"/>
                <a:gd fmla="*/ 220 w 488" name="T48"/>
                <a:gd fmla="*/ 242 h 306" name="T49"/>
                <a:gd fmla="*/ 242 w 488" name="T50"/>
                <a:gd fmla="*/ 254 h 306" name="T51"/>
                <a:gd fmla="*/ 242 w 488" name="T52"/>
                <a:gd fmla="*/ 254 h 306" name="T53"/>
                <a:gd fmla="*/ 254 w 488" name="T54"/>
                <a:gd fmla="*/ 264 h 306" name="T55"/>
                <a:gd fmla="*/ 276 w 488" name="T56"/>
                <a:gd fmla="*/ 244 h 306" name="T57"/>
                <a:gd fmla="*/ 296 w 488" name="T58"/>
                <a:gd fmla="*/ 238 h 306" name="T59"/>
                <a:gd fmla="*/ 300 w 488" name="T60"/>
                <a:gd fmla="*/ 252 h 306" name="T61"/>
                <a:gd fmla="*/ 308 w 488" name="T62"/>
                <a:gd fmla="*/ 256 h 306" name="T63"/>
                <a:gd fmla="*/ 328 w 488" name="T64"/>
                <a:gd fmla="*/ 246 h 306" name="T65"/>
                <a:gd fmla="*/ 336 w 488" name="T66"/>
                <a:gd fmla="*/ 250 h 306" name="T67"/>
                <a:gd fmla="*/ 342 w 488" name="T68"/>
                <a:gd fmla="*/ 264 h 306" name="T69"/>
                <a:gd fmla="*/ 348 w 488" name="T70"/>
                <a:gd fmla="*/ 290 h 306" name="T71"/>
                <a:gd fmla="*/ 372 w 488" name="T72"/>
                <a:gd fmla="*/ 268 h 306" name="T73"/>
                <a:gd fmla="*/ 408 w 488" name="T74"/>
                <a:gd fmla="*/ 260 h 306" name="T75"/>
                <a:gd fmla="*/ 432 w 488" name="T76"/>
                <a:gd fmla="*/ 242 h 306" name="T77"/>
                <a:gd fmla="*/ 474 w 488" name="T78"/>
                <a:gd fmla="*/ 228 h 306" name="T79"/>
                <a:gd fmla="*/ 486 w 488" name="T80"/>
                <a:gd fmla="*/ 220 h 306" name="T81"/>
                <a:gd fmla="*/ 460 w 488" name="T82"/>
                <a:gd fmla="*/ 152 h 306" name="T83"/>
                <a:gd fmla="*/ 468 w 488" name="T84"/>
                <a:gd fmla="*/ 130 h 306" name="T85"/>
                <a:gd fmla="*/ 444 w 488" name="T86"/>
                <a:gd fmla="*/ 126 h 306" name="T87"/>
                <a:gd fmla="*/ 430 w 488" name="T88"/>
                <a:gd fmla="*/ 106 h 306" name="T89"/>
                <a:gd fmla="*/ 416 w 488" name="T90"/>
                <a:gd fmla="*/ 100 h 306" name="T91"/>
                <a:gd fmla="*/ 400 w 488" name="T92"/>
                <a:gd fmla="*/ 114 h 306" name="T93"/>
                <a:gd fmla="*/ 388 w 488" name="T94"/>
                <a:gd fmla="*/ 110 h 306" name="T95"/>
                <a:gd fmla="*/ 366 w 488" name="T96"/>
                <a:gd fmla="*/ 86 h 306" name="T97"/>
                <a:gd fmla="*/ 352 w 488" name="T98"/>
                <a:gd fmla="*/ 90 h 306" name="T99"/>
                <a:gd fmla="*/ 328 w 488" name="T100"/>
                <a:gd fmla="*/ 94 h 306" name="T101"/>
                <a:gd fmla="*/ 322 w 488" name="T102"/>
                <a:gd fmla="*/ 90 h 306" name="T103"/>
                <a:gd fmla="*/ 320 w 488" name="T104"/>
                <a:gd fmla="*/ 70 h 306" name="T105"/>
                <a:gd fmla="*/ 216 w 488" name="T106"/>
                <a:gd fmla="*/ 50 h 306" name="T107"/>
                <a:gd fmla="*/ 194 w 488" name="T108"/>
                <a:gd fmla="*/ 38 h 306" name="T109"/>
                <a:gd fmla="*/ 172 w 488" name="T110"/>
                <a:gd fmla="*/ 30 h 306" name="T111"/>
                <a:gd fmla="*/ 132 w 488" name="T112"/>
                <a:gd fmla="*/ 10 h 306" name="T113"/>
                <a:gd fmla="*/ 74 w 488" name="T114"/>
                <a:gd fmla="*/ 6 h 3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6" w="488">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1" name="Freeform 20"/>
            <p:cNvSpPr/>
            <p:nvPr/>
          </p:nvSpPr>
          <p:spPr bwMode="auto">
            <a:xfrm>
              <a:off x="4092575" y="4815794"/>
              <a:ext cx="806450" cy="638175"/>
            </a:xfrm>
            <a:custGeom>
              <a:gdLst>
                <a:gd fmla="*/ 488 w 508" name="T0"/>
                <a:gd fmla="*/ 130 h 402" name="T1"/>
                <a:gd fmla="*/ 508 w 508" name="T2"/>
                <a:gd fmla="*/ 126 h 402" name="T3"/>
                <a:gd fmla="*/ 496 w 508" name="T4"/>
                <a:gd fmla="*/ 110 h 402" name="T5"/>
                <a:gd fmla="*/ 446 w 508" name="T6"/>
                <a:gd fmla="*/ 44 h 402" name="T7"/>
                <a:gd fmla="*/ 402 w 508" name="T8"/>
                <a:gd fmla="*/ 44 h 402" name="T9"/>
                <a:gd fmla="*/ 400 w 508" name="T10"/>
                <a:gd fmla="*/ 58 h 402" name="T11"/>
                <a:gd fmla="*/ 372 w 508" name="T12"/>
                <a:gd fmla="*/ 50 h 402" name="T13"/>
                <a:gd fmla="*/ 332 w 508" name="T14"/>
                <a:gd fmla="*/ 64 h 402" name="T15"/>
                <a:gd fmla="*/ 310 w 508" name="T16"/>
                <a:gd fmla="*/ 70 h 402" name="T17"/>
                <a:gd fmla="*/ 298 w 508" name="T18"/>
                <a:gd fmla="*/ 76 h 402" name="T19"/>
                <a:gd fmla="*/ 286 w 508" name="T20"/>
                <a:gd fmla="*/ 58 h 402" name="T21"/>
                <a:gd fmla="*/ 314 w 508" name="T22"/>
                <a:gd fmla="*/ 22 h 402" name="T23"/>
                <a:gd fmla="*/ 312 w 508" name="T24"/>
                <a:gd fmla="*/ 12 h 402" name="T25"/>
                <a:gd fmla="*/ 288 w 508" name="T26"/>
                <a:gd fmla="*/ 26 h 402" name="T27"/>
                <a:gd fmla="*/ 278 w 508" name="T28"/>
                <a:gd fmla="*/ 20 h 402" name="T29"/>
                <a:gd fmla="*/ 252 w 508" name="T30"/>
                <a:gd fmla="*/ 18 h 402" name="T31"/>
                <a:gd fmla="*/ 236 w 508" name="T32"/>
                <a:gd fmla="*/ 8 h 402" name="T33"/>
                <a:gd fmla="*/ 208 w 508" name="T34"/>
                <a:gd fmla="*/ 2 h 402" name="T35"/>
                <a:gd fmla="*/ 204 w 508" name="T36"/>
                <a:gd fmla="*/ 24 h 402" name="T37"/>
                <a:gd fmla="*/ 210 w 508" name="T38"/>
                <a:gd fmla="*/ 48 h 402" name="T39"/>
                <a:gd fmla="*/ 200 w 508" name="T40"/>
                <a:gd fmla="*/ 54 h 402" name="T41"/>
                <a:gd fmla="*/ 182 w 508" name="T42"/>
                <a:gd fmla="*/ 46 h 402" name="T43"/>
                <a:gd fmla="*/ 156 w 508" name="T44"/>
                <a:gd fmla="*/ 32 h 402" name="T45"/>
                <a:gd fmla="*/ 144 w 508" name="T46"/>
                <a:gd fmla="*/ 80 h 402" name="T47"/>
                <a:gd fmla="*/ 136 w 508" name="T48"/>
                <a:gd fmla="*/ 120 h 402" name="T49"/>
                <a:gd fmla="*/ 104 w 508" name="T50"/>
                <a:gd fmla="*/ 204 h 402" name="T51"/>
                <a:gd fmla="*/ 64 w 508" name="T52"/>
                <a:gd fmla="*/ 248 h 402" name="T53"/>
                <a:gd fmla="*/ 42 w 508" name="T54"/>
                <a:gd fmla="*/ 264 h 402" name="T55"/>
                <a:gd fmla="*/ 10 w 508" name="T56"/>
                <a:gd fmla="*/ 292 h 402" name="T57"/>
                <a:gd fmla="*/ 6 w 508" name="T58"/>
                <a:gd fmla="*/ 368 h 402" name="T59"/>
                <a:gd fmla="*/ 16 w 508" name="T60"/>
                <a:gd fmla="*/ 402 h 402" name="T61"/>
                <a:gd fmla="*/ 44 w 508" name="T62"/>
                <a:gd fmla="*/ 398 h 402" name="T63"/>
                <a:gd fmla="*/ 34 w 508" name="T64"/>
                <a:gd fmla="*/ 372 h 402" name="T65"/>
                <a:gd fmla="*/ 24 w 508" name="T66"/>
                <a:gd fmla="*/ 346 h 402" name="T67"/>
                <a:gd fmla="*/ 64 w 508" name="T68"/>
                <a:gd fmla="*/ 324 h 402" name="T69"/>
                <a:gd fmla="*/ 140 w 508" name="T70"/>
                <a:gd fmla="*/ 288 h 402" name="T71"/>
                <a:gd fmla="*/ 152 w 508" name="T72"/>
                <a:gd fmla="*/ 294 h 402" name="T73"/>
                <a:gd fmla="*/ 192 w 508" name="T74"/>
                <a:gd fmla="*/ 274 h 402" name="T75"/>
                <a:gd fmla="*/ 214 w 508" name="T76"/>
                <a:gd fmla="*/ 266 h 402" name="T77"/>
                <a:gd fmla="*/ 250 w 508" name="T78"/>
                <a:gd fmla="*/ 252 h 402" name="T79"/>
                <a:gd fmla="*/ 260 w 508" name="T80"/>
                <a:gd fmla="*/ 188 h 402" name="T81"/>
                <a:gd fmla="*/ 286 w 508" name="T82"/>
                <a:gd fmla="*/ 230 h 402" name="T83"/>
                <a:gd fmla="*/ 314 w 508" name="T84"/>
                <a:gd fmla="*/ 208 h 402" name="T85"/>
                <a:gd fmla="*/ 332 w 508" name="T86"/>
                <a:gd fmla="*/ 198 h 402" name="T87"/>
                <a:gd fmla="*/ 350 w 508" name="T88"/>
                <a:gd fmla="*/ 190 h 402" name="T89"/>
                <a:gd fmla="*/ 376 w 508" name="T90"/>
                <a:gd fmla="*/ 194 h 402" name="T91"/>
                <a:gd fmla="*/ 392 w 508" name="T92"/>
                <a:gd fmla="*/ 186 h 402" name="T93"/>
                <a:gd fmla="*/ 406 w 508" name="T94"/>
                <a:gd fmla="*/ 182 h 402" name="T95"/>
                <a:gd fmla="*/ 414 w 508" name="T96"/>
                <a:gd fmla="*/ 188 h 402" name="T97"/>
                <a:gd fmla="*/ 432 w 508" name="T98"/>
                <a:gd fmla="*/ 180 h 402" name="T99"/>
                <a:gd fmla="*/ 464 w 508" name="T100"/>
                <a:gd fmla="*/ 146 h 4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2" name="Freeform 21"/>
            <p:cNvSpPr/>
            <p:nvPr/>
          </p:nvSpPr>
          <p:spPr bwMode="auto">
            <a:xfrm>
              <a:off x="4473575" y="4263344"/>
              <a:ext cx="482600" cy="657225"/>
            </a:xfrm>
            <a:custGeom>
              <a:gdLst>
                <a:gd fmla="*/ 220 w 304" name="T0"/>
                <a:gd fmla="*/ 0 h 414" name="T1"/>
                <a:gd fmla="*/ 206 w 304" name="T2"/>
                <a:gd fmla="*/ 16 h 414" name="T3"/>
                <a:gd fmla="*/ 184 w 304" name="T4"/>
                <a:gd fmla="*/ 32 h 414" name="T5"/>
                <a:gd fmla="*/ 176 w 304" name="T6"/>
                <a:gd fmla="*/ 32 h 414" name="T7"/>
                <a:gd fmla="*/ 174 w 304" name="T8"/>
                <a:gd fmla="*/ 22 h 414" name="T9"/>
                <a:gd fmla="*/ 152 w 304" name="T10"/>
                <a:gd fmla="*/ 24 h 414" name="T11"/>
                <a:gd fmla="*/ 108 w 304" name="T12"/>
                <a:gd fmla="*/ 34 h 414" name="T13"/>
                <a:gd fmla="*/ 72 w 304" name="T14"/>
                <a:gd fmla="*/ 42 h 414" name="T15"/>
                <a:gd fmla="*/ 40 w 304" name="T16"/>
                <a:gd fmla="*/ 56 h 414" name="T17"/>
                <a:gd fmla="*/ 28 w 304" name="T18"/>
                <a:gd fmla="*/ 62 h 414" name="T19"/>
                <a:gd fmla="*/ 16 w 304" name="T20"/>
                <a:gd fmla="*/ 84 h 414" name="T21"/>
                <a:gd fmla="*/ 22 w 304" name="T22"/>
                <a:gd fmla="*/ 92 h 414" name="T23"/>
                <a:gd fmla="*/ 34 w 304" name="T24"/>
                <a:gd fmla="*/ 140 h 414" name="T25"/>
                <a:gd fmla="*/ 32 w 304" name="T26"/>
                <a:gd fmla="*/ 144 h 414" name="T27"/>
                <a:gd fmla="*/ 0 w 304" name="T28"/>
                <a:gd fmla="*/ 200 h 414" name="T29"/>
                <a:gd fmla="*/ 12 w 304" name="T30"/>
                <a:gd fmla="*/ 196 h 414" name="T31"/>
                <a:gd fmla="*/ 18 w 304" name="T32"/>
                <a:gd fmla="*/ 202 h 414" name="T33"/>
                <a:gd fmla="*/ 16 w 304" name="T34"/>
                <a:gd fmla="*/ 226 h 414" name="T35"/>
                <a:gd fmla="*/ 24 w 304" name="T36"/>
                <a:gd fmla="*/ 262 h 414" name="T37"/>
                <a:gd fmla="*/ 40 w 304" name="T38"/>
                <a:gd fmla="*/ 280 h 414" name="T39"/>
                <a:gd fmla="*/ 42 w 304" name="T40"/>
                <a:gd fmla="*/ 304 h 414" name="T41"/>
                <a:gd fmla="*/ 44 w 304" name="T42"/>
                <a:gd fmla="*/ 320 h 414" name="T43"/>
                <a:gd fmla="*/ 44 w 304" name="T44"/>
                <a:gd fmla="*/ 362 h 414" name="T45"/>
                <a:gd fmla="*/ 52 w 304" name="T46"/>
                <a:gd fmla="*/ 362 h 414" name="T47"/>
                <a:gd fmla="*/ 72 w 304" name="T48"/>
                <a:gd fmla="*/ 352 h 414" name="T49"/>
                <a:gd fmla="*/ 84 w 304" name="T50"/>
                <a:gd fmla="*/ 356 h 414" name="T51"/>
                <a:gd fmla="*/ 86 w 304" name="T52"/>
                <a:gd fmla="*/ 366 h 414" name="T53"/>
                <a:gd fmla="*/ 56 w 304" name="T54"/>
                <a:gd fmla="*/ 406 h 414" name="T55"/>
                <a:gd fmla="*/ 72 w 304" name="T56"/>
                <a:gd fmla="*/ 408 h 414" name="T57"/>
                <a:gd fmla="*/ 80 w 304" name="T58"/>
                <a:gd fmla="*/ 406 h 414" name="T59"/>
                <a:gd fmla="*/ 120 w 304" name="T60"/>
                <a:gd fmla="*/ 390 h 414" name="T61"/>
                <a:gd fmla="*/ 142 w 304" name="T62"/>
                <a:gd fmla="*/ 394 h 414" name="T63"/>
                <a:gd fmla="*/ 154 w 304" name="T64"/>
                <a:gd fmla="*/ 390 h 414" name="T65"/>
                <a:gd fmla="*/ 152 w 304" name="T66"/>
                <a:gd fmla="*/ 384 h 414" name="T67"/>
                <a:gd fmla="*/ 150 w 304" name="T68"/>
                <a:gd fmla="*/ 366 h 414" name="T69"/>
                <a:gd fmla="*/ 150 w 304" name="T70"/>
                <a:gd fmla="*/ 358 h 414" name="T71"/>
                <a:gd fmla="*/ 162 w 304" name="T72"/>
                <a:gd fmla="*/ 336 h 414" name="T73"/>
                <a:gd fmla="*/ 162 w 304" name="T74"/>
                <a:gd fmla="*/ 334 h 414" name="T75"/>
                <a:gd fmla="*/ 164 w 304" name="T76"/>
                <a:gd fmla="*/ 324 h 414" name="T77"/>
                <a:gd fmla="*/ 164 w 304" name="T78"/>
                <a:gd fmla="*/ 316 h 414" name="T79"/>
                <a:gd fmla="*/ 178 w 304" name="T80"/>
                <a:gd fmla="*/ 298 h 414" name="T81"/>
                <a:gd fmla="*/ 186 w 304" name="T82"/>
                <a:gd fmla="*/ 278 h 414" name="T83"/>
                <a:gd fmla="*/ 190 w 304" name="T84"/>
                <a:gd fmla="*/ 270 h 414" name="T85"/>
                <a:gd fmla="*/ 206 w 304" name="T86"/>
                <a:gd fmla="*/ 256 h 414" name="T87"/>
                <a:gd fmla="*/ 194 w 304" name="T88"/>
                <a:gd fmla="*/ 242 h 414" name="T89"/>
                <a:gd fmla="*/ 194 w 304" name="T90"/>
                <a:gd fmla="*/ 228 h 414" name="T91"/>
                <a:gd fmla="*/ 224 w 304" name="T92"/>
                <a:gd fmla="*/ 200 h 414" name="T93"/>
                <a:gd fmla="*/ 222 w 304" name="T94"/>
                <a:gd fmla="*/ 192 h 414" name="T95"/>
                <a:gd fmla="*/ 220 w 304" name="T96"/>
                <a:gd fmla="*/ 170 h 414" name="T97"/>
                <a:gd fmla="*/ 230 w 304" name="T98"/>
                <a:gd fmla="*/ 146 h 414" name="T99"/>
                <a:gd fmla="*/ 250 w 304" name="T100"/>
                <a:gd fmla="*/ 136 h 414" name="T101"/>
                <a:gd fmla="*/ 272 w 304" name="T102"/>
                <a:gd fmla="*/ 140 h 414" name="T103"/>
                <a:gd fmla="*/ 284 w 304" name="T104"/>
                <a:gd fmla="*/ 128 h 414" name="T105"/>
                <a:gd fmla="*/ 296 w 304" name="T106"/>
                <a:gd fmla="*/ 108 h 414" name="T107"/>
                <a:gd fmla="*/ 300 w 304" name="T108"/>
                <a:gd fmla="*/ 102 h 414" name="T109"/>
                <a:gd fmla="*/ 296 w 304" name="T110"/>
                <a:gd fmla="*/ 84 h 414" name="T111"/>
                <a:gd fmla="*/ 276 w 304" name="T112"/>
                <a:gd fmla="*/ 52 h 414" name="T113"/>
                <a:gd fmla="*/ 274 w 304" name="T114"/>
                <a:gd fmla="*/ 40 h 414" name="T115"/>
                <a:gd fmla="*/ 264 w 304" name="T116"/>
                <a:gd fmla="*/ 20 h 41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3" w="30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3" name="Freeform 22"/>
            <p:cNvSpPr/>
            <p:nvPr/>
          </p:nvSpPr>
          <p:spPr bwMode="auto">
            <a:xfrm>
              <a:off x="4724400" y="4437969"/>
              <a:ext cx="447675" cy="546100"/>
            </a:xfrm>
            <a:custGeom>
              <a:gdLst>
                <a:gd fmla="*/ 132 w 282" name="T0"/>
                <a:gd fmla="*/ 24 h 344" name="T1"/>
                <a:gd fmla="*/ 118 w 282" name="T2"/>
                <a:gd fmla="*/ 40 h 344" name="T3"/>
                <a:gd fmla="*/ 92 w 282" name="T4"/>
                <a:gd fmla="*/ 34 h 344" name="T5"/>
                <a:gd fmla="*/ 78 w 282" name="T6"/>
                <a:gd fmla="*/ 42 h 344" name="T7"/>
                <a:gd fmla="*/ 70 w 282" name="T8"/>
                <a:gd fmla="*/ 74 h 344" name="T9"/>
                <a:gd fmla="*/ 74 w 282" name="T10"/>
                <a:gd fmla="*/ 92 h 344" name="T11"/>
                <a:gd fmla="*/ 46 w 282" name="T12"/>
                <a:gd fmla="*/ 116 h 344" name="T13"/>
                <a:gd fmla="*/ 48 w 282" name="T14"/>
                <a:gd fmla="*/ 134 h 344" name="T15"/>
                <a:gd fmla="*/ 56 w 282" name="T16"/>
                <a:gd fmla="*/ 142 h 344" name="T17"/>
                <a:gd fmla="*/ 56 w 282" name="T18"/>
                <a:gd fmla="*/ 148 h 344" name="T19"/>
                <a:gd fmla="*/ 36 w 282" name="T20"/>
                <a:gd fmla="*/ 166 h 344" name="T21"/>
                <a:gd fmla="*/ 36 w 282" name="T22"/>
                <a:gd fmla="*/ 186 h 344" name="T23"/>
                <a:gd fmla="*/ 30 w 282" name="T24"/>
                <a:gd fmla="*/ 190 h 344" name="T25"/>
                <a:gd fmla="*/ 14 w 282" name="T26"/>
                <a:gd fmla="*/ 208 h 344" name="T27"/>
                <a:gd fmla="*/ 16 w 282" name="T28"/>
                <a:gd fmla="*/ 216 h 344" name="T29"/>
                <a:gd fmla="*/ 16 w 282" name="T30"/>
                <a:gd fmla="*/ 236 h 344" name="T31"/>
                <a:gd fmla="*/ 6 w 282" name="T32"/>
                <a:gd fmla="*/ 250 h 344" name="T33"/>
                <a:gd fmla="*/ 0 w 282" name="T34"/>
                <a:gd fmla="*/ 254 h 344" name="T35"/>
                <a:gd fmla="*/ 6 w 282" name="T36"/>
                <a:gd fmla="*/ 272 h 344" name="T37"/>
                <a:gd fmla="*/ 52 w 282" name="T38"/>
                <a:gd fmla="*/ 272 h 344" name="T39"/>
                <a:gd fmla="*/ 70 w 282" name="T40"/>
                <a:gd fmla="*/ 292 h 344" name="T41"/>
                <a:gd fmla="*/ 102 w 282" name="T42"/>
                <a:gd fmla="*/ 342 h 344" name="T43"/>
                <a:gd fmla="*/ 132 w 282" name="T44"/>
                <a:gd fmla="*/ 340 h 344" name="T45"/>
                <a:gd fmla="*/ 152 w 282" name="T46"/>
                <a:gd fmla="*/ 290 h 344" name="T47"/>
                <a:gd fmla="*/ 172 w 282" name="T48"/>
                <a:gd fmla="*/ 292 h 344" name="T49"/>
                <a:gd fmla="*/ 170 w 282" name="T50"/>
                <a:gd fmla="*/ 276 h 344" name="T51"/>
                <a:gd fmla="*/ 194 w 282" name="T52"/>
                <a:gd fmla="*/ 276 h 344" name="T53"/>
                <a:gd fmla="*/ 208 w 282" name="T54"/>
                <a:gd fmla="*/ 256 h 344" name="T55"/>
                <a:gd fmla="*/ 222 w 282" name="T56"/>
                <a:gd fmla="*/ 226 h 344" name="T57"/>
                <a:gd fmla="*/ 218 w 282" name="T58"/>
                <a:gd fmla="*/ 208 h 344" name="T59"/>
                <a:gd fmla="*/ 236 w 282" name="T60"/>
                <a:gd fmla="*/ 194 h 344" name="T61"/>
                <a:gd fmla="*/ 238 w 282" name="T62"/>
                <a:gd fmla="*/ 182 h 344" name="T63"/>
                <a:gd fmla="*/ 244 w 282" name="T64"/>
                <a:gd fmla="*/ 172 h 344" name="T65"/>
                <a:gd fmla="*/ 238 w 282" name="T66"/>
                <a:gd fmla="*/ 154 h 344" name="T67"/>
                <a:gd fmla="*/ 262 w 282" name="T68"/>
                <a:gd fmla="*/ 134 h 344" name="T69"/>
                <a:gd fmla="*/ 234 w 282" name="T70"/>
                <a:gd fmla="*/ 112 h 344" name="T71"/>
                <a:gd fmla="*/ 242 w 282" name="T72"/>
                <a:gd fmla="*/ 108 h 344" name="T73"/>
                <a:gd fmla="*/ 266 w 282" name="T74"/>
                <a:gd fmla="*/ 96 h 344" name="T75"/>
                <a:gd fmla="*/ 282 w 282" name="T76"/>
                <a:gd fmla="*/ 74 h 344" name="T77"/>
                <a:gd fmla="*/ 270 w 282" name="T78"/>
                <a:gd fmla="*/ 66 h 344" name="T79"/>
                <a:gd fmla="*/ 270 w 282" name="T80"/>
                <a:gd fmla="*/ 58 h 344" name="T81"/>
                <a:gd fmla="*/ 266 w 282" name="T82"/>
                <a:gd fmla="*/ 58 h 344" name="T83"/>
                <a:gd fmla="*/ 256 w 282" name="T84"/>
                <a:gd fmla="*/ 64 h 344" name="T85"/>
                <a:gd fmla="*/ 234 w 282" name="T86"/>
                <a:gd fmla="*/ 54 h 344" name="T87"/>
                <a:gd fmla="*/ 226 w 282" name="T88"/>
                <a:gd fmla="*/ 42 h 344" name="T89"/>
                <a:gd fmla="*/ 222 w 282" name="T90"/>
                <a:gd fmla="*/ 50 h 344" name="T91"/>
                <a:gd fmla="*/ 208 w 282" name="T92"/>
                <a:gd fmla="*/ 60 h 344" name="T93"/>
                <a:gd fmla="*/ 186 w 282" name="T94"/>
                <a:gd fmla="*/ 60 h 344" name="T95"/>
                <a:gd fmla="*/ 178 w 282" name="T96"/>
                <a:gd fmla="*/ 54 h 344" name="T97"/>
                <a:gd fmla="*/ 170 w 282" name="T98"/>
                <a:gd fmla="*/ 30 h 344" name="T99"/>
                <a:gd fmla="*/ 160 w 282" name="T100"/>
                <a:gd fmla="*/ 2 h 344" name="T101"/>
                <a:gd fmla="*/ 146 w 282" name="T102"/>
                <a:gd fmla="*/ 0 h 3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4" w="282">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4" name="Freeform 23"/>
            <p:cNvSpPr/>
            <p:nvPr/>
          </p:nvSpPr>
          <p:spPr bwMode="auto">
            <a:xfrm>
              <a:off x="4924425" y="4091894"/>
              <a:ext cx="384175" cy="444500"/>
            </a:xfrm>
            <a:custGeom>
              <a:gdLst>
                <a:gd fmla="*/ 136 w 242" name="T0"/>
                <a:gd fmla="*/ 8 h 280" name="T1"/>
                <a:gd fmla="*/ 116 w 242" name="T2"/>
                <a:gd fmla="*/ 10 h 280" name="T3"/>
                <a:gd fmla="*/ 84 w 242" name="T4"/>
                <a:gd fmla="*/ 4 h 280" name="T5"/>
                <a:gd fmla="*/ 62 w 242" name="T6"/>
                <a:gd fmla="*/ 28 h 280" name="T7"/>
                <a:gd fmla="*/ 54 w 242" name="T8"/>
                <a:gd fmla="*/ 64 h 280" name="T9"/>
                <a:gd fmla="*/ 44 w 242" name="T10"/>
                <a:gd fmla="*/ 74 h 280" name="T11"/>
                <a:gd fmla="*/ 42 w 242" name="T12"/>
                <a:gd fmla="*/ 88 h 280" name="T13"/>
                <a:gd fmla="*/ 32 w 242" name="T14"/>
                <a:gd fmla="*/ 106 h 280" name="T15"/>
                <a:gd fmla="*/ 6 w 242" name="T16"/>
                <a:gd fmla="*/ 140 h 280" name="T17"/>
                <a:gd fmla="*/ 0 w 242" name="T18"/>
                <a:gd fmla="*/ 148 h 280" name="T19"/>
                <a:gd fmla="*/ 20 w 242" name="T20"/>
                <a:gd fmla="*/ 186 h 280" name="T21"/>
                <a:gd fmla="*/ 30 w 242" name="T22"/>
                <a:gd fmla="*/ 202 h 280" name="T23"/>
                <a:gd fmla="*/ 30 w 242" name="T24"/>
                <a:gd fmla="*/ 206 h 280" name="T25"/>
                <a:gd fmla="*/ 28 w 242" name="T26"/>
                <a:gd fmla="*/ 210 h 280" name="T27"/>
                <a:gd fmla="*/ 40 w 242" name="T28"/>
                <a:gd fmla="*/ 214 h 280" name="T29"/>
                <a:gd fmla="*/ 48 w 242" name="T30"/>
                <a:gd fmla="*/ 224 h 280" name="T31"/>
                <a:gd fmla="*/ 56 w 242" name="T32"/>
                <a:gd fmla="*/ 262 h 280" name="T33"/>
                <a:gd fmla="*/ 64 w 242" name="T34"/>
                <a:gd fmla="*/ 270 h 280" name="T35"/>
                <a:gd fmla="*/ 74 w 242" name="T36"/>
                <a:gd fmla="*/ 272 h 280" name="T37"/>
                <a:gd fmla="*/ 84 w 242" name="T38"/>
                <a:gd fmla="*/ 268 h 280" name="T39"/>
                <a:gd fmla="*/ 90 w 242" name="T40"/>
                <a:gd fmla="*/ 260 h 280" name="T41"/>
                <a:gd fmla="*/ 104 w 242" name="T42"/>
                <a:gd fmla="*/ 250 h 280" name="T43"/>
                <a:gd fmla="*/ 122 w 242" name="T44"/>
                <a:gd fmla="*/ 270 h 280" name="T45"/>
                <a:gd fmla="*/ 134 w 242" name="T46"/>
                <a:gd fmla="*/ 272 h 280" name="T47"/>
                <a:gd fmla="*/ 150 w 242" name="T48"/>
                <a:gd fmla="*/ 268 h 280" name="T49"/>
                <a:gd fmla="*/ 166 w 242" name="T50"/>
                <a:gd fmla="*/ 280 h 280" name="T51"/>
                <a:gd fmla="*/ 170 w 242" name="T52"/>
                <a:gd fmla="*/ 246 h 280" name="T53"/>
                <a:gd fmla="*/ 180 w 242" name="T54"/>
                <a:gd fmla="*/ 234 h 280" name="T55"/>
                <a:gd fmla="*/ 172 w 242" name="T56"/>
                <a:gd fmla="*/ 224 h 280" name="T57"/>
                <a:gd fmla="*/ 178 w 242" name="T58"/>
                <a:gd fmla="*/ 220 h 280" name="T59"/>
                <a:gd fmla="*/ 204 w 242" name="T60"/>
                <a:gd fmla="*/ 188 h 280" name="T61"/>
                <a:gd fmla="*/ 204 w 242" name="T62"/>
                <a:gd fmla="*/ 204 h 280" name="T63"/>
                <a:gd fmla="*/ 226 w 242" name="T64"/>
                <a:gd fmla="*/ 172 h 280" name="T65"/>
                <a:gd fmla="*/ 228 w 242" name="T66"/>
                <a:gd fmla="*/ 136 h 280" name="T67"/>
                <a:gd fmla="*/ 214 w 242" name="T68"/>
                <a:gd fmla="*/ 136 h 280" name="T69"/>
                <a:gd fmla="*/ 210 w 242" name="T70"/>
                <a:gd fmla="*/ 128 h 280" name="T71"/>
                <a:gd fmla="*/ 230 w 242" name="T72"/>
                <a:gd fmla="*/ 116 h 280" name="T73"/>
                <a:gd fmla="*/ 240 w 242" name="T74"/>
                <a:gd fmla="*/ 106 h 280" name="T75"/>
                <a:gd fmla="*/ 232 w 242" name="T76"/>
                <a:gd fmla="*/ 70 h 280" name="T77"/>
                <a:gd fmla="*/ 220 w 242" name="T78"/>
                <a:gd fmla="*/ 68 h 280" name="T79"/>
                <a:gd fmla="*/ 220 w 242" name="T80"/>
                <a:gd fmla="*/ 64 h 280" name="T81"/>
                <a:gd fmla="*/ 214 w 242" name="T82"/>
                <a:gd fmla="*/ 54 h 280" name="T83"/>
                <a:gd fmla="*/ 172 w 242" name="T84"/>
                <a:gd fmla="*/ 48 h 280" name="T85"/>
                <a:gd fmla="*/ 156 w 242" name="T86"/>
                <a:gd fmla="*/ 64 h 280" name="T87"/>
                <a:gd fmla="*/ 154 w 242" name="T88"/>
                <a:gd fmla="*/ 36 h 280" name="T89"/>
                <a:gd fmla="*/ 178 w 242" name="T90"/>
                <a:gd fmla="*/ 12 h 28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0" w="241">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5" name="Freeform 24"/>
            <p:cNvSpPr/>
            <p:nvPr/>
          </p:nvSpPr>
          <p:spPr bwMode="auto">
            <a:xfrm>
              <a:off x="4549775" y="3707719"/>
              <a:ext cx="485775" cy="593725"/>
            </a:xfrm>
            <a:custGeom>
              <a:gdLst>
                <a:gd fmla="*/ 192 w 306" name="T0"/>
                <a:gd fmla="*/ 106 h 374" name="T1"/>
                <a:gd fmla="*/ 180 w 306" name="T2"/>
                <a:gd fmla="*/ 70 h 374" name="T3"/>
                <a:gd fmla="*/ 142 w 306" name="T4"/>
                <a:gd fmla="*/ 46 h 374" name="T5"/>
                <a:gd fmla="*/ 110 w 306" name="T6"/>
                <a:gd fmla="*/ 34 h 374" name="T7"/>
                <a:gd fmla="*/ 96 w 306" name="T8"/>
                <a:gd fmla="*/ 22 h 374" name="T9"/>
                <a:gd fmla="*/ 76 w 306" name="T10"/>
                <a:gd fmla="*/ 2 h 374" name="T11"/>
                <a:gd fmla="*/ 96 w 306" name="T12"/>
                <a:gd fmla="*/ 34 h 374" name="T13"/>
                <a:gd fmla="*/ 86 w 306" name="T14"/>
                <a:gd fmla="*/ 60 h 374" name="T15"/>
                <a:gd fmla="*/ 74 w 306" name="T16"/>
                <a:gd fmla="*/ 72 h 374" name="T17"/>
                <a:gd fmla="*/ 64 w 306" name="T18"/>
                <a:gd fmla="*/ 66 h 374" name="T19"/>
                <a:gd fmla="*/ 38 w 306" name="T20"/>
                <a:gd fmla="*/ 46 h 374" name="T21"/>
                <a:gd fmla="*/ 46 w 306" name="T22"/>
                <a:gd fmla="*/ 70 h 374" name="T23"/>
                <a:gd fmla="*/ 46 w 306" name="T24"/>
                <a:gd fmla="*/ 74 h 374" name="T25"/>
                <a:gd fmla="*/ 28 w 306" name="T26"/>
                <a:gd fmla="*/ 88 h 374" name="T27"/>
                <a:gd fmla="*/ 22 w 306" name="T28"/>
                <a:gd fmla="*/ 94 h 374" name="T29"/>
                <a:gd fmla="*/ 24 w 306" name="T30"/>
                <a:gd fmla="*/ 116 h 374" name="T31"/>
                <a:gd fmla="*/ 18 w 306" name="T32"/>
                <a:gd fmla="*/ 126 h 374" name="T33"/>
                <a:gd fmla="*/ 16 w 306" name="T34"/>
                <a:gd fmla="*/ 126 h 374" name="T35"/>
                <a:gd fmla="*/ 2 w 306" name="T36"/>
                <a:gd fmla="*/ 126 h 374" name="T37"/>
                <a:gd fmla="*/ 18 w 306" name="T38"/>
                <a:gd fmla="*/ 144 h 374" name="T39"/>
                <a:gd fmla="*/ 28 w 306" name="T40"/>
                <a:gd fmla="*/ 162 h 374" name="T41"/>
                <a:gd fmla="*/ 42 w 306" name="T42"/>
                <a:gd fmla="*/ 160 h 374" name="T43"/>
                <a:gd fmla="*/ 60 w 306" name="T44"/>
                <a:gd fmla="*/ 166 h 374" name="T45"/>
                <a:gd fmla="*/ 70 w 306" name="T46"/>
                <a:gd fmla="*/ 178 h 374" name="T47"/>
                <a:gd fmla="*/ 68 w 306" name="T48"/>
                <a:gd fmla="*/ 200 h 374" name="T49"/>
                <a:gd fmla="*/ 72 w 306" name="T50"/>
                <a:gd fmla="*/ 210 h 374" name="T51"/>
                <a:gd fmla="*/ 60 w 306" name="T52"/>
                <a:gd fmla="*/ 218 h 374" name="T53"/>
                <a:gd fmla="*/ 52 w 306" name="T54"/>
                <a:gd fmla="*/ 224 h 374" name="T55"/>
                <a:gd fmla="*/ 50 w 306" name="T56"/>
                <a:gd fmla="*/ 230 h 374" name="T57"/>
                <a:gd fmla="*/ 52 w 306" name="T58"/>
                <a:gd fmla="*/ 254 h 374" name="T59"/>
                <a:gd fmla="*/ 76 w 306" name="T60"/>
                <a:gd fmla="*/ 258 h 374" name="T61"/>
                <a:gd fmla="*/ 102 w 306" name="T62"/>
                <a:gd fmla="*/ 352 h 374" name="T63"/>
                <a:gd fmla="*/ 100 w 306" name="T64"/>
                <a:gd fmla="*/ 364 h 374" name="T65"/>
                <a:gd fmla="*/ 146 w 306" name="T66"/>
                <a:gd fmla="*/ 346 h 374" name="T67"/>
                <a:gd fmla="*/ 134 w 306" name="T68"/>
                <a:gd fmla="*/ 374 h 374" name="T69"/>
                <a:gd fmla="*/ 146 w 306" name="T70"/>
                <a:gd fmla="*/ 366 h 374" name="T71"/>
                <a:gd fmla="*/ 156 w 306" name="T72"/>
                <a:gd fmla="*/ 350 h 374" name="T73"/>
                <a:gd fmla="*/ 174 w 306" name="T74"/>
                <a:gd fmla="*/ 340 h 374" name="T75"/>
                <a:gd fmla="*/ 220 w 306" name="T76"/>
                <a:gd fmla="*/ 360 h 374" name="T77"/>
                <a:gd fmla="*/ 260 w 306" name="T78"/>
                <a:gd fmla="*/ 342 h 374" name="T79"/>
                <a:gd fmla="*/ 272 w 306" name="T80"/>
                <a:gd fmla="*/ 320 h 374" name="T81"/>
                <a:gd fmla="*/ 260 w 306" name="T82"/>
                <a:gd fmla="*/ 296 h 374" name="T83"/>
                <a:gd fmla="*/ 300 w 306" name="T84"/>
                <a:gd fmla="*/ 292 h 374" name="T85"/>
                <a:gd fmla="*/ 306 w 306" name="T86"/>
                <a:gd fmla="*/ 246 h 374" name="T87"/>
                <a:gd fmla="*/ 290 w 306" name="T88"/>
                <a:gd fmla="*/ 226 h 374" name="T89"/>
                <a:gd fmla="*/ 272 w 306" name="T90"/>
                <a:gd fmla="*/ 232 h 374" name="T91"/>
                <a:gd fmla="*/ 256 w 306" name="T92"/>
                <a:gd fmla="*/ 226 h 374" name="T93"/>
                <a:gd fmla="*/ 244 w 306" name="T94"/>
                <a:gd fmla="*/ 210 h 374" name="T95"/>
                <a:gd fmla="*/ 226 w 306" name="T96"/>
                <a:gd fmla="*/ 198 h 374" name="T97"/>
                <a:gd fmla="*/ 216 w 306" name="T98"/>
                <a:gd fmla="*/ 186 h 374" name="T99"/>
                <a:gd fmla="*/ 216 w 306" name="T100"/>
                <a:gd fmla="*/ 180 h 374" name="T101"/>
                <a:gd fmla="*/ 230 w 306" name="T102"/>
                <a:gd fmla="*/ 152 h 374" name="T103"/>
                <a:gd fmla="*/ 234 w 306" name="T104"/>
                <a:gd fmla="*/ 128 h 374" name="T105"/>
                <a:gd fmla="*/ 258 w 306" name="T106"/>
                <a:gd fmla="*/ 130 h 374" name="T107"/>
                <a:gd fmla="*/ 260 w 306" name="T108"/>
                <a:gd fmla="*/ 104 h 374" name="T109"/>
                <a:gd fmla="*/ 230 w 306" name="T110"/>
                <a:gd fmla="*/ 122 h 374" name="T111"/>
                <a:gd fmla="*/ 214 w 306" name="T112"/>
                <a:gd fmla="*/ 120 h 374" name="T113"/>
                <a:gd fmla="*/ 194 w 306" name="T114"/>
                <a:gd fmla="*/ 106 h 3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74" w="306">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29" name="Freeform 25"/>
            <p:cNvSpPr/>
            <p:nvPr/>
          </p:nvSpPr>
          <p:spPr bwMode="auto">
            <a:xfrm>
              <a:off x="4645025" y="3021919"/>
              <a:ext cx="127000" cy="184150"/>
            </a:xfrm>
            <a:custGeom>
              <a:gdLst>
                <a:gd fmla="*/ 46 w 80" name="T0"/>
                <a:gd fmla="*/ 2 h 116" name="T1"/>
                <a:gd fmla="*/ 44 w 80" name="T2"/>
                <a:gd fmla="*/ 0 h 116" name="T3"/>
                <a:gd fmla="*/ 44 w 80" name="T4"/>
                <a:gd fmla="*/ 0 h 116" name="T5"/>
                <a:gd fmla="*/ 40 w 80" name="T6"/>
                <a:gd fmla="*/ 2 h 116" name="T7"/>
                <a:gd fmla="*/ 38 w 80" name="T8"/>
                <a:gd fmla="*/ 4 h 116" name="T9"/>
                <a:gd fmla="*/ 32 w 80" name="T10"/>
                <a:gd fmla="*/ 14 h 116" name="T11"/>
                <a:gd fmla="*/ 28 w 80" name="T12"/>
                <a:gd fmla="*/ 12 h 116" name="T13"/>
                <a:gd fmla="*/ 28 w 80" name="T14"/>
                <a:gd fmla="*/ 12 h 116" name="T15"/>
                <a:gd fmla="*/ 28 w 80" name="T16"/>
                <a:gd fmla="*/ 14 h 116" name="T17"/>
                <a:gd fmla="*/ 22 w 80" name="T18"/>
                <a:gd fmla="*/ 20 h 116" name="T19"/>
                <a:gd fmla="*/ 18 w 80" name="T20"/>
                <a:gd fmla="*/ 22 h 116" name="T21"/>
                <a:gd fmla="*/ 10 w 80" name="T22"/>
                <a:gd fmla="*/ 26 h 116" name="T23"/>
                <a:gd fmla="*/ 8 w 80" name="T24"/>
                <a:gd fmla="*/ 32 h 116" name="T25"/>
                <a:gd fmla="*/ 8 w 80" name="T26"/>
                <a:gd fmla="*/ 32 h 116" name="T27"/>
                <a:gd fmla="*/ 8 w 80" name="T28"/>
                <a:gd fmla="*/ 44 h 116" name="T29"/>
                <a:gd fmla="*/ 6 w 80" name="T30"/>
                <a:gd fmla="*/ 48 h 116" name="T31"/>
                <a:gd fmla="*/ 4 w 80" name="T32"/>
                <a:gd fmla="*/ 50 h 116" name="T33"/>
                <a:gd fmla="*/ 0 w 80" name="T34"/>
                <a:gd fmla="*/ 60 h 116" name="T35"/>
                <a:gd fmla="*/ 0 w 80" name="T36"/>
                <a:gd fmla="*/ 60 h 116" name="T37"/>
                <a:gd fmla="*/ 0 w 80" name="T38"/>
                <a:gd fmla="*/ 66 h 116" name="T39"/>
                <a:gd fmla="*/ 0 w 80" name="T40"/>
                <a:gd fmla="*/ 78 h 116" name="T41"/>
                <a:gd fmla="*/ 4 w 80" name="T42"/>
                <a:gd fmla="*/ 102 h 116" name="T43"/>
                <a:gd fmla="*/ 4 w 80" name="T44"/>
                <a:gd fmla="*/ 102 h 116" name="T45"/>
                <a:gd fmla="*/ 8 w 80" name="T46"/>
                <a:gd fmla="*/ 106 h 116" name="T47"/>
                <a:gd fmla="*/ 18 w 80" name="T48"/>
                <a:gd fmla="*/ 112 h 116" name="T49"/>
                <a:gd fmla="*/ 36 w 80" name="T50"/>
                <a:gd fmla="*/ 116 h 116" name="T51"/>
                <a:gd fmla="*/ 36 w 80" name="T52"/>
                <a:gd fmla="*/ 116 h 116" name="T53"/>
                <a:gd fmla="*/ 44 w 80" name="T54"/>
                <a:gd fmla="*/ 114 h 116" name="T55"/>
                <a:gd fmla="*/ 54 w 80" name="T56"/>
                <a:gd fmla="*/ 110 h 116" name="T57"/>
                <a:gd fmla="*/ 50 w 80" name="T58"/>
                <a:gd fmla="*/ 100 h 116" name="T59"/>
                <a:gd fmla="*/ 50 w 80" name="T60"/>
                <a:gd fmla="*/ 98 h 116" name="T61"/>
                <a:gd fmla="*/ 50 w 80" name="T62"/>
                <a:gd fmla="*/ 98 h 116" name="T63"/>
                <a:gd fmla="*/ 52 w 80" name="T64"/>
                <a:gd fmla="*/ 90 h 116" name="T65"/>
                <a:gd fmla="*/ 52 w 80" name="T66"/>
                <a:gd fmla="*/ 90 h 116" name="T67"/>
                <a:gd fmla="*/ 60 w 80" name="T68"/>
                <a:gd fmla="*/ 74 h 116" name="T69"/>
                <a:gd fmla="*/ 76 w 80" name="T70"/>
                <a:gd fmla="*/ 74 h 116" name="T71"/>
                <a:gd fmla="*/ 80 w 80" name="T72"/>
                <a:gd fmla="*/ 74 h 116" name="T73"/>
                <a:gd fmla="*/ 80 w 80" name="T74"/>
                <a:gd fmla="*/ 74 h 116" name="T75"/>
                <a:gd fmla="*/ 74 w 80" name="T76"/>
                <a:gd fmla="*/ 64 h 116" name="T77"/>
                <a:gd fmla="*/ 64 w 80" name="T78"/>
                <a:gd fmla="*/ 48 h 116" name="T79"/>
                <a:gd fmla="*/ 58 w 80" name="T80"/>
                <a:gd fmla="*/ 40 h 116" name="T81"/>
                <a:gd fmla="*/ 58 w 80" name="T82"/>
                <a:gd fmla="*/ 40 h 116" name="T83"/>
                <a:gd fmla="*/ 54 w 80" name="T84"/>
                <a:gd fmla="*/ 30 h 116" name="T85"/>
                <a:gd fmla="*/ 52 w 80" name="T86"/>
                <a:gd fmla="*/ 18 h 116" name="T87"/>
                <a:gd fmla="*/ 52 w 80" name="T88"/>
                <a:gd fmla="*/ 18 h 116" name="T89"/>
                <a:gd fmla="*/ 48 w 80" name="T90"/>
                <a:gd fmla="*/ 8 h 116" name="T91"/>
                <a:gd fmla="*/ 46 w 80" name="T92"/>
                <a:gd fmla="*/ 2 h 116" name="T93"/>
                <a:gd fmla="*/ 46 w 80" name="T94"/>
                <a:gd fmla="*/ 2 h 11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5" w="80">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0" name="Freeform 26"/>
            <p:cNvSpPr/>
            <p:nvPr/>
          </p:nvSpPr>
          <p:spPr bwMode="auto">
            <a:xfrm>
              <a:off x="4518025" y="2939369"/>
              <a:ext cx="168275" cy="180975"/>
            </a:xfrm>
            <a:custGeom>
              <a:gdLst>
                <a:gd fmla="*/ 52 w 106" name="T0"/>
                <a:gd fmla="*/ 26 h 114" name="T1"/>
                <a:gd fmla="*/ 38 w 106" name="T2"/>
                <a:gd fmla="*/ 24 h 114" name="T3"/>
                <a:gd fmla="*/ 38 w 106" name="T4"/>
                <a:gd fmla="*/ 30 h 114" name="T5"/>
                <a:gd fmla="*/ 18 w 106" name="T6"/>
                <a:gd fmla="*/ 38 h 114" name="T7"/>
                <a:gd fmla="*/ 18 w 106" name="T8"/>
                <a:gd fmla="*/ 40 h 114" name="T9"/>
                <a:gd fmla="*/ 18 w 106" name="T10"/>
                <a:gd fmla="*/ 48 h 114" name="T11"/>
                <a:gd fmla="*/ 24 w 106" name="T12"/>
                <a:gd fmla="*/ 58 h 114" name="T13"/>
                <a:gd fmla="*/ 24 w 106" name="T14"/>
                <a:gd fmla="*/ 60 h 114" name="T15"/>
                <a:gd fmla="*/ 4 w 106" name="T16"/>
                <a:gd fmla="*/ 82 h 114" name="T17"/>
                <a:gd fmla="*/ 0 w 106" name="T18"/>
                <a:gd fmla="*/ 86 h 114" name="T19"/>
                <a:gd fmla="*/ 4 w 106" name="T20"/>
                <a:gd fmla="*/ 96 h 114" name="T21"/>
                <a:gd fmla="*/ 20 w 106" name="T22"/>
                <a:gd fmla="*/ 100 h 114" name="T23"/>
                <a:gd fmla="*/ 32 w 106" name="T24"/>
                <a:gd fmla="*/ 102 h 114" name="T25"/>
                <a:gd fmla="*/ 40 w 106" name="T26"/>
                <a:gd fmla="*/ 106 h 114" name="T27"/>
                <a:gd fmla="*/ 48 w 106" name="T28"/>
                <a:gd fmla="*/ 110 h 114" name="T29"/>
                <a:gd fmla="*/ 62 w 106" name="T30"/>
                <a:gd fmla="*/ 114 h 114" name="T31"/>
                <a:gd fmla="*/ 66 w 106" name="T32"/>
                <a:gd fmla="*/ 112 h 114" name="T33"/>
                <a:gd fmla="*/ 78 w 106" name="T34"/>
                <a:gd fmla="*/ 98 h 114" name="T35"/>
                <a:gd fmla="*/ 80 w 106" name="T36"/>
                <a:gd fmla="*/ 66 h 114" name="T37"/>
                <a:gd fmla="*/ 96 w 106" name="T38"/>
                <a:gd fmla="*/ 68 h 114" name="T39"/>
                <a:gd fmla="*/ 102 w 106" name="T40"/>
                <a:gd fmla="*/ 62 h 114" name="T41"/>
                <a:gd fmla="*/ 96 w 106" name="T42"/>
                <a:gd fmla="*/ 30 h 114" name="T43"/>
                <a:gd fmla="*/ 102 w 106" name="T44"/>
                <a:gd fmla="*/ 26 h 114" name="T45"/>
                <a:gd fmla="*/ 106 w 106" name="T46"/>
                <a:gd fmla="*/ 22 h 114" name="T47"/>
                <a:gd fmla="*/ 86 w 106" name="T48"/>
                <a:gd fmla="*/ 18 h 114" name="T49"/>
                <a:gd fmla="*/ 68 w 106" name="T50"/>
                <a:gd fmla="*/ 6 h 114" name="T51"/>
                <a:gd fmla="*/ 62 w 106" name="T52"/>
                <a:gd fmla="*/ 2 h 114" name="T53"/>
                <a:gd fmla="*/ 48 w 106" name="T54"/>
                <a:gd fmla="*/ 2 h 114" name="T55"/>
                <a:gd fmla="*/ 44 w 106" name="T56"/>
                <a:gd fmla="*/ 2 h 114" name="T57"/>
                <a:gd fmla="*/ 50 w 106" name="T58"/>
                <a:gd fmla="*/ 10 h 114" name="T59"/>
                <a:gd fmla="*/ 54 w 106" name="T60"/>
                <a:gd fmla="*/ 16 h 114" name="T61"/>
                <a:gd fmla="*/ 52 w 106" name="T62"/>
                <a:gd fmla="*/ 24 h 11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1" name="Freeform 27"/>
            <p:cNvSpPr/>
            <p:nvPr/>
          </p:nvSpPr>
          <p:spPr bwMode="auto">
            <a:xfrm>
              <a:off x="4803775" y="2580594"/>
              <a:ext cx="596900" cy="568325"/>
            </a:xfrm>
            <a:custGeom>
              <a:gdLst>
                <a:gd fmla="*/ 162 w 376" name="T0"/>
                <a:gd fmla="*/ 60 h 358" name="T1"/>
                <a:gd fmla="*/ 160 w 376" name="T2"/>
                <a:gd fmla="*/ 80 h 358" name="T3"/>
                <a:gd fmla="*/ 140 w 376" name="T4"/>
                <a:gd fmla="*/ 80 h 358" name="T5"/>
                <a:gd fmla="*/ 116 w 376" name="T6"/>
                <a:gd fmla="*/ 92 h 358" name="T7"/>
                <a:gd fmla="*/ 92 w 376" name="T8"/>
                <a:gd fmla="*/ 112 h 358" name="T9"/>
                <a:gd fmla="*/ 70 w 376" name="T10"/>
                <a:gd fmla="*/ 138 h 358" name="T11"/>
                <a:gd fmla="*/ 54 w 376" name="T12"/>
                <a:gd fmla="*/ 148 h 358" name="T13"/>
                <a:gd fmla="*/ 42 w 376" name="T14"/>
                <a:gd fmla="*/ 138 h 358" name="T15"/>
                <a:gd fmla="*/ 24 w 376" name="T16"/>
                <a:gd fmla="*/ 122 h 358" name="T17"/>
                <a:gd fmla="*/ 22 w 376" name="T18"/>
                <a:gd fmla="*/ 184 h 358" name="T19"/>
                <a:gd fmla="*/ 4 w 376" name="T20"/>
                <a:gd fmla="*/ 220 h 358" name="T21"/>
                <a:gd fmla="*/ 2 w 376" name="T22"/>
                <a:gd fmla="*/ 232 h 358" name="T23"/>
                <a:gd fmla="*/ 32 w 376" name="T24"/>
                <a:gd fmla="*/ 238 h 358" name="T25"/>
                <a:gd fmla="*/ 34 w 376" name="T26"/>
                <a:gd fmla="*/ 240 h 358" name="T27"/>
                <a:gd fmla="*/ 46 w 376" name="T28"/>
                <a:gd fmla="*/ 248 h 358" name="T29"/>
                <a:gd fmla="*/ 48 w 376" name="T30"/>
                <a:gd fmla="*/ 248 h 358" name="T31"/>
                <a:gd fmla="*/ 54 w 376" name="T32"/>
                <a:gd fmla="*/ 264 h 358" name="T33"/>
                <a:gd fmla="*/ 92 w 376" name="T34"/>
                <a:gd fmla="*/ 260 h 358" name="T35"/>
                <a:gd fmla="*/ 112 w 376" name="T36"/>
                <a:gd fmla="*/ 224 h 358" name="T37"/>
                <a:gd fmla="*/ 138 w 376" name="T38"/>
                <a:gd fmla="*/ 204 h 358" name="T39"/>
                <a:gd fmla="*/ 154 w 376" name="T40"/>
                <a:gd fmla="*/ 196 h 358" name="T41"/>
                <a:gd fmla="*/ 164 w 376" name="T42"/>
                <a:gd fmla="*/ 194 h 358" name="T43"/>
                <a:gd fmla="*/ 174 w 376" name="T44"/>
                <a:gd fmla="*/ 200 h 358" name="T45"/>
                <a:gd fmla="*/ 188 w 376" name="T46"/>
                <a:gd fmla="*/ 220 h 358" name="T47"/>
                <a:gd fmla="*/ 188 w 376" name="T48"/>
                <a:gd fmla="*/ 254 h 358" name="T49"/>
                <a:gd fmla="*/ 184 w 376" name="T50"/>
                <a:gd fmla="*/ 268 h 358" name="T51"/>
                <a:gd fmla="*/ 174 w 376" name="T52"/>
                <a:gd fmla="*/ 284 h 358" name="T53"/>
                <a:gd fmla="*/ 172 w 376" name="T54"/>
                <a:gd fmla="*/ 312 h 358" name="T55"/>
                <a:gd fmla="*/ 184 w 376" name="T56"/>
                <a:gd fmla="*/ 302 h 358" name="T57"/>
                <a:gd fmla="*/ 194 w 376" name="T58"/>
                <a:gd fmla="*/ 308 h 358" name="T59"/>
                <a:gd fmla="*/ 186 w 376" name="T60"/>
                <a:gd fmla="*/ 324 h 358" name="T61"/>
                <a:gd fmla="*/ 182 w 376" name="T62"/>
                <a:gd fmla="*/ 336 h 358" name="T63"/>
                <a:gd fmla="*/ 176 w 376" name="T64"/>
                <a:gd fmla="*/ 344 h 358" name="T65"/>
                <a:gd fmla="*/ 162 w 376" name="T66"/>
                <a:gd fmla="*/ 348 h 358" name="T67"/>
                <a:gd fmla="*/ 184 w 376" name="T68"/>
                <a:gd fmla="*/ 354 h 358" name="T69"/>
                <a:gd fmla="*/ 198 w 376" name="T70"/>
                <a:gd fmla="*/ 328 h 358" name="T71"/>
                <a:gd fmla="*/ 272 w 376" name="T72"/>
                <a:gd fmla="*/ 260 h 358" name="T73"/>
                <a:gd fmla="*/ 284 w 376" name="T74"/>
                <a:gd fmla="*/ 260 h 358" name="T75"/>
                <a:gd fmla="*/ 312 w 376" name="T76"/>
                <a:gd fmla="*/ 244 h 358" name="T77"/>
                <a:gd fmla="*/ 326 w 376" name="T78"/>
                <a:gd fmla="*/ 208 h 358" name="T79"/>
                <a:gd fmla="*/ 372 w 376" name="T80"/>
                <a:gd fmla="*/ 128 h 358" name="T81"/>
                <a:gd fmla="*/ 364 w 376" name="T82"/>
                <a:gd fmla="*/ 122 h 358" name="T83"/>
                <a:gd fmla="*/ 356 w 376" name="T84"/>
                <a:gd fmla="*/ 122 h 358" name="T85"/>
                <a:gd fmla="*/ 346 w 376" name="T86"/>
                <a:gd fmla="*/ 116 h 358" name="T87"/>
                <a:gd fmla="*/ 342 w 376" name="T88"/>
                <a:gd fmla="*/ 108 h 358" name="T89"/>
                <a:gd fmla="*/ 336 w 376" name="T90"/>
                <a:gd fmla="*/ 62 h 358" name="T91"/>
                <a:gd fmla="*/ 308 w 376" name="T92"/>
                <a:gd fmla="*/ 30 h 358" name="T93"/>
                <a:gd fmla="*/ 306 w 376" name="T94"/>
                <a:gd fmla="*/ 16 h 358" name="T95"/>
                <a:gd fmla="*/ 300 w 376" name="T96"/>
                <a:gd fmla="*/ 10 h 358" name="T97"/>
                <a:gd fmla="*/ 292 w 376" name="T98"/>
                <a:gd fmla="*/ 24 h 358" name="T99"/>
                <a:gd fmla="*/ 274 w 376" name="T100"/>
                <a:gd fmla="*/ 20 h 358" name="T101"/>
                <a:gd fmla="*/ 268 w 376" name="T102"/>
                <a:gd fmla="*/ 8 h 358" name="T103"/>
                <a:gd fmla="*/ 236 w 376" name="T104"/>
                <a:gd fmla="*/ 0 h 358" name="T105"/>
                <a:gd fmla="*/ 234 w 376" name="T106"/>
                <a:gd fmla="*/ 12 h 358" name="T107"/>
                <a:gd fmla="*/ 226 w 376" name="T108"/>
                <a:gd fmla="*/ 30 h 358" name="T109"/>
                <a:gd fmla="*/ 212 w 376" name="T110"/>
                <a:gd fmla="*/ 48 h 358" name="T111"/>
                <a:gd fmla="*/ 186 w 376" name="T112"/>
                <a:gd fmla="*/ 5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376">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2" name="Freeform 28"/>
            <p:cNvSpPr/>
            <p:nvPr/>
          </p:nvSpPr>
          <p:spPr bwMode="auto">
            <a:xfrm>
              <a:off x="4937125" y="2237694"/>
              <a:ext cx="850900" cy="577850"/>
            </a:xfrm>
            <a:custGeom>
              <a:gdLst>
                <a:gd fmla="*/ 74 w 536" name="T0"/>
                <a:gd fmla="*/ 12 h 364" name="T1"/>
                <a:gd fmla="*/ 60 w 536" name="T2"/>
                <a:gd fmla="*/ 34 h 364" name="T3"/>
                <a:gd fmla="*/ 42 w 536" name="T4"/>
                <a:gd fmla="*/ 48 h 364" name="T5"/>
                <a:gd fmla="*/ 22 w 536" name="T6"/>
                <a:gd fmla="*/ 34 h 364" name="T7"/>
                <a:gd fmla="*/ 18 w 536" name="T8"/>
                <a:gd fmla="*/ 54 h 364" name="T9"/>
                <a:gd fmla="*/ 34 w 536" name="T10"/>
                <a:gd fmla="*/ 64 h 364" name="T11"/>
                <a:gd fmla="*/ 50 w 536" name="T12"/>
                <a:gd fmla="*/ 140 h 364" name="T13"/>
                <a:gd fmla="*/ 76 w 536" name="T14"/>
                <a:gd fmla="*/ 136 h 364" name="T15"/>
                <a:gd fmla="*/ 98 w 536" name="T16"/>
                <a:gd fmla="*/ 132 h 364" name="T17"/>
                <a:gd fmla="*/ 126 w 536" name="T18"/>
                <a:gd fmla="*/ 176 h 364" name="T19"/>
                <a:gd fmla="*/ 120 w 536" name="T20"/>
                <a:gd fmla="*/ 212 h 364" name="T21"/>
                <a:gd fmla="*/ 158 w 536" name="T22"/>
                <a:gd fmla="*/ 208 h 364" name="T23"/>
                <a:gd fmla="*/ 178 w 536" name="T24"/>
                <a:gd fmla="*/ 216 h 364" name="T25"/>
                <a:gd fmla="*/ 192 w 536" name="T26"/>
                <a:gd fmla="*/ 228 h 364" name="T27"/>
                <a:gd fmla="*/ 210 w 536" name="T28"/>
                <a:gd fmla="*/ 218 h 364" name="T29"/>
                <a:gd fmla="*/ 226 w 536" name="T30"/>
                <a:gd fmla="*/ 214 h 364" name="T31"/>
                <a:gd fmla="*/ 232 w 536" name="T32"/>
                <a:gd fmla="*/ 242 h 364" name="T33"/>
                <a:gd fmla="*/ 262 w 536" name="T34"/>
                <a:gd fmla="*/ 274 h 364" name="T35"/>
                <a:gd fmla="*/ 268 w 536" name="T36"/>
                <a:gd fmla="*/ 324 h 364" name="T37"/>
                <a:gd fmla="*/ 276 w 536" name="T38"/>
                <a:gd fmla="*/ 330 h 364" name="T39"/>
                <a:gd fmla="*/ 294 w 536" name="T40"/>
                <a:gd fmla="*/ 338 h 364" name="T41"/>
                <a:gd fmla="*/ 322 w 536" name="T42"/>
                <a:gd fmla="*/ 314 h 364" name="T43"/>
                <a:gd fmla="*/ 344 w 536" name="T44"/>
                <a:gd fmla="*/ 294 h 364" name="T45"/>
                <a:gd fmla="*/ 400 w 536" name="T46"/>
                <a:gd fmla="*/ 272 h 364" name="T47"/>
                <a:gd fmla="*/ 404 w 536" name="T48"/>
                <a:gd fmla="*/ 260 h 364" name="T49"/>
                <a:gd fmla="*/ 430 w 536" name="T50"/>
                <a:gd fmla="*/ 256 h 364" name="T51"/>
                <a:gd fmla="*/ 454 w 536" name="T52"/>
                <a:gd fmla="*/ 228 h 364" name="T53"/>
                <a:gd fmla="*/ 478 w 536" name="T54"/>
                <a:gd fmla="*/ 170 h 364" name="T55"/>
                <a:gd fmla="*/ 524 w 536" name="T56"/>
                <a:gd fmla="*/ 198 h 364" name="T57"/>
                <a:gd fmla="*/ 514 w 536" name="T58"/>
                <a:gd fmla="*/ 172 h 364" name="T59"/>
                <a:gd fmla="*/ 524 w 536" name="T60"/>
                <a:gd fmla="*/ 126 h 364" name="T61"/>
                <a:gd fmla="*/ 492 w 536" name="T62"/>
                <a:gd fmla="*/ 110 h 364" name="T63"/>
                <a:gd fmla="*/ 482 w 536" name="T64"/>
                <a:gd fmla="*/ 108 h 364" name="T65"/>
                <a:gd fmla="*/ 468 w 536" name="T66"/>
                <a:gd fmla="*/ 112 h 364" name="T67"/>
                <a:gd fmla="*/ 446 w 536" name="T68"/>
                <a:gd fmla="*/ 110 h 364" name="T69"/>
                <a:gd fmla="*/ 446 w 536" name="T70"/>
                <a:gd fmla="*/ 136 h 364" name="T71"/>
                <a:gd fmla="*/ 428 w 536" name="T72"/>
                <a:gd fmla="*/ 146 h 364" name="T73"/>
                <a:gd fmla="*/ 414 w 536" name="T74"/>
                <a:gd fmla="*/ 140 h 364" name="T75"/>
                <a:gd fmla="*/ 376 w 536" name="T76"/>
                <a:gd fmla="*/ 108 h 364" name="T77"/>
                <a:gd fmla="*/ 370 w 536" name="T78"/>
                <a:gd fmla="*/ 86 h 364" name="T79"/>
                <a:gd fmla="*/ 368 w 536" name="T80"/>
                <a:gd fmla="*/ 98 h 364" name="T81"/>
                <a:gd fmla="*/ 340 w 536" name="T82"/>
                <a:gd fmla="*/ 116 h 364" name="T83"/>
                <a:gd fmla="*/ 336 w 536" name="T84"/>
                <a:gd fmla="*/ 106 h 364" name="T85"/>
                <a:gd fmla="*/ 316 w 536" name="T86"/>
                <a:gd fmla="*/ 82 h 364" name="T87"/>
                <a:gd fmla="*/ 292 w 536" name="T88"/>
                <a:gd fmla="*/ 82 h 364" name="T89"/>
                <a:gd fmla="*/ 290 w 536" name="T90"/>
                <a:gd fmla="*/ 68 h 364" name="T91"/>
                <a:gd fmla="*/ 254 w 536" name="T92"/>
                <a:gd fmla="*/ 68 h 364" name="T93"/>
                <a:gd fmla="*/ 240 w 536" name="T94"/>
                <a:gd fmla="*/ 72 h 364" name="T95"/>
                <a:gd fmla="*/ 226 w 536" name="T96"/>
                <a:gd fmla="*/ 56 h 364" name="T97"/>
                <a:gd fmla="*/ 202 w 536" name="T98"/>
                <a:gd fmla="*/ 50 h 364" name="T99"/>
                <a:gd fmla="*/ 164 w 536" name="T100"/>
                <a:gd fmla="*/ 54 h 364" name="T101"/>
                <a:gd fmla="*/ 150 w 536" name="T102"/>
                <a:gd fmla="*/ 58 h 36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3" name="Freeform 29"/>
            <p:cNvSpPr/>
            <p:nvPr/>
          </p:nvSpPr>
          <p:spPr bwMode="auto">
            <a:xfrm>
              <a:off x="4756151" y="1421719"/>
              <a:ext cx="1139824" cy="1035051"/>
            </a:xfrm>
            <a:custGeom>
              <a:gdLst>
                <a:gd fmla="*/ 706 w 718" name="T0"/>
                <a:gd fmla="*/ 302 h 652" name="T1"/>
                <a:gd fmla="*/ 710 w 718" name="T2"/>
                <a:gd fmla="*/ 274 h 652" name="T3"/>
                <a:gd fmla="*/ 692 w 718" name="T4"/>
                <a:gd fmla="*/ 234 h 652" name="T5"/>
                <a:gd fmla="*/ 666 w 718" name="T6"/>
                <a:gd fmla="*/ 248 h 652" name="T7"/>
                <a:gd fmla="*/ 644 w 718" name="T8"/>
                <a:gd fmla="*/ 272 h 652" name="T9"/>
                <a:gd fmla="*/ 618 w 718" name="T10"/>
                <a:gd fmla="*/ 318 h 652" name="T11"/>
                <a:gd fmla="*/ 536 w 718" name="T12"/>
                <a:gd fmla="*/ 334 h 652" name="T13"/>
                <a:gd fmla="*/ 508 w 718" name="T14"/>
                <a:gd fmla="*/ 290 h 652" name="T15"/>
                <a:gd fmla="*/ 496 w 718" name="T16"/>
                <a:gd fmla="*/ 278 h 652" name="T17"/>
                <a:gd fmla="*/ 388 w 718" name="T18"/>
                <a:gd fmla="*/ 236 h 652" name="T19"/>
                <a:gd fmla="*/ 330 w 718" name="T20"/>
                <a:gd fmla="*/ 232 h 652" name="T21"/>
                <a:gd fmla="*/ 258 w 718" name="T22"/>
                <a:gd fmla="*/ 110 h 652" name="T23"/>
                <a:gd fmla="*/ 108 w 718" name="T24"/>
                <a:gd fmla="*/ 12 h 652" name="T25"/>
                <a:gd fmla="*/ 80 w 718" name="T26"/>
                <a:gd fmla="*/ 0 h 652" name="T27"/>
                <a:gd fmla="*/ 34 w 718" name="T28"/>
                <a:gd fmla="*/ 12 h 652" name="T29"/>
                <a:gd fmla="*/ 8 w 718" name="T30"/>
                <a:gd fmla="*/ 38 h 652" name="T31"/>
                <a:gd fmla="*/ 0 w 718" name="T32"/>
                <a:gd fmla="*/ 52 h 652" name="T33"/>
                <a:gd fmla="*/ 10 w 718" name="T34"/>
                <a:gd fmla="*/ 86 h 652" name="T35"/>
                <a:gd fmla="*/ 38 w 718" name="T36"/>
                <a:gd fmla="*/ 76 h 652" name="T37"/>
                <a:gd fmla="*/ 74 w 718" name="T38"/>
                <a:gd fmla="*/ 94 h 652" name="T39"/>
                <a:gd fmla="*/ 96 w 718" name="T40"/>
                <a:gd fmla="*/ 140 h 652" name="T41"/>
                <a:gd fmla="*/ 124 w 718" name="T42"/>
                <a:gd fmla="*/ 148 h 652" name="T43"/>
                <a:gd fmla="*/ 170 w 718" name="T44"/>
                <a:gd fmla="*/ 124 h 652" name="T45"/>
                <a:gd fmla="*/ 214 w 718" name="T46"/>
                <a:gd fmla="*/ 110 h 652" name="T47"/>
                <a:gd fmla="*/ 238 w 718" name="T48"/>
                <a:gd fmla="*/ 196 h 652" name="T49"/>
                <a:gd fmla="*/ 240 w 718" name="T50"/>
                <a:gd fmla="*/ 250 h 652" name="T51"/>
                <a:gd fmla="*/ 232 w 718" name="T52"/>
                <a:gd fmla="*/ 284 h 652" name="T53"/>
                <a:gd fmla="*/ 222 w 718" name="T54"/>
                <a:gd fmla="*/ 312 h 652" name="T55"/>
                <a:gd fmla="*/ 228 w 718" name="T56"/>
                <a:gd fmla="*/ 332 h 652" name="T57"/>
                <a:gd fmla="*/ 206 w 718" name="T58"/>
                <a:gd fmla="*/ 364 h 652" name="T59"/>
                <a:gd fmla="*/ 168 w 718" name="T60"/>
                <a:gd fmla="*/ 402 h 652" name="T61"/>
                <a:gd fmla="*/ 148 w 718" name="T62"/>
                <a:gd fmla="*/ 414 h 652" name="T63"/>
                <a:gd fmla="*/ 160 w 718" name="T64"/>
                <a:gd fmla="*/ 468 h 652" name="T65"/>
                <a:gd fmla="*/ 182 w 718" name="T66"/>
                <a:gd fmla="*/ 512 h 652" name="T67"/>
                <a:gd fmla="*/ 226 w 718" name="T68"/>
                <a:gd fmla="*/ 528 h 652" name="T69"/>
                <a:gd fmla="*/ 254 w 718" name="T70"/>
                <a:gd fmla="*/ 560 h 652" name="T71"/>
                <a:gd fmla="*/ 274 w 718" name="T72"/>
                <a:gd fmla="*/ 560 h 652" name="T73"/>
                <a:gd fmla="*/ 308 w 718" name="T74"/>
                <a:gd fmla="*/ 552 h 652" name="T75"/>
                <a:gd fmla="*/ 334 w 718" name="T76"/>
                <a:gd fmla="*/ 546 h 652" name="T77"/>
                <a:gd fmla="*/ 346 w 718" name="T78"/>
                <a:gd fmla="*/ 562 h 652" name="T79"/>
                <a:gd fmla="*/ 360 w 718" name="T80"/>
                <a:gd fmla="*/ 574 h 652" name="T81"/>
                <a:gd fmla="*/ 364 w 718" name="T82"/>
                <a:gd fmla="*/ 564 h 652" name="T83"/>
                <a:gd fmla="*/ 402 w 718" name="T84"/>
                <a:gd fmla="*/ 562 h 652" name="T85"/>
                <a:gd fmla="*/ 422 w 718" name="T86"/>
                <a:gd fmla="*/ 590 h 652" name="T87"/>
                <a:gd fmla="*/ 426 w 718" name="T88"/>
                <a:gd fmla="*/ 584 h 652" name="T89"/>
                <a:gd fmla="*/ 458 w 718" name="T90"/>
                <a:gd fmla="*/ 624 h 652" name="T91"/>
                <a:gd fmla="*/ 470 w 718" name="T92"/>
                <a:gd fmla="*/ 602 h 652" name="T93"/>
                <a:gd fmla="*/ 478 w 718" name="T94"/>
                <a:gd fmla="*/ 594 h 652" name="T95"/>
                <a:gd fmla="*/ 490 w 718" name="T96"/>
                <a:gd fmla="*/ 594 h 652" name="T97"/>
                <a:gd fmla="*/ 498 w 718" name="T98"/>
                <a:gd fmla="*/ 618 h 652" name="T99"/>
                <a:gd fmla="*/ 538 w 718" name="T100"/>
                <a:gd fmla="*/ 652 h 652" name="T101"/>
                <a:gd fmla="*/ 544 w 718" name="T102"/>
                <a:gd fmla="*/ 638 h 652" name="T103"/>
                <a:gd fmla="*/ 556 w 718" name="T104"/>
                <a:gd fmla="*/ 618 h 652" name="T105"/>
                <a:gd fmla="*/ 592 w 718" name="T106"/>
                <a:gd fmla="*/ 596 h 652" name="T107"/>
                <a:gd fmla="*/ 612 w 718" name="T108"/>
                <a:gd fmla="*/ 606 h 652" name="T109"/>
                <a:gd fmla="*/ 610 w 718" name="T110"/>
                <a:gd fmla="*/ 618 h 652" name="T111"/>
                <a:gd fmla="*/ 640 w 718" name="T112"/>
                <a:gd fmla="*/ 630 h 652" name="T113"/>
                <a:gd fmla="*/ 624 w 718" name="T114"/>
                <a:gd fmla="*/ 562 h 652" name="T115"/>
                <a:gd fmla="*/ 616 w 718" name="T116"/>
                <a:gd fmla="*/ 518 h 652" name="T117"/>
                <a:gd fmla="*/ 650 w 718" name="T118"/>
                <a:gd fmla="*/ 482 h 652" name="T119"/>
                <a:gd fmla="*/ 692 w 718" name="T120"/>
                <a:gd fmla="*/ 486 h 652" name="T121"/>
                <a:gd fmla="*/ 714 w 718" name="T122"/>
                <a:gd fmla="*/ 452 h 65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52" w="718">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4" name="Freeform 30"/>
            <p:cNvSpPr/>
            <p:nvPr/>
          </p:nvSpPr>
          <p:spPr bwMode="auto">
            <a:xfrm>
              <a:off x="4530725" y="3279094"/>
              <a:ext cx="688975" cy="431800"/>
            </a:xfrm>
            <a:custGeom>
              <a:gdLst>
                <a:gd fmla="*/ 396 w 434" name="T0"/>
                <a:gd fmla="*/ 8 h 272" name="T1"/>
                <a:gd fmla="*/ 358 w 434" name="T2"/>
                <a:gd fmla="*/ 12 h 272" name="T3"/>
                <a:gd fmla="*/ 314 w 434" name="T4"/>
                <a:gd fmla="*/ 0 h 272" name="T5"/>
                <a:gd fmla="*/ 272 w 434" name="T6"/>
                <a:gd fmla="*/ 60 h 272" name="T7"/>
                <a:gd fmla="*/ 246 w 434" name="T8"/>
                <a:gd fmla="*/ 64 h 272" name="T9"/>
                <a:gd fmla="*/ 218 w 434" name="T10"/>
                <a:gd fmla="*/ 60 h 272" name="T11"/>
                <a:gd fmla="*/ 208 w 434" name="T12"/>
                <a:gd fmla="*/ 2 h 272" name="T13"/>
                <a:gd fmla="*/ 150 w 434" name="T14"/>
                <a:gd fmla="*/ 20 h 272" name="T15"/>
                <a:gd fmla="*/ 144 w 434" name="T16"/>
                <a:gd fmla="*/ 0 h 272" name="T17"/>
                <a:gd fmla="*/ 118 w 434" name="T18"/>
                <a:gd fmla="*/ 20 h 272" name="T19"/>
                <a:gd fmla="*/ 102 w 434" name="T20"/>
                <a:gd fmla="*/ 24 h 272" name="T21"/>
                <a:gd fmla="*/ 12 w 434" name="T22"/>
                <a:gd fmla="*/ 128 h 272" name="T23"/>
                <a:gd fmla="*/ 22 w 434" name="T24"/>
                <a:gd fmla="*/ 152 h 272" name="T25"/>
                <a:gd fmla="*/ 20 w 434" name="T26"/>
                <a:gd fmla="*/ 156 h 272" name="T27"/>
                <a:gd fmla="*/ 24 w 434" name="T28"/>
                <a:gd fmla="*/ 172 h 272" name="T29"/>
                <a:gd fmla="*/ 34 w 434" name="T30"/>
                <a:gd fmla="*/ 206 h 272" name="T31"/>
                <a:gd fmla="*/ 0 w 434" name="T32"/>
                <a:gd fmla="*/ 236 h 272" name="T33"/>
                <a:gd fmla="*/ 18 w 434" name="T34"/>
                <a:gd fmla="*/ 248 h 272" name="T35"/>
                <a:gd fmla="*/ 18 w 434" name="T36"/>
                <a:gd fmla="*/ 252 h 272" name="T37"/>
                <a:gd fmla="*/ 64 w 434" name="T38"/>
                <a:gd fmla="*/ 272 h 272" name="T39"/>
                <a:gd fmla="*/ 92 w 434" name="T40"/>
                <a:gd fmla="*/ 230 h 272" name="T41"/>
                <a:gd fmla="*/ 118 w 434" name="T42"/>
                <a:gd fmla="*/ 242 h 272" name="T43"/>
                <a:gd fmla="*/ 118 w 434" name="T44"/>
                <a:gd fmla="*/ 244 h 272" name="T45"/>
                <a:gd fmla="*/ 118 w 434" name="T46"/>
                <a:gd fmla="*/ 260 h 272" name="T47"/>
                <a:gd fmla="*/ 148 w 434" name="T48"/>
                <a:gd fmla="*/ 264 h 272" name="T49"/>
                <a:gd fmla="*/ 170 w 434" name="T50"/>
                <a:gd fmla="*/ 256 h 272" name="T51"/>
                <a:gd fmla="*/ 184 w 434" name="T52"/>
                <a:gd fmla="*/ 252 h 272" name="T53"/>
                <a:gd fmla="*/ 202 w 434" name="T54"/>
                <a:gd fmla="*/ 258 h 272" name="T55"/>
                <a:gd fmla="*/ 214 w 434" name="T56"/>
                <a:gd fmla="*/ 248 h 272" name="T57"/>
                <a:gd fmla="*/ 220 w 434" name="T58"/>
                <a:gd fmla="*/ 242 h 272" name="T59"/>
                <a:gd fmla="*/ 230 w 434" name="T60"/>
                <a:gd fmla="*/ 228 h 272" name="T61"/>
                <a:gd fmla="*/ 250 w 434" name="T62"/>
                <a:gd fmla="*/ 212 h 272" name="T63"/>
                <a:gd fmla="*/ 258 w 434" name="T64"/>
                <a:gd fmla="*/ 216 h 272" name="T65"/>
                <a:gd fmla="*/ 268 w 434" name="T66"/>
                <a:gd fmla="*/ 176 h 272" name="T67"/>
                <a:gd fmla="*/ 280 w 434" name="T68"/>
                <a:gd fmla="*/ 172 h 272" name="T69"/>
                <a:gd fmla="*/ 298 w 434" name="T70"/>
                <a:gd fmla="*/ 156 h 272" name="T71"/>
                <a:gd fmla="*/ 296 w 434" name="T72"/>
                <a:gd fmla="*/ 138 h 272" name="T73"/>
                <a:gd fmla="*/ 296 w 434" name="T74"/>
                <a:gd fmla="*/ 122 h 272" name="T75"/>
                <a:gd fmla="*/ 302 w 434" name="T76"/>
                <a:gd fmla="*/ 120 h 272" name="T77"/>
                <a:gd fmla="*/ 322 w 434" name="T78"/>
                <a:gd fmla="*/ 112 h 272" name="T79"/>
                <a:gd fmla="*/ 336 w 434" name="T80"/>
                <a:gd fmla="*/ 102 h 272" name="T81"/>
                <a:gd fmla="*/ 328 w 434" name="T82"/>
                <a:gd fmla="*/ 94 h 272" name="T83"/>
                <a:gd fmla="*/ 330 w 434" name="T84"/>
                <a:gd fmla="*/ 86 h 272" name="T85"/>
                <a:gd fmla="*/ 334 w 434" name="T86"/>
                <a:gd fmla="*/ 86 h 272" name="T87"/>
                <a:gd fmla="*/ 404 w 434" name="T88"/>
                <a:gd fmla="*/ 40 h 272" name="T89"/>
                <a:gd fmla="*/ 428 w 434" name="T90"/>
                <a:gd fmla="*/ 48 h 272" name="T91"/>
                <a:gd fmla="*/ 424 w 434" name="T92"/>
                <a:gd fmla="*/ 28 h 272" name="T93"/>
                <a:gd fmla="*/ 432 w 434" name="T94"/>
                <a:gd fmla="*/ 12 h 272" name="T95"/>
                <a:gd fmla="*/ 424 w 434" name="T96"/>
                <a:gd fmla="*/ 14 h 272" name="T97"/>
                <a:gd fmla="*/ 404 w 434" name="T98"/>
                <a:gd fmla="*/ 16 h 272" name="T99"/>
                <a:gd fmla="*/ 400 w 434" name="T100"/>
                <a:gd fmla="*/ 8 h 2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2" w="433">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5" name="Freeform 31"/>
            <p:cNvSpPr/>
            <p:nvPr/>
          </p:nvSpPr>
          <p:spPr bwMode="auto">
            <a:xfrm>
              <a:off x="5175250" y="3996644"/>
              <a:ext cx="107950" cy="95250"/>
            </a:xfrm>
            <a:custGeom>
              <a:gdLst>
                <a:gd fmla="*/ 62 w 68" name="T0"/>
                <a:gd fmla="*/ 32 h 60" name="T1"/>
                <a:gd fmla="*/ 68 w 68" name="T2"/>
                <a:gd fmla="*/ 24 h 60" name="T3"/>
                <a:gd fmla="*/ 68 w 68" name="T4"/>
                <a:gd fmla="*/ 24 h 60" name="T5"/>
                <a:gd fmla="*/ 68 w 68" name="T6"/>
                <a:gd fmla="*/ 24 h 60" name="T7"/>
                <a:gd fmla="*/ 68 w 68" name="T8"/>
                <a:gd fmla="*/ 24 h 60" name="T9"/>
                <a:gd fmla="*/ 48 w 68" name="T10"/>
                <a:gd fmla="*/ 8 h 60" name="T11"/>
                <a:gd fmla="*/ 48 w 68" name="T12"/>
                <a:gd fmla="*/ 8 h 60" name="T13"/>
                <a:gd fmla="*/ 40 w 68" name="T14"/>
                <a:gd fmla="*/ 4 h 60" name="T15"/>
                <a:gd fmla="*/ 34 w 68" name="T16"/>
                <a:gd fmla="*/ 0 h 60" name="T17"/>
                <a:gd fmla="*/ 28 w 68" name="T18"/>
                <a:gd fmla="*/ 0 h 60" name="T19"/>
                <a:gd fmla="*/ 22 w 68" name="T20"/>
                <a:gd fmla="*/ 0 h 60" name="T21"/>
                <a:gd fmla="*/ 14 w 68" name="T22"/>
                <a:gd fmla="*/ 2 h 60" name="T23"/>
                <a:gd fmla="*/ 14 w 68" name="T24"/>
                <a:gd fmla="*/ 20 h 60" name="T25"/>
                <a:gd fmla="*/ 14 w 68" name="T26"/>
                <a:gd fmla="*/ 20 h 60" name="T27"/>
                <a:gd fmla="*/ 10 w 68" name="T28"/>
                <a:gd fmla="*/ 28 h 60" name="T29"/>
                <a:gd fmla="*/ 4 w 68" name="T30"/>
                <a:gd fmla="*/ 36 h 60" name="T31"/>
                <a:gd fmla="*/ 0 w 68" name="T32"/>
                <a:gd fmla="*/ 40 h 60" name="T33"/>
                <a:gd fmla="*/ 8 w 68" name="T34"/>
                <a:gd fmla="*/ 48 h 60" name="T35"/>
                <a:gd fmla="*/ 10 w 68" name="T36"/>
                <a:gd fmla="*/ 48 h 60" name="T37"/>
                <a:gd fmla="*/ 12 w 68" name="T38"/>
                <a:gd fmla="*/ 56 h 60" name="T39"/>
                <a:gd fmla="*/ 22 w 68" name="T40"/>
                <a:gd fmla="*/ 60 h 60" name="T41"/>
                <a:gd fmla="*/ 22 w 68" name="T42"/>
                <a:gd fmla="*/ 60 h 60" name="T43"/>
                <a:gd fmla="*/ 28 w 68" name="T44"/>
                <a:gd fmla="*/ 56 h 60" name="T45"/>
                <a:gd fmla="*/ 34 w 68" name="T46"/>
                <a:gd fmla="*/ 54 h 60" name="T47"/>
                <a:gd fmla="*/ 52 w 68" name="T48"/>
                <a:gd fmla="*/ 58 h 60" name="T49"/>
                <a:gd fmla="*/ 52 w 68" name="T50"/>
                <a:gd fmla="*/ 52 h 60" name="T51"/>
                <a:gd fmla="*/ 52 w 68" name="T52"/>
                <a:gd fmla="*/ 52 h 60" name="T53"/>
                <a:gd fmla="*/ 54 w 68" name="T54"/>
                <a:gd fmla="*/ 44 h 60" name="T55"/>
                <a:gd fmla="*/ 56 w 68" name="T56"/>
                <a:gd fmla="*/ 38 h 60" name="T57"/>
                <a:gd fmla="*/ 58 w 68" name="T58"/>
                <a:gd fmla="*/ 34 h 60" name="T59"/>
                <a:gd fmla="*/ 62 w 68" name="T60"/>
                <a:gd fmla="*/ 32 h 60" name="T61"/>
                <a:gd fmla="*/ 62 w 68" name="T62"/>
                <a:gd fmla="*/ 32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68">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6" name="Freeform 32"/>
            <p:cNvSpPr/>
            <p:nvPr/>
          </p:nvSpPr>
          <p:spPr bwMode="auto">
            <a:xfrm>
              <a:off x="4670425" y="3631519"/>
              <a:ext cx="600075" cy="463550"/>
            </a:xfrm>
            <a:custGeom>
              <a:gdLst>
                <a:gd fmla="*/ 258 w 378" name="T0"/>
                <a:gd fmla="*/ 78 h 292" name="T1"/>
                <a:gd fmla="*/ 240 w 378" name="T2"/>
                <a:gd fmla="*/ 46 h 292" name="T3"/>
                <a:gd fmla="*/ 204 w 378" name="T4"/>
                <a:gd fmla="*/ 38 h 292" name="T5"/>
                <a:gd fmla="*/ 194 w 378" name="T6"/>
                <a:gd fmla="*/ 28 h 292" name="T7"/>
                <a:gd fmla="*/ 166 w 378" name="T8"/>
                <a:gd fmla="*/ 16 h 292" name="T9"/>
                <a:gd fmla="*/ 164 w 378" name="T10"/>
                <a:gd fmla="*/ 0 h 292" name="T11"/>
                <a:gd fmla="*/ 148 w 378" name="T12"/>
                <a:gd fmla="*/ 12 h 292" name="T13"/>
                <a:gd fmla="*/ 140 w 378" name="T14"/>
                <a:gd fmla="*/ 26 h 292" name="T15"/>
                <a:gd fmla="*/ 126 w 378" name="T16"/>
                <a:gd fmla="*/ 46 h 292" name="T17"/>
                <a:gd fmla="*/ 120 w 378" name="T18"/>
                <a:gd fmla="*/ 52 h 292" name="T19"/>
                <a:gd fmla="*/ 108 w 378" name="T20"/>
                <a:gd fmla="*/ 42 h 292" name="T21"/>
                <a:gd fmla="*/ 96 w 378" name="T22"/>
                <a:gd fmla="*/ 38 h 292" name="T23"/>
                <a:gd fmla="*/ 76 w 378" name="T24"/>
                <a:gd fmla="*/ 46 h 292" name="T25"/>
                <a:gd fmla="*/ 32 w 378" name="T26"/>
                <a:gd fmla="*/ 50 h 292" name="T27"/>
                <a:gd fmla="*/ 20 w 378" name="T28"/>
                <a:gd fmla="*/ 32 h 292" name="T29"/>
                <a:gd fmla="*/ 4 w 378" name="T30"/>
                <a:gd fmla="*/ 34 h 292" name="T31"/>
                <a:gd fmla="*/ 2 w 378" name="T32"/>
                <a:gd fmla="*/ 36 h 292" name="T33"/>
                <a:gd fmla="*/ 8 w 378" name="T34"/>
                <a:gd fmla="*/ 42 h 292" name="T35"/>
                <a:gd fmla="*/ 10 w 378" name="T36"/>
                <a:gd fmla="*/ 42 h 292" name="T37"/>
                <a:gd fmla="*/ 40 w 378" name="T38"/>
                <a:gd fmla="*/ 76 h 292" name="T39"/>
                <a:gd fmla="*/ 98 w 378" name="T40"/>
                <a:gd fmla="*/ 96 h 292" name="T41"/>
                <a:gd fmla="*/ 118 w 378" name="T42"/>
                <a:gd fmla="*/ 128 h 292" name="T43"/>
                <a:gd fmla="*/ 140 w 378" name="T44"/>
                <a:gd fmla="*/ 158 h 292" name="T45"/>
                <a:gd fmla="*/ 152 w 378" name="T46"/>
                <a:gd fmla="*/ 162 h 292" name="T47"/>
                <a:gd fmla="*/ 182 w 378" name="T48"/>
                <a:gd fmla="*/ 142 h 292" name="T49"/>
                <a:gd fmla="*/ 200 w 378" name="T50"/>
                <a:gd fmla="*/ 146 h 292" name="T51"/>
                <a:gd fmla="*/ 198 w 378" name="T52"/>
                <a:gd fmla="*/ 152 h 292" name="T53"/>
                <a:gd fmla="*/ 168 w 378" name="T54"/>
                <a:gd fmla="*/ 186 h 292" name="T55"/>
                <a:gd fmla="*/ 166 w 378" name="T56"/>
                <a:gd fmla="*/ 194 h 292" name="T57"/>
                <a:gd fmla="*/ 152 w 378" name="T58"/>
                <a:gd fmla="*/ 222 h 292" name="T59"/>
                <a:gd fmla="*/ 166 w 378" name="T60"/>
                <a:gd fmla="*/ 246 h 292" name="T61"/>
                <a:gd fmla="*/ 178 w 378" name="T62"/>
                <a:gd fmla="*/ 254 h 292" name="T63"/>
                <a:gd fmla="*/ 194 w 378" name="T64"/>
                <a:gd fmla="*/ 270 h 292" name="T65"/>
                <a:gd fmla="*/ 204 w 378" name="T66"/>
                <a:gd fmla="*/ 262 h 292" name="T67"/>
                <a:gd fmla="*/ 214 w 378" name="T68"/>
                <a:gd fmla="*/ 264 h 292" name="T69"/>
                <a:gd fmla="*/ 230 w 378" name="T70"/>
                <a:gd fmla="*/ 278 h 292" name="T71"/>
                <a:gd fmla="*/ 238 w 378" name="T72"/>
                <a:gd fmla="*/ 286 h 292" name="T73"/>
                <a:gd fmla="*/ 248 w 378" name="T74"/>
                <a:gd fmla="*/ 284 h 292" name="T75"/>
                <a:gd fmla="*/ 304 w 378" name="T76"/>
                <a:gd fmla="*/ 286 h 292" name="T77"/>
                <a:gd fmla="*/ 312 w 378" name="T78"/>
                <a:gd fmla="*/ 272 h 292" name="T79"/>
                <a:gd fmla="*/ 316 w 378" name="T80"/>
                <a:gd fmla="*/ 262 h 292" name="T81"/>
                <a:gd fmla="*/ 324 w 378" name="T82"/>
                <a:gd fmla="*/ 248 h 292" name="T83"/>
                <a:gd fmla="*/ 324 w 378" name="T84"/>
                <a:gd fmla="*/ 232 h 292" name="T85"/>
                <a:gd fmla="*/ 330 w 378" name="T86"/>
                <a:gd fmla="*/ 226 h 292" name="T87"/>
                <a:gd fmla="*/ 348 w 378" name="T88"/>
                <a:gd fmla="*/ 222 h 292" name="T89"/>
                <a:gd fmla="*/ 378 w 378" name="T90"/>
                <a:gd fmla="*/ 238 h 292" name="T91"/>
                <a:gd fmla="*/ 362 w 378" name="T92"/>
                <a:gd fmla="*/ 196 h 292" name="T93"/>
                <a:gd fmla="*/ 348 w 378" name="T94"/>
                <a:gd fmla="*/ 194 h 292" name="T95"/>
                <a:gd fmla="*/ 312 w 378" name="T96"/>
                <a:gd fmla="*/ 172 h 292" name="T97"/>
                <a:gd fmla="*/ 292 w 378" name="T98"/>
                <a:gd fmla="*/ 146 h 292" name="T99"/>
                <a:gd fmla="*/ 270 w 378" name="T100"/>
                <a:gd fmla="*/ 94 h 2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2" w="378">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7" name="Freeform 33"/>
            <p:cNvSpPr/>
            <p:nvPr/>
          </p:nvSpPr>
          <p:spPr bwMode="auto">
            <a:xfrm>
              <a:off x="4356100" y="2745694"/>
              <a:ext cx="558800" cy="796925"/>
            </a:xfrm>
            <a:custGeom>
              <a:gdLst>
                <a:gd fmla="*/ 312 w 352" name="T0"/>
                <a:gd fmla="*/ 144 h 502" name="T1"/>
                <a:gd fmla="*/ 272 w 352" name="T2"/>
                <a:gd fmla="*/ 120 h 502" name="T3"/>
                <a:gd fmla="*/ 280 w 352" name="T4"/>
                <a:gd fmla="*/ 94 h 502" name="T5"/>
                <a:gd fmla="*/ 234 w 352" name="T6"/>
                <a:gd fmla="*/ 76 h 502" name="T7"/>
                <a:gd fmla="*/ 234 w 352" name="T8"/>
                <a:gd fmla="*/ 36 h 502" name="T9"/>
                <a:gd fmla="*/ 224 w 352" name="T10"/>
                <a:gd fmla="*/ 40 h 502" name="T11"/>
                <a:gd fmla="*/ 206 w 352" name="T12"/>
                <a:gd fmla="*/ 8 h 502" name="T13"/>
                <a:gd fmla="*/ 178 w 352" name="T14"/>
                <a:gd fmla="*/ 16 h 502" name="T15"/>
                <a:gd fmla="*/ 146 w 352" name="T16"/>
                <a:gd fmla="*/ 64 h 502" name="T17"/>
                <a:gd fmla="*/ 118 w 352" name="T18"/>
                <a:gd fmla="*/ 76 h 502" name="T19"/>
                <a:gd fmla="*/ 92 w 352" name="T20"/>
                <a:gd fmla="*/ 70 h 502" name="T21"/>
                <a:gd fmla="*/ 76 w 352" name="T22"/>
                <a:gd fmla="*/ 100 h 502" name="T23"/>
                <a:gd fmla="*/ 48 w 352" name="T24"/>
                <a:gd fmla="*/ 92 h 502" name="T25"/>
                <a:gd fmla="*/ 34 w 352" name="T26"/>
                <a:gd fmla="*/ 64 h 502" name="T27"/>
                <a:gd fmla="*/ 16 w 352" name="T28"/>
                <a:gd fmla="*/ 96 h 502" name="T29"/>
                <a:gd fmla="*/ 8 w 352" name="T30"/>
                <a:gd fmla="*/ 108 h 502" name="T31"/>
                <a:gd fmla="*/ 30 w 352" name="T32"/>
                <a:gd fmla="*/ 168 h 502" name="T33"/>
                <a:gd fmla="*/ 30 w 352" name="T34"/>
                <a:gd fmla="*/ 196 h 502" name="T35"/>
                <a:gd fmla="*/ 42 w 352" name="T36"/>
                <a:gd fmla="*/ 224 h 502" name="T37"/>
                <a:gd fmla="*/ 48 w 352" name="T38"/>
                <a:gd fmla="*/ 240 h 502" name="T39"/>
                <a:gd fmla="*/ 38 w 352" name="T40"/>
                <a:gd fmla="*/ 284 h 502" name="T41"/>
                <a:gd fmla="*/ 8 w 352" name="T42"/>
                <a:gd fmla="*/ 332 h 502" name="T43"/>
                <a:gd fmla="*/ 48 w 352" name="T44"/>
                <a:gd fmla="*/ 378 h 502" name="T45"/>
                <a:gd fmla="*/ 32 w 352" name="T46"/>
                <a:gd fmla="*/ 416 h 502" name="T47"/>
                <a:gd fmla="*/ 20 w 352" name="T48"/>
                <a:gd fmla="*/ 450 h 502" name="T49"/>
                <a:gd fmla="*/ 12 w 352" name="T50"/>
                <a:gd fmla="*/ 466 h 502" name="T51"/>
                <a:gd fmla="*/ 26 w 352" name="T52"/>
                <a:gd fmla="*/ 482 h 502" name="T53"/>
                <a:gd fmla="*/ 28 w 352" name="T54"/>
                <a:gd fmla="*/ 488 h 502" name="T55"/>
                <a:gd fmla="*/ 30 w 352" name="T56"/>
                <a:gd fmla="*/ 492 h 502" name="T57"/>
                <a:gd fmla="*/ 94 w 352" name="T58"/>
                <a:gd fmla="*/ 496 h 502" name="T59"/>
                <a:gd fmla="*/ 114 w 352" name="T60"/>
                <a:gd fmla="*/ 464 h 502" name="T61"/>
                <a:gd fmla="*/ 208 w 352" name="T62"/>
                <a:gd fmla="*/ 352 h 502" name="T63"/>
                <a:gd fmla="*/ 240 w 352" name="T64"/>
                <a:gd fmla="*/ 332 h 502" name="T65"/>
                <a:gd fmla="*/ 234 w 352" name="T66"/>
                <a:gd fmla="*/ 312 h 502" name="T67"/>
                <a:gd fmla="*/ 218 w 352" name="T68"/>
                <a:gd fmla="*/ 296 h 502" name="T69"/>
                <a:gd fmla="*/ 180 w 352" name="T70"/>
                <a:gd fmla="*/ 276 h 502" name="T71"/>
                <a:gd fmla="*/ 170 w 352" name="T72"/>
                <a:gd fmla="*/ 242 h 502" name="T73"/>
                <a:gd fmla="*/ 116 w 352" name="T74"/>
                <a:gd fmla="*/ 228 h 502" name="T75"/>
                <a:gd fmla="*/ 98 w 352" name="T76"/>
                <a:gd fmla="*/ 218 h 502" name="T77"/>
                <a:gd fmla="*/ 98 w 352" name="T78"/>
                <a:gd fmla="*/ 202 h 502" name="T79"/>
                <a:gd fmla="*/ 118 w 352" name="T80"/>
                <a:gd fmla="*/ 180 h 502" name="T81"/>
                <a:gd fmla="*/ 114 w 352" name="T82"/>
                <a:gd fmla="*/ 158 h 502" name="T83"/>
                <a:gd fmla="*/ 134 w 352" name="T84"/>
                <a:gd fmla="*/ 148 h 502" name="T85"/>
                <a:gd fmla="*/ 148 w 352" name="T86"/>
                <a:gd fmla="*/ 140 h 502" name="T87"/>
                <a:gd fmla="*/ 148 w 352" name="T88"/>
                <a:gd fmla="*/ 118 h 502" name="T89"/>
                <a:gd fmla="*/ 172 w 352" name="T90"/>
                <a:gd fmla="*/ 120 h 502" name="T91"/>
                <a:gd fmla="*/ 214 w 352" name="T92"/>
                <a:gd fmla="*/ 144 h 502" name="T93"/>
                <a:gd fmla="*/ 204 w 352" name="T94"/>
                <a:gd fmla="*/ 154 h 502" name="T95"/>
                <a:gd fmla="*/ 226 w 352" name="T96"/>
                <a:gd fmla="*/ 168 h 502" name="T97"/>
                <a:gd fmla="*/ 236 w 352" name="T98"/>
                <a:gd fmla="*/ 180 h 502" name="T99"/>
                <a:gd fmla="*/ 252 w 352" name="T100"/>
                <a:gd fmla="*/ 220 h 502" name="T101"/>
                <a:gd fmla="*/ 314 w 352" name="T102"/>
                <a:gd fmla="*/ 236 h 502" name="T103"/>
                <a:gd fmla="*/ 336 w 352" name="T104"/>
                <a:gd fmla="*/ 188 h 502" name="T105"/>
                <a:gd fmla="*/ 352 w 352" name="T106"/>
                <a:gd fmla="*/ 176 h 502" name="T107"/>
                <a:gd fmla="*/ 326 w 352" name="T108"/>
                <a:gd fmla="*/ 156 h 5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02" w="35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8" name="Freeform 34"/>
            <p:cNvSpPr/>
            <p:nvPr/>
          </p:nvSpPr>
          <p:spPr bwMode="auto">
            <a:xfrm>
              <a:off x="4102100" y="3510869"/>
              <a:ext cx="587375" cy="581025"/>
            </a:xfrm>
            <a:custGeom>
              <a:gdLst>
                <a:gd fmla="*/ 20 w 370" name="T0"/>
                <a:gd fmla="*/ 146 h 366" name="T1"/>
                <a:gd fmla="*/ 0 w 370" name="T2"/>
                <a:gd fmla="*/ 182 h 366" name="T3"/>
                <a:gd fmla="*/ 10 w 370" name="T4"/>
                <a:gd fmla="*/ 210 h 366" name="T5"/>
                <a:gd fmla="*/ 30 w 370" name="T6"/>
                <a:gd fmla="*/ 222 h 366" name="T7"/>
                <a:gd fmla="*/ 54 w 370" name="T8"/>
                <a:gd fmla="*/ 276 h 366" name="T9"/>
                <a:gd fmla="*/ 82 w 370" name="T10"/>
                <a:gd fmla="*/ 290 h 366" name="T11"/>
                <a:gd fmla="*/ 86 w 370" name="T12"/>
                <a:gd fmla="*/ 290 h 366" name="T13"/>
                <a:gd fmla="*/ 152 w 370" name="T14"/>
                <a:gd fmla="*/ 302 h 366" name="T15"/>
                <a:gd fmla="*/ 204 w 370" name="T16"/>
                <a:gd fmla="*/ 306 h 366" name="T17"/>
                <a:gd fmla="*/ 214 w 370" name="T18"/>
                <a:gd fmla="*/ 312 h 366" name="T19"/>
                <a:gd fmla="*/ 214 w 370" name="T20"/>
                <a:gd fmla="*/ 332 h 366" name="T21"/>
                <a:gd fmla="*/ 234 w 370" name="T22"/>
                <a:gd fmla="*/ 342 h 366" name="T23"/>
                <a:gd fmla="*/ 250 w 370" name="T24"/>
                <a:gd fmla="*/ 338 h 366" name="T25"/>
                <a:gd fmla="*/ 266 w 370" name="T26"/>
                <a:gd fmla="*/ 350 h 366" name="T27"/>
                <a:gd fmla="*/ 280 w 370" name="T28"/>
                <a:gd fmla="*/ 364 h 366" name="T29"/>
                <a:gd fmla="*/ 290 w 370" name="T30"/>
                <a:gd fmla="*/ 360 h 366" name="T31"/>
                <a:gd fmla="*/ 314 w 370" name="T32"/>
                <a:gd fmla="*/ 358 h 366" name="T33"/>
                <a:gd fmla="*/ 326 w 370" name="T34"/>
                <a:gd fmla="*/ 342 h 366" name="T35"/>
                <a:gd fmla="*/ 342 w 370" name="T36"/>
                <a:gd fmla="*/ 332 h 366" name="T37"/>
                <a:gd fmla="*/ 342 w 370" name="T38"/>
                <a:gd fmla="*/ 326 h 366" name="T39"/>
                <a:gd fmla="*/ 344 w 370" name="T40"/>
                <a:gd fmla="*/ 306 h 366" name="T41"/>
                <a:gd fmla="*/ 328 w 370" name="T42"/>
                <a:gd fmla="*/ 294 h 366" name="T43"/>
                <a:gd fmla="*/ 310 w 370" name="T44"/>
                <a:gd fmla="*/ 296 h 366" name="T45"/>
                <a:gd fmla="*/ 302 w 370" name="T46"/>
                <a:gd fmla="*/ 294 h 366" name="T47"/>
                <a:gd fmla="*/ 302 w 370" name="T48"/>
                <a:gd fmla="*/ 286 h 366" name="T49"/>
                <a:gd fmla="*/ 282 w 370" name="T50"/>
                <a:gd fmla="*/ 262 h 366" name="T51"/>
                <a:gd fmla="*/ 272 w 370" name="T52"/>
                <a:gd fmla="*/ 244 h 366" name="T53"/>
                <a:gd fmla="*/ 298 w 370" name="T54"/>
                <a:gd fmla="*/ 240 h 366" name="T55"/>
                <a:gd fmla="*/ 296 w 370" name="T56"/>
                <a:gd fmla="*/ 216 h 366" name="T57"/>
                <a:gd fmla="*/ 300 w 370" name="T58"/>
                <a:gd fmla="*/ 210 h 366" name="T59"/>
                <a:gd fmla="*/ 318 w 370" name="T60"/>
                <a:gd fmla="*/ 200 h 366" name="T61"/>
                <a:gd fmla="*/ 312 w 370" name="T62"/>
                <a:gd fmla="*/ 178 h 366" name="T63"/>
                <a:gd fmla="*/ 318 w 370" name="T64"/>
                <a:gd fmla="*/ 162 h 366" name="T65"/>
                <a:gd fmla="*/ 338 w 370" name="T66"/>
                <a:gd fmla="*/ 166 h 366" name="T67"/>
                <a:gd fmla="*/ 340 w 370" name="T68"/>
                <a:gd fmla="*/ 168 h 366" name="T69"/>
                <a:gd fmla="*/ 370 w 370" name="T70"/>
                <a:gd fmla="*/ 162 h 366" name="T71"/>
                <a:gd fmla="*/ 348 w 370" name="T72"/>
                <a:gd fmla="*/ 128 h 366" name="T73"/>
                <a:gd fmla="*/ 302 w 370" name="T74"/>
                <a:gd fmla="*/ 126 h 366" name="T75"/>
                <a:gd fmla="*/ 302 w 370" name="T76"/>
                <a:gd fmla="*/ 126 h 366" name="T77"/>
                <a:gd fmla="*/ 280 w 370" name="T78"/>
                <a:gd fmla="*/ 110 h 366" name="T79"/>
                <a:gd fmla="*/ 260 w 370" name="T80"/>
                <a:gd fmla="*/ 78 h 366" name="T81"/>
                <a:gd fmla="*/ 292 w 370" name="T82"/>
                <a:gd fmla="*/ 44 h 366" name="T83"/>
                <a:gd fmla="*/ 258 w 370" name="T84"/>
                <a:gd fmla="*/ 22 h 366" name="T85"/>
                <a:gd fmla="*/ 226 w 370" name="T86"/>
                <a:gd fmla="*/ 28 h 366" name="T87"/>
                <a:gd fmla="*/ 196 w 370" name="T88"/>
                <a:gd fmla="*/ 14 h 366" name="T89"/>
                <a:gd fmla="*/ 188 w 370" name="T90"/>
                <a:gd fmla="*/ 6 h 366" name="T91"/>
                <a:gd fmla="*/ 188 w 370" name="T92"/>
                <a:gd fmla="*/ 6 h 366" name="T93"/>
                <a:gd fmla="*/ 186 w 370" name="T94"/>
                <a:gd fmla="*/ 0 h 366" name="T95"/>
                <a:gd fmla="*/ 182 w 370" name="T96"/>
                <a:gd fmla="*/ 28 h 366" name="T97"/>
                <a:gd fmla="*/ 182 w 370" name="T98"/>
                <a:gd fmla="*/ 36 h 366" name="T99"/>
                <a:gd fmla="*/ 184 w 370" name="T100"/>
                <a:gd fmla="*/ 46 h 366" name="T101"/>
                <a:gd fmla="*/ 184 w 370" name="T102"/>
                <a:gd fmla="*/ 68 h 366" name="T103"/>
                <a:gd fmla="*/ 172 w 370" name="T104"/>
                <a:gd fmla="*/ 78 h 366" name="T105"/>
                <a:gd fmla="*/ 170 w 370" name="T106"/>
                <a:gd fmla="*/ 98 h 366" name="T107"/>
                <a:gd fmla="*/ 98 w 370" name="T108"/>
                <a:gd fmla="*/ 106 h 3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66" w="370">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39" name="Freeform 35"/>
            <p:cNvSpPr/>
            <p:nvPr/>
          </p:nvSpPr>
          <p:spPr bwMode="auto">
            <a:xfrm>
              <a:off x="5207000" y="4752294"/>
              <a:ext cx="168275" cy="406400"/>
            </a:xfrm>
            <a:custGeom>
              <a:gdLst>
                <a:gd fmla="*/ 80 w 106" name="T0"/>
                <a:gd fmla="*/ 0 h 256" name="T1"/>
                <a:gd fmla="*/ 80 w 106" name="T2"/>
                <a:gd fmla="*/ 0 h 256" name="T3"/>
                <a:gd fmla="*/ 62 w 106" name="T4"/>
                <a:gd fmla="*/ 14 h 256" name="T5"/>
                <a:gd fmla="*/ 46 w 106" name="T6"/>
                <a:gd fmla="*/ 32 h 256" name="T7"/>
                <a:gd fmla="*/ 34 w 106" name="T8"/>
                <a:gd fmla="*/ 50 h 256" name="T9"/>
                <a:gd fmla="*/ 24 w 106" name="T10"/>
                <a:gd fmla="*/ 70 h 256" name="T11"/>
                <a:gd fmla="*/ 24 w 106" name="T12"/>
                <a:gd fmla="*/ 70 h 256" name="T13"/>
                <a:gd fmla="*/ 10 w 106" name="T14"/>
                <a:gd fmla="*/ 98 h 256" name="T15"/>
                <a:gd fmla="*/ 4 w 106" name="T16"/>
                <a:gd fmla="*/ 104 h 256" name="T17"/>
                <a:gd fmla="*/ 0 w 106" name="T18"/>
                <a:gd fmla="*/ 108 h 256" name="T19"/>
                <a:gd fmla="*/ 6 w 106" name="T20"/>
                <a:gd fmla="*/ 152 h 256" name="T21"/>
                <a:gd fmla="*/ 6 w 106" name="T22"/>
                <a:gd fmla="*/ 154 h 256" name="T23"/>
                <a:gd fmla="*/ 6 w 106" name="T24"/>
                <a:gd fmla="*/ 154 h 256" name="T25"/>
                <a:gd fmla="*/ 2 w 106" name="T26"/>
                <a:gd fmla="*/ 184 h 256" name="T27"/>
                <a:gd fmla="*/ 2 w 106" name="T28"/>
                <a:gd fmla="*/ 184 h 256" name="T29"/>
                <a:gd fmla="*/ 2 w 106" name="T30"/>
                <a:gd fmla="*/ 196 h 256" name="T31"/>
                <a:gd fmla="*/ 2 w 106" name="T32"/>
                <a:gd fmla="*/ 200 h 256" name="T33"/>
                <a:gd fmla="*/ 4 w 106" name="T34"/>
                <a:gd fmla="*/ 202 h 256" name="T35"/>
                <a:gd fmla="*/ 36 w 106" name="T36"/>
                <a:gd fmla="*/ 224 h 256" name="T37"/>
                <a:gd fmla="*/ 36 w 106" name="T38"/>
                <a:gd fmla="*/ 224 h 256" name="T39"/>
                <a:gd fmla="*/ 38 w 106" name="T40"/>
                <a:gd fmla="*/ 224 h 256" name="T41"/>
                <a:gd fmla="*/ 38 w 106" name="T42"/>
                <a:gd fmla="*/ 226 h 256" name="T43"/>
                <a:gd fmla="*/ 38 w 106" name="T44"/>
                <a:gd fmla="*/ 226 h 256" name="T45"/>
                <a:gd fmla="*/ 38 w 106" name="T46"/>
                <a:gd fmla="*/ 226 h 256" name="T47"/>
                <a:gd fmla="*/ 42 w 106" name="T48"/>
                <a:gd fmla="*/ 236 h 256" name="T49"/>
                <a:gd fmla="*/ 50 w 106" name="T50"/>
                <a:gd fmla="*/ 248 h 256" name="T51"/>
                <a:gd fmla="*/ 50 w 106" name="T52"/>
                <a:gd fmla="*/ 248 h 256" name="T53"/>
                <a:gd fmla="*/ 56 w 106" name="T54"/>
                <a:gd fmla="*/ 252 h 256" name="T55"/>
                <a:gd fmla="*/ 62 w 106" name="T56"/>
                <a:gd fmla="*/ 256 h 256" name="T57"/>
                <a:gd fmla="*/ 66 w 106" name="T58"/>
                <a:gd fmla="*/ 204 h 256" name="T59"/>
                <a:gd fmla="*/ 66 w 106" name="T60"/>
                <a:gd fmla="*/ 202 h 256" name="T61"/>
                <a:gd fmla="*/ 90 w 106" name="T62"/>
                <a:gd fmla="*/ 146 h 256" name="T63"/>
                <a:gd fmla="*/ 98 w 106" name="T64"/>
                <a:gd fmla="*/ 80 h 256" name="T65"/>
                <a:gd fmla="*/ 98 w 106" name="T66"/>
                <a:gd fmla="*/ 78 h 256" name="T67"/>
                <a:gd fmla="*/ 98 w 106" name="T68"/>
                <a:gd fmla="*/ 78 h 256" name="T69"/>
                <a:gd fmla="*/ 106 w 106" name="T70"/>
                <a:gd fmla="*/ 60 h 256" name="T71"/>
                <a:gd fmla="*/ 100 w 106" name="T72"/>
                <a:gd fmla="*/ 44 h 256" name="T73"/>
                <a:gd fmla="*/ 100 w 106" name="T74"/>
                <a:gd fmla="*/ 44 h 256" name="T75"/>
                <a:gd fmla="*/ 98 w 106" name="T76"/>
                <a:gd fmla="*/ 44 h 256" name="T77"/>
                <a:gd fmla="*/ 98 w 106" name="T78"/>
                <a:gd fmla="*/ 24 h 256" name="T79"/>
                <a:gd fmla="*/ 98 w 106" name="T80"/>
                <a:gd fmla="*/ 22 h 256" name="T81"/>
                <a:gd fmla="*/ 98 w 106" name="T82"/>
                <a:gd fmla="*/ 22 h 256" name="T83"/>
                <a:gd fmla="*/ 102 w 106" name="T84"/>
                <a:gd fmla="*/ 16 h 256" name="T85"/>
                <a:gd fmla="*/ 106 w 106" name="T86"/>
                <a:gd fmla="*/ 12 h 256" name="T87"/>
                <a:gd fmla="*/ 80 w 106" name="T88"/>
                <a:gd fmla="*/ 0 h 2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6" w="105">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sp>
          <p:nvSpPr>
            <p:cNvPr id="40" name="Freeform 36"/>
            <p:cNvSpPr/>
            <p:nvPr/>
          </p:nvSpPr>
          <p:spPr bwMode="auto">
            <a:xfrm>
              <a:off x="3968750" y="5473019"/>
              <a:ext cx="254000" cy="222250"/>
            </a:xfrm>
            <a:custGeom>
              <a:gdLst>
                <a:gd fmla="*/ 72 w 160" name="T0"/>
                <a:gd fmla="*/ 14 h 140" name="T1"/>
                <a:gd fmla="*/ 70 w 160" name="T2"/>
                <a:gd fmla="*/ 18 h 140" name="T3"/>
                <a:gd fmla="*/ 70 w 160" name="T4"/>
                <a:gd fmla="*/ 18 h 140" name="T5"/>
                <a:gd fmla="*/ 68 w 160" name="T6"/>
                <a:gd fmla="*/ 20 h 140" name="T7"/>
                <a:gd fmla="*/ 36 w 160" name="T8"/>
                <a:gd fmla="*/ 28 h 140" name="T9"/>
                <a:gd fmla="*/ 38 w 160" name="T10"/>
                <a:gd fmla="*/ 32 h 140" name="T11"/>
                <a:gd fmla="*/ 48 w 160" name="T12"/>
                <a:gd fmla="*/ 44 h 140" name="T13"/>
                <a:gd fmla="*/ 48 w 160" name="T14"/>
                <a:gd fmla="*/ 44 h 140" name="T15"/>
                <a:gd fmla="*/ 44 w 160" name="T16"/>
                <a:gd fmla="*/ 46 h 140" name="T17"/>
                <a:gd fmla="*/ 30 w 160" name="T18"/>
                <a:gd fmla="*/ 54 h 140" name="T19"/>
                <a:gd fmla="*/ 6 w 160" name="T20"/>
                <a:gd fmla="*/ 72 h 140" name="T21"/>
                <a:gd fmla="*/ 6 w 160" name="T22"/>
                <a:gd fmla="*/ 72 h 140" name="T23"/>
                <a:gd fmla="*/ 2 w 160" name="T24"/>
                <a:gd fmla="*/ 80 h 140" name="T25"/>
                <a:gd fmla="*/ 0 w 160" name="T26"/>
                <a:gd fmla="*/ 92 h 140" name="T27"/>
                <a:gd fmla="*/ 4 w 160" name="T28"/>
                <a:gd fmla="*/ 108 h 140" name="T29"/>
                <a:gd fmla="*/ 10 w 160" name="T30"/>
                <a:gd fmla="*/ 126 h 140" name="T31"/>
                <a:gd fmla="*/ 34 w 160" name="T32"/>
                <a:gd fmla="*/ 128 h 140" name="T33"/>
                <a:gd fmla="*/ 36 w 160" name="T34"/>
                <a:gd fmla="*/ 128 h 140" name="T35"/>
                <a:gd fmla="*/ 36 w 160" name="T36"/>
                <a:gd fmla="*/ 128 h 140" name="T37"/>
                <a:gd fmla="*/ 60 w 160" name="T38"/>
                <a:gd fmla="*/ 140 h 140" name="T39"/>
                <a:gd fmla="*/ 86 w 160" name="T40"/>
                <a:gd fmla="*/ 136 h 140" name="T41"/>
                <a:gd fmla="*/ 86 w 160" name="T42"/>
                <a:gd fmla="*/ 136 h 140" name="T43"/>
                <a:gd fmla="*/ 94 w 160" name="T44"/>
                <a:gd fmla="*/ 132 h 140" name="T45"/>
                <a:gd fmla="*/ 102 w 160" name="T46"/>
                <a:gd fmla="*/ 126 h 140" name="T47"/>
                <a:gd fmla="*/ 112 w 160" name="T48"/>
                <a:gd fmla="*/ 118 h 140" name="T49"/>
                <a:gd fmla="*/ 122 w 160" name="T50"/>
                <a:gd fmla="*/ 106 h 140" name="T51"/>
                <a:gd fmla="*/ 124 w 160" name="T52"/>
                <a:gd fmla="*/ 106 h 140" name="T53"/>
                <a:gd fmla="*/ 126 w 160" name="T54"/>
                <a:gd fmla="*/ 104 h 140" name="T55"/>
                <a:gd fmla="*/ 136 w 160" name="T56"/>
                <a:gd fmla="*/ 100 h 140" name="T57"/>
                <a:gd fmla="*/ 134 w 160" name="T58"/>
                <a:gd fmla="*/ 66 h 140" name="T59"/>
                <a:gd fmla="*/ 134 w 160" name="T60"/>
                <a:gd fmla="*/ 66 h 140" name="T61"/>
                <a:gd fmla="*/ 148 w 160" name="T62"/>
                <a:gd fmla="*/ 44 h 140" name="T63"/>
                <a:gd fmla="*/ 148 w 160" name="T64"/>
                <a:gd fmla="*/ 44 h 140" name="T65"/>
                <a:gd fmla="*/ 148 w 160" name="T66"/>
                <a:gd fmla="*/ 44 h 140" name="T67"/>
                <a:gd fmla="*/ 160 w 160" name="T68"/>
                <a:gd fmla="*/ 34 h 140" name="T69"/>
                <a:gd fmla="*/ 160 w 160" name="T70"/>
                <a:gd fmla="*/ 34 h 140" name="T71"/>
                <a:gd fmla="*/ 160 w 160" name="T72"/>
                <a:gd fmla="*/ 22 h 140" name="T73"/>
                <a:gd fmla="*/ 158 w 160" name="T74"/>
                <a:gd fmla="*/ 14 h 140" name="T75"/>
                <a:gd fmla="*/ 156 w 160" name="T76"/>
                <a:gd fmla="*/ 10 h 140" name="T77"/>
                <a:gd fmla="*/ 156 w 160" name="T78"/>
                <a:gd fmla="*/ 10 h 140" name="T79"/>
                <a:gd fmla="*/ 152 w 160" name="T80"/>
                <a:gd fmla="*/ 2 h 140" name="T81"/>
                <a:gd fmla="*/ 146 w 160" name="T82"/>
                <a:gd fmla="*/ 0 h 140" name="T83"/>
                <a:gd fmla="*/ 146 w 160" name="T84"/>
                <a:gd fmla="*/ 12 h 140" name="T85"/>
                <a:gd fmla="*/ 126 w 160" name="T86"/>
                <a:gd fmla="*/ 8 h 140" name="T87"/>
                <a:gd fmla="*/ 116 w 160" name="T88"/>
                <a:gd fmla="*/ 14 h 140" name="T89"/>
                <a:gd fmla="*/ 114 w 160" name="T90"/>
                <a:gd fmla="*/ 14 h 140" name="T91"/>
                <a:gd fmla="*/ 114 w 160" name="T92"/>
                <a:gd fmla="*/ 14 h 140" name="T93"/>
                <a:gd fmla="*/ 72 w 160" name="T94"/>
                <a:gd fmla="*/ 14 h 1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0" w="16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itchFamily="34" typeface="微软雅黑"/>
                <a:ea charset="-122" pitchFamily="34" typeface="微软雅黑"/>
              </a:endParaRPr>
            </a:p>
          </p:txBody>
        </p:sp>
      </p:grpSp>
      <p:cxnSp>
        <p:nvCxnSpPr>
          <p:cNvPr id="41" name="直接连接符 40"/>
          <p:cNvCxnSpPr/>
          <p:nvPr/>
        </p:nvCxnSpPr>
        <p:spPr>
          <a:xfrm flipH="1">
            <a:off x="5152073" y="987574"/>
            <a:ext cx="0" cy="36160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5543328" y="2816197"/>
            <a:ext cx="2629072" cy="695063"/>
            <a:chOff x="8509753" y="2844225"/>
            <a:chExt cx="3505429" cy="926750"/>
          </a:xfrm>
        </p:grpSpPr>
        <p:sp>
          <p:nvSpPr>
            <p:cNvPr id="43" name="文本框 337"/>
            <p:cNvSpPr txBox="1"/>
            <p:nvPr/>
          </p:nvSpPr>
          <p:spPr>
            <a:xfrm>
              <a:off x="8509753" y="2844225"/>
              <a:ext cx="1105163" cy="629919"/>
            </a:xfrm>
            <a:prstGeom prst="rect">
              <a:avLst/>
            </a:prstGeom>
            <a:noFill/>
          </p:spPr>
          <p:txBody>
            <a:bodyPr rtlCol="0" wrap="square">
              <a:spAutoFit/>
            </a:bodyPr>
            <a:lstStyle/>
            <a:p>
              <a:r>
                <a:rPr altLang="zh-CN" lang="en-US" sz="2500">
                  <a:solidFill>
                    <a:schemeClr val="tx2"/>
                  </a:solidFill>
                  <a:latin charset="-122" pitchFamily="34" typeface="微软雅黑"/>
                  <a:ea charset="-122" pitchFamily="34" typeface="微软雅黑"/>
                </a:rPr>
                <a:t>03</a:t>
              </a:r>
            </a:p>
          </p:txBody>
        </p:sp>
        <p:sp>
          <p:nvSpPr>
            <p:cNvPr id="44" name="文本框 338"/>
            <p:cNvSpPr txBox="1"/>
            <p:nvPr/>
          </p:nvSpPr>
          <p:spPr>
            <a:xfrm>
              <a:off x="9370050" y="2844226"/>
              <a:ext cx="2645132" cy="1408040"/>
            </a:xfrm>
            <a:prstGeom prst="rect">
              <a:avLst/>
            </a:prstGeom>
            <a:noFill/>
          </p:spPr>
          <p:txBody>
            <a:bodyPr rtlCol="0" wrap="square">
              <a:spAutoFit/>
            </a:bodyPr>
            <a:lstStyle/>
            <a:p>
              <a:pPr>
                <a:spcBef>
                  <a:spcPts val="450"/>
                </a:spcBef>
              </a:pPr>
              <a:r>
                <a:rPr altLang="en-US" lang="zh-CN" sz="1500">
                  <a:solidFill>
                    <a:schemeClr val="tx2"/>
                  </a:solidFill>
                  <a:latin charset="-122" pitchFamily="34" typeface="微软雅黑"/>
                  <a:ea charset="-122" pitchFamily="34" typeface="微软雅黑"/>
                </a:rPr>
                <a:t>福建</a:t>
              </a:r>
            </a:p>
            <a:p>
              <a:pPr>
                <a:spcBef>
                  <a:spcPts val="450"/>
                </a:spcBef>
              </a:pPr>
              <a:r>
                <a:rPr altLang="en-US" lang="zh-CN" sz="1500">
                  <a:solidFill>
                    <a:schemeClr val="tx2"/>
                  </a:solidFill>
                  <a:latin charset="-122" pitchFamily="34" typeface="微软雅黑"/>
                  <a:ea charset="-122" pitchFamily="34" typeface="微软雅黑"/>
                </a:rPr>
                <a:t>在此处添加文字，在此处添加文在此处添加文字字。</a:t>
              </a:r>
            </a:p>
          </p:txBody>
        </p:sp>
      </p:grpSp>
      <p:grpSp>
        <p:nvGrpSpPr>
          <p:cNvPr id="45" name="组合 44"/>
          <p:cNvGrpSpPr/>
          <p:nvPr/>
        </p:nvGrpSpPr>
        <p:grpSpPr>
          <a:xfrm>
            <a:off x="5546206" y="1952101"/>
            <a:ext cx="2554187" cy="695063"/>
            <a:chOff x="8513588" y="2844225"/>
            <a:chExt cx="3405582" cy="926750"/>
          </a:xfrm>
        </p:grpSpPr>
        <p:sp>
          <p:nvSpPr>
            <p:cNvPr id="46" name="文本框 340"/>
            <p:cNvSpPr txBox="1"/>
            <p:nvPr/>
          </p:nvSpPr>
          <p:spPr>
            <a:xfrm>
              <a:off x="8513589" y="2844226"/>
              <a:ext cx="1105162" cy="629919"/>
            </a:xfrm>
            <a:prstGeom prst="rect">
              <a:avLst/>
            </a:prstGeom>
            <a:noFill/>
          </p:spPr>
          <p:txBody>
            <a:bodyPr rtlCol="0" wrap="square">
              <a:spAutoFit/>
            </a:bodyPr>
            <a:lstStyle/>
            <a:p>
              <a:r>
                <a:rPr altLang="zh-CN" lang="en-US" sz="2500">
                  <a:latin charset="-122" pitchFamily="34" typeface="微软雅黑"/>
                  <a:ea charset="-122" pitchFamily="34" typeface="微软雅黑"/>
                </a:rPr>
                <a:t>02</a:t>
              </a:r>
            </a:p>
          </p:txBody>
        </p:sp>
        <p:sp>
          <p:nvSpPr>
            <p:cNvPr id="47" name="文本框 341"/>
            <p:cNvSpPr txBox="1"/>
            <p:nvPr/>
          </p:nvSpPr>
          <p:spPr>
            <a:xfrm>
              <a:off x="9370052" y="2844226"/>
              <a:ext cx="2549118" cy="1408040"/>
            </a:xfrm>
            <a:prstGeom prst="rect">
              <a:avLst/>
            </a:prstGeom>
            <a:noFill/>
          </p:spPr>
          <p:txBody>
            <a:bodyPr rtlCol="0" wrap="square">
              <a:spAutoFit/>
            </a:bodyPr>
            <a:lstStyle/>
            <a:p>
              <a:pPr>
                <a:spcBef>
                  <a:spcPts val="450"/>
                </a:spcBef>
              </a:pPr>
              <a:r>
                <a:rPr altLang="en-US" lang="zh-CN" sz="1500">
                  <a:latin charset="-122" pitchFamily="34" typeface="微软雅黑"/>
                  <a:ea charset="-122" pitchFamily="34" typeface="微软雅黑"/>
                </a:rPr>
                <a:t>四川</a:t>
              </a:r>
            </a:p>
            <a:p>
              <a:pPr>
                <a:spcBef>
                  <a:spcPts val="450"/>
                </a:spcBef>
              </a:pPr>
              <a:r>
                <a:rPr altLang="en-US" lang="zh-CN" sz="1500">
                  <a:latin charset="-122" pitchFamily="34" typeface="微软雅黑"/>
                  <a:ea charset="-122" pitchFamily="34" typeface="微软雅黑"/>
                </a:rPr>
                <a:t>在此处添加文字，在此处添加在此处添加文字文字。</a:t>
              </a:r>
            </a:p>
          </p:txBody>
        </p:sp>
      </p:grpSp>
      <p:grpSp>
        <p:nvGrpSpPr>
          <p:cNvPr id="48" name="组合 47"/>
          <p:cNvGrpSpPr/>
          <p:nvPr/>
        </p:nvGrpSpPr>
        <p:grpSpPr>
          <a:xfrm>
            <a:off x="5543328" y="1131589"/>
            <a:ext cx="2629072" cy="695062"/>
            <a:chOff x="8509753" y="2844225"/>
            <a:chExt cx="3505429" cy="926748"/>
          </a:xfrm>
        </p:grpSpPr>
        <p:sp>
          <p:nvSpPr>
            <p:cNvPr id="49" name="文本框 343"/>
            <p:cNvSpPr txBox="1"/>
            <p:nvPr/>
          </p:nvSpPr>
          <p:spPr>
            <a:xfrm>
              <a:off x="8509753" y="2844225"/>
              <a:ext cx="1105163" cy="629919"/>
            </a:xfrm>
            <a:prstGeom prst="rect">
              <a:avLst/>
            </a:prstGeom>
            <a:noFill/>
          </p:spPr>
          <p:txBody>
            <a:bodyPr rtlCol="0" wrap="square">
              <a:spAutoFit/>
            </a:bodyPr>
            <a:lstStyle/>
            <a:p>
              <a:r>
                <a:rPr altLang="zh-CN" lang="en-US" sz="2500">
                  <a:solidFill>
                    <a:schemeClr val="bg1"/>
                  </a:solidFill>
                  <a:latin charset="-122" pitchFamily="34" typeface="微软雅黑"/>
                  <a:ea charset="-122" pitchFamily="34" typeface="微软雅黑"/>
                </a:rPr>
                <a:t>01</a:t>
              </a:r>
            </a:p>
          </p:txBody>
        </p:sp>
        <p:sp>
          <p:nvSpPr>
            <p:cNvPr id="50" name="文本框 344"/>
            <p:cNvSpPr txBox="1"/>
            <p:nvPr/>
          </p:nvSpPr>
          <p:spPr>
            <a:xfrm>
              <a:off x="9370050" y="2844226"/>
              <a:ext cx="2645132" cy="1408038"/>
            </a:xfrm>
            <a:prstGeom prst="rect">
              <a:avLst/>
            </a:prstGeom>
            <a:noFill/>
          </p:spPr>
          <p:txBody>
            <a:bodyPr rtlCol="0" wrap="square">
              <a:spAutoFit/>
            </a:bodyPr>
            <a:lstStyle/>
            <a:p>
              <a:pPr>
                <a:spcBef>
                  <a:spcPts val="450"/>
                </a:spcBef>
              </a:pPr>
              <a:r>
                <a:rPr altLang="en-US" lang="zh-CN" sz="1500">
                  <a:solidFill>
                    <a:schemeClr val="bg1"/>
                  </a:solidFill>
                  <a:latin charset="-122" pitchFamily="34" typeface="微软雅黑"/>
                  <a:ea charset="-122" pitchFamily="34" typeface="微软雅黑"/>
                </a:rPr>
                <a:t>青海</a:t>
              </a:r>
            </a:p>
            <a:p>
              <a:pPr>
                <a:spcBef>
                  <a:spcPts val="450"/>
                </a:spcBef>
              </a:pPr>
              <a:r>
                <a:rPr altLang="en-US" lang="zh-CN" sz="1500">
                  <a:solidFill>
                    <a:schemeClr val="bg1"/>
                  </a:solidFill>
                  <a:latin charset="-122" pitchFamily="34" typeface="微软雅黑"/>
                  <a:ea charset="-122" pitchFamily="34" typeface="微软雅黑"/>
                </a:rPr>
                <a:t>在此处添加文字，在此处添加文字在此处添加文字。</a:t>
              </a:r>
            </a:p>
          </p:txBody>
        </p:sp>
      </p:grpSp>
      <p:grpSp>
        <p:nvGrpSpPr>
          <p:cNvPr id="51" name="组合 50"/>
          <p:cNvGrpSpPr/>
          <p:nvPr/>
        </p:nvGrpSpPr>
        <p:grpSpPr>
          <a:xfrm>
            <a:off x="5580110" y="3680293"/>
            <a:ext cx="2592290" cy="695063"/>
            <a:chOff x="8558797" y="2844225"/>
            <a:chExt cx="3456387" cy="926750"/>
          </a:xfrm>
        </p:grpSpPr>
        <p:sp>
          <p:nvSpPr>
            <p:cNvPr id="52" name="文本框 346"/>
            <p:cNvSpPr txBox="1"/>
            <p:nvPr/>
          </p:nvSpPr>
          <p:spPr>
            <a:xfrm>
              <a:off x="8558797" y="2844226"/>
              <a:ext cx="1105161" cy="629919"/>
            </a:xfrm>
            <a:prstGeom prst="rect">
              <a:avLst/>
            </a:prstGeom>
            <a:noFill/>
          </p:spPr>
          <p:txBody>
            <a:bodyPr rtlCol="0" wrap="square">
              <a:spAutoFit/>
            </a:bodyPr>
            <a:lstStyle/>
            <a:p>
              <a:r>
                <a:rPr altLang="zh-CN" lang="en-US" sz="2500">
                  <a:solidFill>
                    <a:schemeClr val="bg2"/>
                  </a:solidFill>
                  <a:latin charset="-122" pitchFamily="34" typeface="微软雅黑"/>
                  <a:ea charset="-122" pitchFamily="34" typeface="微软雅黑"/>
                </a:rPr>
                <a:t>04</a:t>
              </a:r>
            </a:p>
          </p:txBody>
        </p:sp>
        <p:sp>
          <p:nvSpPr>
            <p:cNvPr id="53" name="文本框 347"/>
            <p:cNvSpPr txBox="1"/>
            <p:nvPr/>
          </p:nvSpPr>
          <p:spPr>
            <a:xfrm>
              <a:off x="9370051" y="2844226"/>
              <a:ext cx="2645134" cy="1408040"/>
            </a:xfrm>
            <a:prstGeom prst="rect">
              <a:avLst/>
            </a:prstGeom>
            <a:noFill/>
          </p:spPr>
          <p:txBody>
            <a:bodyPr rtlCol="0" wrap="square">
              <a:spAutoFit/>
            </a:bodyPr>
            <a:lstStyle/>
            <a:p>
              <a:pPr>
                <a:spcBef>
                  <a:spcPts val="450"/>
                </a:spcBef>
              </a:pPr>
              <a:r>
                <a:rPr altLang="en-US" lang="zh-CN" sz="1500">
                  <a:solidFill>
                    <a:schemeClr val="bg2"/>
                  </a:solidFill>
                  <a:latin charset="-122" pitchFamily="34" typeface="微软雅黑"/>
                  <a:ea charset="-122" pitchFamily="34" typeface="微软雅黑"/>
                </a:rPr>
                <a:t>山东</a:t>
              </a:r>
            </a:p>
            <a:p>
              <a:pPr>
                <a:spcBef>
                  <a:spcPts val="450"/>
                </a:spcBef>
              </a:pPr>
              <a:r>
                <a:rPr altLang="en-US" lang="zh-CN" sz="1500">
                  <a:solidFill>
                    <a:schemeClr val="bg2"/>
                  </a:solidFill>
                  <a:latin charset="-122" pitchFamily="34" typeface="微软雅黑"/>
                  <a:ea charset="-122" pitchFamily="34" typeface="微软雅黑"/>
                </a:rPr>
                <a:t>在此处添加文字，在此处添加文在此处添加文字字。</a:t>
              </a:r>
            </a:p>
          </p:txBody>
        </p:sp>
      </p:grpSp>
      <p:grpSp>
        <p:nvGrpSpPr>
          <p:cNvPr id="54" name="组合 53"/>
          <p:cNvGrpSpPr/>
          <p:nvPr/>
        </p:nvGrpSpPr>
        <p:grpSpPr>
          <a:xfrm>
            <a:off x="1950915" y="2451095"/>
            <a:ext cx="549031" cy="388267"/>
            <a:chOff x="2601220" y="3268124"/>
            <a:chExt cx="732041" cy="517689"/>
          </a:xfrm>
        </p:grpSpPr>
        <p:sp>
          <p:nvSpPr>
            <p:cNvPr id="55" name="泪滴形 54"/>
            <p:cNvSpPr/>
            <p:nvPr/>
          </p:nvSpPr>
          <p:spPr>
            <a:xfrm rot="8100000">
              <a:off x="2721612" y="3268124"/>
              <a:ext cx="467244" cy="467244"/>
            </a:xfrm>
            <a:prstGeom prst="teardrop">
              <a:avLst>
                <a:gd fmla="val 120766" name="adj"/>
              </a:avLst>
            </a:prstGeom>
            <a:solidFill>
              <a:schemeClr val="bg1"/>
            </a:solid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56" name="文本框 350"/>
            <p:cNvSpPr txBox="1"/>
            <p:nvPr/>
          </p:nvSpPr>
          <p:spPr>
            <a:xfrm>
              <a:off x="2601219" y="3334408"/>
              <a:ext cx="732041" cy="447040"/>
            </a:xfrm>
            <a:prstGeom prst="rect">
              <a:avLst/>
            </a:prstGeom>
            <a:noFill/>
          </p:spPr>
          <p:txBody>
            <a:bodyPr rtlCol="0" wrap="square">
              <a:spAutoFit/>
            </a:bodyPr>
            <a:lstStyle/>
            <a:p>
              <a:pPr algn="ctr"/>
              <a:r>
                <a:rPr altLang="zh-CN" lang="en-US" sz="1600">
                  <a:solidFill>
                    <a:schemeClr val="accent2"/>
                  </a:solidFill>
                  <a:latin charset="-122" pitchFamily="34" typeface="微软雅黑"/>
                  <a:ea charset="-122" pitchFamily="34" typeface="微软雅黑"/>
                </a:rPr>
                <a:t>01</a:t>
              </a:r>
            </a:p>
          </p:txBody>
        </p:sp>
      </p:grpSp>
      <p:grpSp>
        <p:nvGrpSpPr>
          <p:cNvPr id="57" name="组合 56"/>
          <p:cNvGrpSpPr/>
          <p:nvPr/>
        </p:nvGrpSpPr>
        <p:grpSpPr>
          <a:xfrm>
            <a:off x="2516310" y="2965047"/>
            <a:ext cx="549031" cy="383403"/>
            <a:chOff x="3355080" y="3953396"/>
            <a:chExt cx="732041" cy="511204"/>
          </a:xfrm>
        </p:grpSpPr>
        <p:sp>
          <p:nvSpPr>
            <p:cNvPr id="58" name="泪滴形 57"/>
            <p:cNvSpPr/>
            <p:nvPr/>
          </p:nvSpPr>
          <p:spPr>
            <a:xfrm rot="8100000">
              <a:off x="3474452" y="3953396"/>
              <a:ext cx="467244" cy="467244"/>
            </a:xfrm>
            <a:prstGeom prst="teardrop">
              <a:avLst>
                <a:gd fmla="val 120766" name="adj"/>
              </a:avLst>
            </a:prstGeom>
            <a:solidFill>
              <a:schemeClr val="tx1"/>
            </a:solid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59" name="文本框 353"/>
            <p:cNvSpPr txBox="1"/>
            <p:nvPr/>
          </p:nvSpPr>
          <p:spPr>
            <a:xfrm>
              <a:off x="3355081" y="4013195"/>
              <a:ext cx="732041" cy="447040"/>
            </a:xfrm>
            <a:prstGeom prst="rect">
              <a:avLst/>
            </a:prstGeom>
            <a:noFill/>
          </p:spPr>
          <p:txBody>
            <a:bodyPr rtlCol="0" wrap="square">
              <a:spAutoFit/>
            </a:bodyPr>
            <a:lstStyle/>
            <a:p>
              <a:pPr algn="ctr"/>
              <a:r>
                <a:rPr altLang="zh-CN" lang="en-US" sz="1600">
                  <a:solidFill>
                    <a:schemeClr val="accent2"/>
                  </a:solidFill>
                  <a:latin charset="-122" pitchFamily="34" typeface="微软雅黑"/>
                  <a:ea charset="-122" pitchFamily="34" typeface="微软雅黑"/>
                </a:rPr>
                <a:t>02</a:t>
              </a:r>
            </a:p>
          </p:txBody>
        </p:sp>
      </p:grpSp>
      <p:grpSp>
        <p:nvGrpSpPr>
          <p:cNvPr id="60" name="组合 59"/>
          <p:cNvGrpSpPr/>
          <p:nvPr/>
        </p:nvGrpSpPr>
        <p:grpSpPr>
          <a:xfrm>
            <a:off x="3852496" y="3290657"/>
            <a:ext cx="549031" cy="378697"/>
            <a:chOff x="5136661" y="4387548"/>
            <a:chExt cx="732041" cy="504930"/>
          </a:xfrm>
        </p:grpSpPr>
        <p:sp>
          <p:nvSpPr>
            <p:cNvPr id="61" name="泪滴形 60"/>
            <p:cNvSpPr/>
            <p:nvPr/>
          </p:nvSpPr>
          <p:spPr>
            <a:xfrm rot="8100000">
              <a:off x="5272640" y="4387548"/>
              <a:ext cx="467244" cy="467244"/>
            </a:xfrm>
            <a:prstGeom prst="teardrop">
              <a:avLst>
                <a:gd fmla="val 120766" name="adj"/>
              </a:avLst>
            </a:prstGeom>
            <a:solidFill>
              <a:schemeClr val="tx2"/>
            </a:solid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62" name="文本框 356"/>
            <p:cNvSpPr txBox="1"/>
            <p:nvPr/>
          </p:nvSpPr>
          <p:spPr>
            <a:xfrm>
              <a:off x="5136661" y="4441072"/>
              <a:ext cx="732041" cy="447041"/>
            </a:xfrm>
            <a:prstGeom prst="rect">
              <a:avLst/>
            </a:prstGeom>
            <a:noFill/>
          </p:spPr>
          <p:txBody>
            <a:bodyPr rtlCol="0" wrap="square">
              <a:spAutoFit/>
            </a:bodyPr>
            <a:lstStyle/>
            <a:p>
              <a:pPr algn="ctr"/>
              <a:r>
                <a:rPr altLang="zh-CN" lang="en-US" sz="1600">
                  <a:solidFill>
                    <a:schemeClr val="accent2"/>
                  </a:solidFill>
                  <a:latin charset="-122" pitchFamily="34" typeface="微软雅黑"/>
                  <a:ea charset="-122" pitchFamily="34" typeface="微软雅黑"/>
                </a:rPr>
                <a:t>03</a:t>
              </a:r>
            </a:p>
          </p:txBody>
        </p:sp>
      </p:grpSp>
      <p:grpSp>
        <p:nvGrpSpPr>
          <p:cNvPr id="63" name="组合 62"/>
          <p:cNvGrpSpPr/>
          <p:nvPr/>
        </p:nvGrpSpPr>
        <p:grpSpPr>
          <a:xfrm>
            <a:off x="3701013" y="2274220"/>
            <a:ext cx="549031" cy="391861"/>
            <a:chOff x="4934683" y="3032290"/>
            <a:chExt cx="732041" cy="522481"/>
          </a:xfrm>
        </p:grpSpPr>
        <p:sp>
          <p:nvSpPr>
            <p:cNvPr id="64" name="泪滴形 63"/>
            <p:cNvSpPr/>
            <p:nvPr/>
          </p:nvSpPr>
          <p:spPr>
            <a:xfrm rot="8100000">
              <a:off x="5065474" y="3032290"/>
              <a:ext cx="467244" cy="467244"/>
            </a:xfrm>
            <a:prstGeom prst="teardrop">
              <a:avLst>
                <a:gd fmla="val 120766" name="adj"/>
              </a:avLst>
            </a:prstGeom>
            <a:solidFill>
              <a:schemeClr val="bg2"/>
            </a:solid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65" name="文本框 359"/>
            <p:cNvSpPr txBox="1"/>
            <p:nvPr/>
          </p:nvSpPr>
          <p:spPr>
            <a:xfrm>
              <a:off x="4934683" y="3103366"/>
              <a:ext cx="732041" cy="447040"/>
            </a:xfrm>
            <a:prstGeom prst="rect">
              <a:avLst/>
            </a:prstGeom>
            <a:noFill/>
          </p:spPr>
          <p:txBody>
            <a:bodyPr rtlCol="0" wrap="square">
              <a:spAutoFit/>
            </a:bodyPr>
            <a:lstStyle/>
            <a:p>
              <a:pPr algn="ctr"/>
              <a:r>
                <a:rPr altLang="zh-CN" lang="en-US" sz="1600">
                  <a:solidFill>
                    <a:schemeClr val="accent2"/>
                  </a:solidFill>
                  <a:latin charset="-122" pitchFamily="34" typeface="微软雅黑"/>
                  <a:ea charset="-122" pitchFamily="34" typeface="微软雅黑"/>
                </a:rPr>
                <a:t>04</a:t>
              </a:r>
            </a:p>
          </p:txBody>
        </p:sp>
      </p:gr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66" name="文本框 65"/>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88976698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54"/>
                                        </p:tgtEl>
                                        <p:attrNameLst>
                                          <p:attrName>style.visibility</p:attrName>
                                        </p:attrNameLst>
                                      </p:cBhvr>
                                      <p:to>
                                        <p:strVal val="visible"/>
                                      </p:to>
                                    </p:set>
                                    <p:animEffect filter="fade" transition="in">
                                      <p:cBhvr>
                                        <p:cTn dur="500" id="13"/>
                                        <p:tgtEl>
                                          <p:spTgt spid="54"/>
                                        </p:tgtEl>
                                      </p:cBhvr>
                                    </p:animEffect>
                                    <p:anim calcmode="lin" valueType="num">
                                      <p:cBhvr>
                                        <p:cTn dur="500" fill="hold" id="14"/>
                                        <p:tgtEl>
                                          <p:spTgt spid="54"/>
                                        </p:tgtEl>
                                        <p:attrNameLst>
                                          <p:attrName>ppt_x</p:attrName>
                                        </p:attrNameLst>
                                      </p:cBhvr>
                                      <p:tavLst>
                                        <p:tav tm="0">
                                          <p:val>
                                            <p:strVal val="#ppt_x"/>
                                          </p:val>
                                        </p:tav>
                                        <p:tav tm="100000">
                                          <p:val>
                                            <p:strVal val="#ppt_x"/>
                                          </p:val>
                                        </p:tav>
                                      </p:tavLst>
                                    </p:anim>
                                    <p:anim calcmode="lin" valueType="num">
                                      <p:cBhvr>
                                        <p:cTn dur="500" fill="hold" id="15"/>
                                        <p:tgtEl>
                                          <p:spTgt spid="5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57"/>
                                        </p:tgtEl>
                                        <p:attrNameLst>
                                          <p:attrName>style.visibility</p:attrName>
                                        </p:attrNameLst>
                                      </p:cBhvr>
                                      <p:to>
                                        <p:strVal val="visible"/>
                                      </p:to>
                                    </p:set>
                                    <p:animEffect filter="fade" transition="in">
                                      <p:cBhvr>
                                        <p:cTn dur="500" id="19"/>
                                        <p:tgtEl>
                                          <p:spTgt spid="57"/>
                                        </p:tgtEl>
                                      </p:cBhvr>
                                    </p:animEffect>
                                    <p:anim calcmode="lin" valueType="num">
                                      <p:cBhvr>
                                        <p:cTn dur="500" fill="hold" id="20"/>
                                        <p:tgtEl>
                                          <p:spTgt spid="57"/>
                                        </p:tgtEl>
                                        <p:attrNameLst>
                                          <p:attrName>ppt_x</p:attrName>
                                        </p:attrNameLst>
                                      </p:cBhvr>
                                      <p:tavLst>
                                        <p:tav tm="0">
                                          <p:val>
                                            <p:strVal val="#ppt_x"/>
                                          </p:val>
                                        </p:tav>
                                        <p:tav tm="100000">
                                          <p:val>
                                            <p:strVal val="#ppt_x"/>
                                          </p:val>
                                        </p:tav>
                                      </p:tavLst>
                                    </p:anim>
                                    <p:anim calcmode="lin" valueType="num">
                                      <p:cBhvr>
                                        <p:cTn dur="500" fill="hold" id="21"/>
                                        <p:tgtEl>
                                          <p:spTgt spid="5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id="23" nodeType="afterEffect" presetClass="entr" presetID="42" presetSubtype="0">
                                  <p:stCondLst>
                                    <p:cond delay="0"/>
                                  </p:stCondLst>
                                  <p:childTnLst>
                                    <p:set>
                                      <p:cBhvr>
                                        <p:cTn dur="1" fill="hold" id="24">
                                          <p:stCondLst>
                                            <p:cond delay="0"/>
                                          </p:stCondLst>
                                        </p:cTn>
                                        <p:tgtEl>
                                          <p:spTgt spid="60"/>
                                        </p:tgtEl>
                                        <p:attrNameLst>
                                          <p:attrName>style.visibility</p:attrName>
                                        </p:attrNameLst>
                                      </p:cBhvr>
                                      <p:to>
                                        <p:strVal val="visible"/>
                                      </p:to>
                                    </p:set>
                                    <p:animEffect filter="fade" transition="in">
                                      <p:cBhvr>
                                        <p:cTn dur="500" id="25"/>
                                        <p:tgtEl>
                                          <p:spTgt spid="60"/>
                                        </p:tgtEl>
                                      </p:cBhvr>
                                    </p:animEffect>
                                    <p:anim calcmode="lin" valueType="num">
                                      <p:cBhvr>
                                        <p:cTn dur="500" fill="hold" id="26"/>
                                        <p:tgtEl>
                                          <p:spTgt spid="60"/>
                                        </p:tgtEl>
                                        <p:attrNameLst>
                                          <p:attrName>ppt_x</p:attrName>
                                        </p:attrNameLst>
                                      </p:cBhvr>
                                      <p:tavLst>
                                        <p:tav tm="0">
                                          <p:val>
                                            <p:strVal val="#ppt_x"/>
                                          </p:val>
                                        </p:tav>
                                        <p:tav tm="100000">
                                          <p:val>
                                            <p:strVal val="#ppt_x"/>
                                          </p:val>
                                        </p:tav>
                                      </p:tavLst>
                                    </p:anim>
                                    <p:anim calcmode="lin" valueType="num">
                                      <p:cBhvr>
                                        <p:cTn dur="500" fill="hold" id="27"/>
                                        <p:tgtEl>
                                          <p:spTgt spid="6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id="29" nodeType="afterEffect" presetClass="entr" presetID="42" presetSubtype="0">
                                  <p:stCondLst>
                                    <p:cond delay="0"/>
                                  </p:stCondLst>
                                  <p:childTnLst>
                                    <p:set>
                                      <p:cBhvr>
                                        <p:cTn dur="1" fill="hold" id="30">
                                          <p:stCondLst>
                                            <p:cond delay="0"/>
                                          </p:stCondLst>
                                        </p:cTn>
                                        <p:tgtEl>
                                          <p:spTgt spid="63"/>
                                        </p:tgtEl>
                                        <p:attrNameLst>
                                          <p:attrName>style.visibility</p:attrName>
                                        </p:attrNameLst>
                                      </p:cBhvr>
                                      <p:to>
                                        <p:strVal val="visible"/>
                                      </p:to>
                                    </p:set>
                                    <p:animEffect filter="fade" transition="in">
                                      <p:cBhvr>
                                        <p:cTn dur="500" id="31"/>
                                        <p:tgtEl>
                                          <p:spTgt spid="63"/>
                                        </p:tgtEl>
                                      </p:cBhvr>
                                    </p:animEffect>
                                    <p:anim calcmode="lin" valueType="num">
                                      <p:cBhvr>
                                        <p:cTn dur="500" fill="hold" id="32"/>
                                        <p:tgtEl>
                                          <p:spTgt spid="63"/>
                                        </p:tgtEl>
                                        <p:attrNameLst>
                                          <p:attrName>ppt_x</p:attrName>
                                        </p:attrNameLst>
                                      </p:cBhvr>
                                      <p:tavLst>
                                        <p:tav tm="0">
                                          <p:val>
                                            <p:strVal val="#ppt_x"/>
                                          </p:val>
                                        </p:tav>
                                        <p:tav tm="100000">
                                          <p:val>
                                            <p:strVal val="#ppt_x"/>
                                          </p:val>
                                        </p:tav>
                                      </p:tavLst>
                                    </p:anim>
                                    <p:anim calcmode="lin" valueType="num">
                                      <p:cBhvr>
                                        <p:cTn dur="500" fill="hold" id="33"/>
                                        <p:tgtEl>
                                          <p:spTgt spid="63"/>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500"/>
                            </p:stCondLst>
                            <p:childTnLst>
                              <p:par>
                                <p:cTn fill="hold" id="35" nodeType="afterEffect" presetClass="entr" presetID="22" presetSubtype="4">
                                  <p:stCondLst>
                                    <p:cond delay="0"/>
                                  </p:stCondLst>
                                  <p:childTnLst>
                                    <p:set>
                                      <p:cBhvr>
                                        <p:cTn dur="1" fill="hold" id="36">
                                          <p:stCondLst>
                                            <p:cond delay="0"/>
                                          </p:stCondLst>
                                        </p:cTn>
                                        <p:tgtEl>
                                          <p:spTgt spid="41"/>
                                        </p:tgtEl>
                                        <p:attrNameLst>
                                          <p:attrName>style.visibility</p:attrName>
                                        </p:attrNameLst>
                                      </p:cBhvr>
                                      <p:to>
                                        <p:strVal val="visible"/>
                                      </p:to>
                                    </p:set>
                                    <p:animEffect filter="wipe(down)" transition="in">
                                      <p:cBhvr>
                                        <p:cTn dur="500" id="37"/>
                                        <p:tgtEl>
                                          <p:spTgt spid="41"/>
                                        </p:tgtEl>
                                      </p:cBhvr>
                                    </p:animEffect>
                                  </p:childTnLst>
                                </p:cTn>
                              </p:par>
                            </p:childTnLst>
                          </p:cTn>
                        </p:par>
                        <p:par>
                          <p:cTn fill="hold" id="38" nodeType="afterGroup">
                            <p:stCondLst>
                              <p:cond delay="3000"/>
                            </p:stCondLst>
                            <p:childTnLst>
                              <p:par>
                                <p:cTn fill="hold" id="39" nodeType="afterEffect" presetClass="entr" presetID="2" presetSubtype="2">
                                  <p:stCondLst>
                                    <p:cond delay="0"/>
                                  </p:stCondLst>
                                  <p:childTnLst>
                                    <p:set>
                                      <p:cBhvr>
                                        <p:cTn dur="1" fill="hold" id="40">
                                          <p:stCondLst>
                                            <p:cond delay="0"/>
                                          </p:stCondLst>
                                        </p:cTn>
                                        <p:tgtEl>
                                          <p:spTgt spid="48"/>
                                        </p:tgtEl>
                                        <p:attrNameLst>
                                          <p:attrName>style.visibility</p:attrName>
                                        </p:attrNameLst>
                                      </p:cBhvr>
                                      <p:to>
                                        <p:strVal val="visible"/>
                                      </p:to>
                                    </p:set>
                                    <p:anim calcmode="lin" valueType="num">
                                      <p:cBhvr additive="base">
                                        <p:cTn dur="500" fill="hold" id="41"/>
                                        <p:tgtEl>
                                          <p:spTgt spid="48"/>
                                        </p:tgtEl>
                                        <p:attrNameLst>
                                          <p:attrName>ppt_x</p:attrName>
                                        </p:attrNameLst>
                                      </p:cBhvr>
                                      <p:tavLst>
                                        <p:tav tm="0">
                                          <p:val>
                                            <p:strVal val="1+#ppt_w/2"/>
                                          </p:val>
                                        </p:tav>
                                        <p:tav tm="100000">
                                          <p:val>
                                            <p:strVal val="#ppt_x"/>
                                          </p:val>
                                        </p:tav>
                                      </p:tavLst>
                                    </p:anim>
                                    <p:anim calcmode="lin" valueType="num">
                                      <p:cBhvr additive="base">
                                        <p:cTn dur="500" fill="hold" id="42"/>
                                        <p:tgtEl>
                                          <p:spTgt spid="48"/>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fill="hold" id="44" nodeType="afterEffect" presetClass="entr" presetID="2" presetSubtype="2">
                                  <p:stCondLst>
                                    <p:cond delay="0"/>
                                  </p:stCondLst>
                                  <p:childTnLst>
                                    <p:set>
                                      <p:cBhvr>
                                        <p:cTn dur="1" fill="hold" id="45">
                                          <p:stCondLst>
                                            <p:cond delay="0"/>
                                          </p:stCondLst>
                                        </p:cTn>
                                        <p:tgtEl>
                                          <p:spTgt spid="45"/>
                                        </p:tgtEl>
                                        <p:attrNameLst>
                                          <p:attrName>style.visibility</p:attrName>
                                        </p:attrNameLst>
                                      </p:cBhvr>
                                      <p:to>
                                        <p:strVal val="visible"/>
                                      </p:to>
                                    </p:set>
                                    <p:anim calcmode="lin" valueType="num">
                                      <p:cBhvr additive="base">
                                        <p:cTn dur="500" fill="hold" id="46"/>
                                        <p:tgtEl>
                                          <p:spTgt spid="45"/>
                                        </p:tgtEl>
                                        <p:attrNameLst>
                                          <p:attrName>ppt_x</p:attrName>
                                        </p:attrNameLst>
                                      </p:cBhvr>
                                      <p:tavLst>
                                        <p:tav tm="0">
                                          <p:val>
                                            <p:strVal val="1+#ppt_w/2"/>
                                          </p:val>
                                        </p:tav>
                                        <p:tav tm="100000">
                                          <p:val>
                                            <p:strVal val="#ppt_x"/>
                                          </p:val>
                                        </p:tav>
                                      </p:tavLst>
                                    </p:anim>
                                    <p:anim calcmode="lin" valueType="num">
                                      <p:cBhvr additive="base">
                                        <p:cTn dur="500" fill="hold" id="47"/>
                                        <p:tgtEl>
                                          <p:spTgt spid="45"/>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000"/>
                            </p:stCondLst>
                            <p:childTnLst>
                              <p:par>
                                <p:cTn fill="hold" id="49" nodeType="afterEffect" presetClass="entr" presetID="2" presetSubtype="2">
                                  <p:stCondLst>
                                    <p:cond delay="0"/>
                                  </p:stCondLst>
                                  <p:childTnLst>
                                    <p:set>
                                      <p:cBhvr>
                                        <p:cTn dur="1" fill="hold" id="50">
                                          <p:stCondLst>
                                            <p:cond delay="0"/>
                                          </p:stCondLst>
                                        </p:cTn>
                                        <p:tgtEl>
                                          <p:spTgt spid="42"/>
                                        </p:tgtEl>
                                        <p:attrNameLst>
                                          <p:attrName>style.visibility</p:attrName>
                                        </p:attrNameLst>
                                      </p:cBhvr>
                                      <p:to>
                                        <p:strVal val="visible"/>
                                      </p:to>
                                    </p:set>
                                    <p:anim calcmode="lin" valueType="num">
                                      <p:cBhvr additive="base">
                                        <p:cTn dur="500" fill="hold" id="51"/>
                                        <p:tgtEl>
                                          <p:spTgt spid="42"/>
                                        </p:tgtEl>
                                        <p:attrNameLst>
                                          <p:attrName>ppt_x</p:attrName>
                                        </p:attrNameLst>
                                      </p:cBhvr>
                                      <p:tavLst>
                                        <p:tav tm="0">
                                          <p:val>
                                            <p:strVal val="1+#ppt_w/2"/>
                                          </p:val>
                                        </p:tav>
                                        <p:tav tm="100000">
                                          <p:val>
                                            <p:strVal val="#ppt_x"/>
                                          </p:val>
                                        </p:tav>
                                      </p:tavLst>
                                    </p:anim>
                                    <p:anim calcmode="lin" valueType="num">
                                      <p:cBhvr additive="base">
                                        <p:cTn dur="500" fill="hold" id="52"/>
                                        <p:tgtEl>
                                          <p:spTgt spid="42"/>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500"/>
                            </p:stCondLst>
                            <p:childTnLst>
                              <p:par>
                                <p:cTn fill="hold" id="54" nodeType="afterEffect" presetClass="entr" presetID="2" presetSubtype="2">
                                  <p:stCondLst>
                                    <p:cond delay="0"/>
                                  </p:stCondLst>
                                  <p:childTnLst>
                                    <p:set>
                                      <p:cBhvr>
                                        <p:cTn dur="1" fill="hold" id="55">
                                          <p:stCondLst>
                                            <p:cond delay="0"/>
                                          </p:stCondLst>
                                        </p:cTn>
                                        <p:tgtEl>
                                          <p:spTgt spid="51"/>
                                        </p:tgtEl>
                                        <p:attrNameLst>
                                          <p:attrName>style.visibility</p:attrName>
                                        </p:attrNameLst>
                                      </p:cBhvr>
                                      <p:to>
                                        <p:strVal val="visible"/>
                                      </p:to>
                                    </p:set>
                                    <p:anim calcmode="lin" valueType="num">
                                      <p:cBhvr additive="base">
                                        <p:cTn dur="500" fill="hold" id="56"/>
                                        <p:tgtEl>
                                          <p:spTgt spid="51"/>
                                        </p:tgtEl>
                                        <p:attrNameLst>
                                          <p:attrName>ppt_x</p:attrName>
                                        </p:attrNameLst>
                                      </p:cBhvr>
                                      <p:tavLst>
                                        <p:tav tm="0">
                                          <p:val>
                                            <p:strVal val="1+#ppt_w/2"/>
                                          </p:val>
                                        </p:tav>
                                        <p:tav tm="100000">
                                          <p:val>
                                            <p:strVal val="#ppt_x"/>
                                          </p:val>
                                        </p:tav>
                                      </p:tavLst>
                                    </p:anim>
                                    <p:anim calcmode="lin" valueType="num">
                                      <p:cBhvr additive="base">
                                        <p:cTn dur="500" fill="hold" id="57"/>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2714625" y="2365375"/>
            <a:ext cx="1881188" cy="531813"/>
            <a:chOff x="2714625" y="2365375"/>
            <a:chExt cx="1881188" cy="531813"/>
          </a:xfrm>
        </p:grpSpPr>
        <p:sp>
          <p:nvSpPr>
            <p:cNvPr id="15" name="Freeform 11"/>
            <p:cNvSpPr>
              <a:spLocks noChangeArrowheads="1" noEditPoints="1"/>
            </p:cNvSpPr>
            <p:nvPr/>
          </p:nvSpPr>
          <p:spPr bwMode="auto">
            <a:xfrm>
              <a:off x="2714625" y="2365375"/>
              <a:ext cx="525463" cy="531813"/>
            </a:xfrm>
            <a:custGeom>
              <a:gdLst>
                <a:gd fmla="*/ 466881 w 296" name="T0"/>
                <a:gd fmla="*/ 147627 h 299" name="T1"/>
                <a:gd fmla="*/ 413625 w 296" name="T2"/>
                <a:gd fmla="*/ 448217 h 299" name="T3"/>
                <a:gd fmla="*/ 79885 w 296" name="T4"/>
                <a:gd fmla="*/ 416201 h 299" name="T5"/>
                <a:gd fmla="*/ 56807 w 296" name="T6"/>
                <a:gd fmla="*/ 384186 h 299" name="T7"/>
                <a:gd fmla="*/ 111838 w 296" name="T8"/>
                <a:gd fmla="*/ 83596 h 299" name="T9"/>
                <a:gd fmla="*/ 443803 w 296" name="T10"/>
                <a:gd fmla="*/ 113833 h 299" name="T11"/>
                <a:gd fmla="*/ 466881 w 296" name="T12"/>
                <a:gd fmla="*/ 147627 h 299" name="T13"/>
                <a:gd fmla="*/ 62132 w 296" name="T14"/>
                <a:gd fmla="*/ 380629 h 299" name="T15"/>
                <a:gd fmla="*/ 83435 w 296" name="T16"/>
                <a:gd fmla="*/ 412644 h 299" name="T17"/>
                <a:gd fmla="*/ 410074 w 296" name="T18"/>
                <a:gd fmla="*/ 444660 h 299" name="T19"/>
                <a:gd fmla="*/ 461555 w 296" name="T20"/>
                <a:gd fmla="*/ 149406 h 299" name="T21"/>
                <a:gd fmla="*/ 440253 w 296" name="T22"/>
                <a:gd fmla="*/ 117390 h 299" name="T23"/>
                <a:gd fmla="*/ 115389 w 296" name="T24"/>
                <a:gd fmla="*/ 87153 h 299" name="T25"/>
                <a:gd fmla="*/ 62132 w 296" name="T26"/>
                <a:gd fmla="*/ 380629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299" name="T43"/>
                <a:gd fmla="*/ 296 w 296"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96">
                  <a:moveTo>
                    <a:pt x="263" y="83"/>
                  </a:moveTo>
                  <a:cubicBezTo>
                    <a:pt x="296" y="139"/>
                    <a:pt x="283" y="210"/>
                    <a:pt x="233" y="252"/>
                  </a:cubicBezTo>
                  <a:cubicBezTo>
                    <a:pt x="176" y="299"/>
                    <a:pt x="92" y="291"/>
                    <a:pt x="45" y="234"/>
                  </a:cubicBezTo>
                  <a:cubicBezTo>
                    <a:pt x="40" y="228"/>
                    <a:pt x="36" y="222"/>
                    <a:pt x="32" y="216"/>
                  </a:cubicBezTo>
                  <a:cubicBezTo>
                    <a:pt x="0" y="159"/>
                    <a:pt x="13" y="88"/>
                    <a:pt x="63" y="47"/>
                  </a:cubicBezTo>
                  <a:cubicBezTo>
                    <a:pt x="119" y="0"/>
                    <a:pt x="203" y="8"/>
                    <a:pt x="250" y="64"/>
                  </a:cubicBezTo>
                  <a:cubicBezTo>
                    <a:pt x="255" y="70"/>
                    <a:pt x="259" y="76"/>
                    <a:pt x="263" y="83"/>
                  </a:cubicBezTo>
                  <a:close/>
                  <a:moveTo>
                    <a:pt x="35" y="214"/>
                  </a:moveTo>
                  <a:cubicBezTo>
                    <a:pt x="38" y="221"/>
                    <a:pt x="43" y="227"/>
                    <a:pt x="47" y="232"/>
                  </a:cubicBezTo>
                  <a:cubicBezTo>
                    <a:pt x="93" y="288"/>
                    <a:pt x="175" y="295"/>
                    <a:pt x="231" y="250"/>
                  </a:cubicBezTo>
                  <a:cubicBezTo>
                    <a:pt x="280" y="209"/>
                    <a:pt x="292" y="139"/>
                    <a:pt x="260" y="84"/>
                  </a:cubicBezTo>
                  <a:cubicBezTo>
                    <a:pt x="257" y="78"/>
                    <a:pt x="253" y="72"/>
                    <a:pt x="248" y="66"/>
                  </a:cubicBezTo>
                  <a:cubicBezTo>
                    <a:pt x="202" y="11"/>
                    <a:pt x="120" y="3"/>
                    <a:pt x="65" y="49"/>
                  </a:cubicBezTo>
                  <a:cubicBezTo>
                    <a:pt x="16" y="90"/>
                    <a:pt x="3" y="159"/>
                    <a:pt x="35" y="214"/>
                  </a:cubicBezTo>
                  <a:close/>
                </a:path>
              </a:pathLst>
            </a:custGeom>
            <a:solidFill>
              <a:schemeClr val="tx2"/>
            </a:solidFill>
            <a:ln>
              <a:noFill/>
            </a:ln>
          </p:spPr>
          <p:txBody>
            <a:bodyPr/>
            <a:lstStyle/>
            <a:p>
              <a:endParaRPr altLang="en-US" lang="zh-CN"/>
            </a:p>
          </p:txBody>
        </p:sp>
        <p:sp>
          <p:nvSpPr>
            <p:cNvPr id="16" name="Freeform 12"/>
            <p:cNvSpPr>
              <a:spLocks noChangeArrowheads="1"/>
            </p:cNvSpPr>
            <p:nvPr/>
          </p:nvSpPr>
          <p:spPr bwMode="auto">
            <a:xfrm>
              <a:off x="2736850" y="2390775"/>
              <a:ext cx="481013" cy="482600"/>
            </a:xfrm>
            <a:custGeom>
              <a:gdLst>
                <a:gd fmla="*/ 104722 w 271" name="T0"/>
                <a:gd fmla="*/ 74794 h 271" name="T1"/>
                <a:gd fmla="*/ 406465 w 271" name="T2"/>
                <a:gd fmla="*/ 103287 h 271" name="T3"/>
                <a:gd fmla="*/ 378066 w 271" name="T4"/>
                <a:gd fmla="*/ 406025 h 271" name="T5"/>
                <a:gd fmla="*/ 76323 w 271" name="T6"/>
                <a:gd fmla="*/ 377532 h 271" name="T7"/>
                <a:gd fmla="*/ 104722 w 271" name="T8"/>
                <a:gd fmla="*/ 74794 h 271" name="T9"/>
                <a:gd fmla="*/ 0 60000 65536" name="T10"/>
                <a:gd fmla="*/ 0 60000 65536" name="T11"/>
                <a:gd fmla="*/ 0 60000 65536" name="T12"/>
                <a:gd fmla="*/ 0 60000 65536" name="T13"/>
                <a:gd fmla="*/ 0 60000 65536" name="T14"/>
                <a:gd fmla="*/ 0 w 271" name="T15"/>
                <a:gd fmla="*/ 0 h 271" name="T16"/>
                <a:gd fmla="*/ 271 w 271" name="T17"/>
                <a:gd fmla="*/ 271 h 271" name="T18"/>
              </a:gdLst>
              <a:cxnLst>
                <a:cxn ang="T10">
                  <a:pos x="T0" y="T1"/>
                </a:cxn>
                <a:cxn ang="T11">
                  <a:pos x="T2" y="T3"/>
                </a:cxn>
                <a:cxn ang="T12">
                  <a:pos x="T4" y="T5"/>
                </a:cxn>
                <a:cxn ang="T13">
                  <a:pos x="T6" y="T7"/>
                </a:cxn>
                <a:cxn ang="T14">
                  <a:pos x="T8" y="T9"/>
                </a:cxn>
              </a:cxnLst>
              <a:rect b="T18" l="T15" r="T17" t="T16"/>
              <a:pathLst>
                <a:path h="271" w="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chemeClr val="tx2"/>
            </a:solidFill>
            <a:ln>
              <a:noFill/>
            </a:ln>
          </p:spPr>
          <p:txBody>
            <a:bodyPr/>
            <a:lstStyle/>
            <a:p>
              <a:endParaRPr altLang="en-US" lang="zh-CN"/>
            </a:p>
          </p:txBody>
        </p:sp>
        <p:sp>
          <p:nvSpPr>
            <p:cNvPr id="17" name="Freeform 29"/>
            <p:cNvSpPr>
              <a:spLocks noChangeArrowheads="1"/>
            </p:cNvSpPr>
            <p:nvPr/>
          </p:nvSpPr>
          <p:spPr bwMode="auto">
            <a:xfrm>
              <a:off x="3276600" y="2651125"/>
              <a:ext cx="1319213" cy="73025"/>
            </a:xfrm>
            <a:custGeom>
              <a:gdLst>
                <a:gd fmla="*/ 1317690 w 866" name="T0"/>
                <a:gd fmla="*/ 73025 h 66" name="T1"/>
                <a:gd fmla="*/ 0 w 866" name="T2"/>
                <a:gd fmla="*/ 5532 h 66" name="T3"/>
                <a:gd fmla="*/ 0 w 866" name="T4"/>
                <a:gd fmla="*/ 0 h 66" name="T5"/>
                <a:gd fmla="*/ 1319213 w 866" name="T6"/>
                <a:gd fmla="*/ 67493 h 66" name="T7"/>
                <a:gd fmla="*/ 1317690 w 866" name="T8"/>
                <a:gd fmla="*/ 73025 h 66" name="T9"/>
                <a:gd fmla="*/ 0 60000 65536" name="T10"/>
                <a:gd fmla="*/ 0 60000 65536" name="T11"/>
                <a:gd fmla="*/ 0 60000 65536" name="T12"/>
                <a:gd fmla="*/ 0 60000 65536" name="T13"/>
                <a:gd fmla="*/ 0 60000 65536" name="T14"/>
                <a:gd fmla="*/ 0 w 866" name="T15"/>
                <a:gd fmla="*/ 0 h 66" name="T16"/>
                <a:gd fmla="*/ 866 w 866" name="T17"/>
                <a:gd fmla="*/ 66 h 66" name="T18"/>
              </a:gdLst>
              <a:cxnLst>
                <a:cxn ang="T10">
                  <a:pos x="T0" y="T1"/>
                </a:cxn>
                <a:cxn ang="T11">
                  <a:pos x="T2" y="T3"/>
                </a:cxn>
                <a:cxn ang="T12">
                  <a:pos x="T4" y="T5"/>
                </a:cxn>
                <a:cxn ang="T13">
                  <a:pos x="T6" y="T7"/>
                </a:cxn>
                <a:cxn ang="T14">
                  <a:pos x="T8" y="T9"/>
                </a:cxn>
              </a:cxnLst>
              <a:rect b="T18" l="T15" r="T17" t="T16"/>
              <a:pathLst>
                <a:path h="66" w="865">
                  <a:moveTo>
                    <a:pt x="865" y="66"/>
                  </a:moveTo>
                  <a:lnTo>
                    <a:pt x="0" y="5"/>
                  </a:lnTo>
                  <a:lnTo>
                    <a:pt x="0" y="0"/>
                  </a:lnTo>
                  <a:lnTo>
                    <a:pt x="866" y="61"/>
                  </a:lnTo>
                  <a:lnTo>
                    <a:pt x="865" y="66"/>
                  </a:lnTo>
                  <a:close/>
                </a:path>
              </a:pathLst>
            </a:custGeom>
            <a:solidFill>
              <a:schemeClr val="tx2"/>
            </a:solidFill>
            <a:ln>
              <a:noFill/>
            </a:ln>
          </p:spPr>
          <p:txBody>
            <a:bodyPr/>
            <a:lstStyle/>
            <a:p>
              <a:endParaRPr altLang="en-US" lang="zh-CN"/>
            </a:p>
          </p:txBody>
        </p:sp>
        <p:sp>
          <p:nvSpPr>
            <p:cNvPr id="18" name="Freeform 30"/>
            <p:cNvSpPr>
              <a:spLocks noChangeArrowheads="1"/>
            </p:cNvSpPr>
            <p:nvPr/>
          </p:nvSpPr>
          <p:spPr bwMode="auto">
            <a:xfrm>
              <a:off x="3251200" y="2638425"/>
              <a:ext cx="25400" cy="25400"/>
            </a:xfrm>
            <a:custGeom>
              <a:gdLst>
                <a:gd fmla="*/ 7257 w 14" name="T0"/>
                <a:gd fmla="*/ 3387 h 15" name="T1"/>
                <a:gd fmla="*/ 21771 w 14" name="T2"/>
                <a:gd fmla="*/ 6773 h 15" name="T3"/>
                <a:gd fmla="*/ 18143 w 14" name="T4"/>
                <a:gd fmla="*/ 22013 h 15" name="T5"/>
                <a:gd fmla="*/ 1814 w 14" name="T6"/>
                <a:gd fmla="*/ 18627 h 15" name="T7"/>
                <a:gd fmla="*/ 7257 w 14" name="T8"/>
                <a:gd fmla="*/ 3387 h 15" name="T9"/>
                <a:gd fmla="*/ 0 60000 65536" name="T10"/>
                <a:gd fmla="*/ 0 60000 65536" name="T11"/>
                <a:gd fmla="*/ 0 60000 65536" name="T12"/>
                <a:gd fmla="*/ 0 60000 65536" name="T13"/>
                <a:gd fmla="*/ 0 60000 65536" name="T14"/>
                <a:gd fmla="*/ 0 w 14" name="T15"/>
                <a:gd fmla="*/ 0 h 15" name="T16"/>
                <a:gd fmla="*/ 14 w 14" name="T17"/>
                <a:gd fmla="*/ 15 h 15" name="T18"/>
              </a:gdLst>
              <a:cxnLst>
                <a:cxn ang="T10">
                  <a:pos x="T0" y="T1"/>
                </a:cxn>
                <a:cxn ang="T11">
                  <a:pos x="T2" y="T3"/>
                </a:cxn>
                <a:cxn ang="T12">
                  <a:pos x="T4" y="T5"/>
                </a:cxn>
                <a:cxn ang="T13">
                  <a:pos x="T6" y="T7"/>
                </a:cxn>
                <a:cxn ang="T14">
                  <a:pos x="T8" y="T9"/>
                </a:cxn>
              </a:cxnLst>
              <a:rect b="T18" l="T15" r="T17" t="T16"/>
              <a:pathLst>
                <a:path h="15" w="14">
                  <a:moveTo>
                    <a:pt x="4" y="2"/>
                  </a:moveTo>
                  <a:cubicBezTo>
                    <a:pt x="7" y="0"/>
                    <a:pt x="11" y="1"/>
                    <a:pt x="12" y="4"/>
                  </a:cubicBezTo>
                  <a:cubicBezTo>
                    <a:pt x="14" y="7"/>
                    <a:pt x="13" y="11"/>
                    <a:pt x="10" y="13"/>
                  </a:cubicBezTo>
                  <a:cubicBezTo>
                    <a:pt x="7" y="15"/>
                    <a:pt x="3" y="14"/>
                    <a:pt x="1" y="11"/>
                  </a:cubicBezTo>
                  <a:cubicBezTo>
                    <a:pt x="0" y="8"/>
                    <a:pt x="1" y="4"/>
                    <a:pt x="4" y="2"/>
                  </a:cubicBezTo>
                  <a:close/>
                </a:path>
              </a:pathLst>
            </a:custGeom>
            <a:solidFill>
              <a:schemeClr val="tx2"/>
            </a:solidFill>
            <a:ln>
              <a:noFill/>
            </a:ln>
          </p:spPr>
          <p:txBody>
            <a:bodyPr/>
            <a:lstStyle/>
            <a:p>
              <a:endParaRPr altLang="en-US" lang="zh-CN"/>
            </a:p>
          </p:txBody>
        </p:sp>
        <p:sp>
          <p:nvSpPr>
            <p:cNvPr id="19" name="Freeform 43"/>
            <p:cNvSpPr>
              <a:spLocks noChangeArrowheads="1"/>
            </p:cNvSpPr>
            <p:nvPr/>
          </p:nvSpPr>
          <p:spPr bwMode="auto">
            <a:xfrm>
              <a:off x="2824163" y="2511425"/>
              <a:ext cx="285750" cy="255588"/>
            </a:xfrm>
            <a:custGeom>
              <a:gdLst>
                <a:gd fmla="*/ 141988 w 161" name="T0"/>
                <a:gd fmla="*/ 55022 h 144" name="T1"/>
                <a:gd fmla="*/ 70994 w 161" name="T2"/>
                <a:gd fmla="*/ 1775 h 144" name="T3"/>
                <a:gd fmla="*/ 5325 w 161" name="T4"/>
                <a:gd fmla="*/ 88746 h 144" name="T5"/>
                <a:gd fmla="*/ 140213 w 161" name="T6"/>
                <a:gd fmla="*/ 255588 h 144" name="T7"/>
                <a:gd fmla="*/ 280425 w 161" name="T8"/>
                <a:gd fmla="*/ 90521 h 144" name="T9"/>
                <a:gd fmla="*/ 214756 w 161" name="T10"/>
                <a:gd fmla="*/ 3550 h 144" name="T11"/>
                <a:gd fmla="*/ 141988 w 161" name="T12"/>
                <a:gd fmla="*/ 55022 h 144" name="T13"/>
                <a:gd fmla="*/ 0 60000 65536" name="T14"/>
                <a:gd fmla="*/ 0 60000 65536" name="T15"/>
                <a:gd fmla="*/ 0 60000 65536" name="T16"/>
                <a:gd fmla="*/ 0 60000 65536" name="T17"/>
                <a:gd fmla="*/ 0 60000 65536" name="T18"/>
                <a:gd fmla="*/ 0 60000 65536" name="T19"/>
                <a:gd fmla="*/ 0 60000 65536" name="T20"/>
                <a:gd fmla="*/ 0 w 161" name="T21"/>
                <a:gd fmla="*/ 0 h 144" name="T22"/>
                <a:gd fmla="*/ 161 w 161" name="T23"/>
                <a:gd fmla="*/ 144 h 14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4" w="161">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accent2"/>
            </a:solidFill>
            <a:ln>
              <a:noFill/>
            </a:ln>
          </p:spPr>
          <p:txBody>
            <a:bodyPr/>
            <a:lstStyle/>
            <a:p>
              <a:endParaRPr altLang="en-US" lang="zh-CN"/>
            </a:p>
          </p:txBody>
        </p:sp>
      </p:grpSp>
      <p:grpSp>
        <p:nvGrpSpPr>
          <p:cNvPr id="20" name="组合 19"/>
          <p:cNvGrpSpPr/>
          <p:nvPr/>
        </p:nvGrpSpPr>
        <p:grpSpPr>
          <a:xfrm>
            <a:off x="3222625" y="1601788"/>
            <a:ext cx="1376363" cy="1122362"/>
            <a:chOff x="3222625" y="1601788"/>
            <a:chExt cx="1376363" cy="1122362"/>
          </a:xfrm>
        </p:grpSpPr>
        <p:sp>
          <p:nvSpPr>
            <p:cNvPr id="21" name="Freeform 9"/>
            <p:cNvSpPr>
              <a:spLocks noChangeArrowheads="1" noEditPoints="1"/>
            </p:cNvSpPr>
            <p:nvPr/>
          </p:nvSpPr>
          <p:spPr bwMode="auto">
            <a:xfrm>
              <a:off x="3222625" y="1601788"/>
              <a:ext cx="476250" cy="474662"/>
            </a:xfrm>
            <a:custGeom>
              <a:gdLst>
                <a:gd fmla="*/ 470919 w 268" name="T0"/>
                <a:gd fmla="*/ 279108 h 267" name="T1"/>
                <a:gd fmla="*/ 236348 w 268" name="T2"/>
                <a:gd fmla="*/ 474662 h 267" name="T3"/>
                <a:gd fmla="*/ 1777 w 268" name="T4"/>
                <a:gd fmla="*/ 236442 h 267" name="T5"/>
                <a:gd fmla="*/ 5331 w 268" name="T6"/>
                <a:gd fmla="*/ 195554 h 267" name="T7"/>
                <a:gd fmla="*/ 239902 w 268" name="T8"/>
                <a:gd fmla="*/ 1778 h 267" name="T9"/>
                <a:gd fmla="*/ 474473 w 268" name="T10"/>
                <a:gd fmla="*/ 239998 h 267" name="T11"/>
                <a:gd fmla="*/ 470919 w 268" name="T12"/>
                <a:gd fmla="*/ 279108 h 267" name="T13"/>
                <a:gd fmla="*/ 10662 w 268" name="T14"/>
                <a:gd fmla="*/ 197331 h 267" name="T15"/>
                <a:gd fmla="*/ 7108 w 268" name="T16"/>
                <a:gd fmla="*/ 236442 h 267" name="T17"/>
                <a:gd fmla="*/ 236348 w 268" name="T18"/>
                <a:gd fmla="*/ 469329 h 267" name="T19"/>
                <a:gd fmla="*/ 465588 w 268" name="T20"/>
                <a:gd fmla="*/ 277331 h 267" name="T21"/>
                <a:gd fmla="*/ 469142 w 268" name="T22"/>
                <a:gd fmla="*/ 239998 h 267" name="T23"/>
                <a:gd fmla="*/ 239902 w 268" name="T24"/>
                <a:gd fmla="*/ 7111 h 267" name="T25"/>
                <a:gd fmla="*/ 10662 w 268" name="T26"/>
                <a:gd fmla="*/ 197331 h 26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68" name="T42"/>
                <a:gd fmla="*/ 0 h 267" name="T43"/>
                <a:gd fmla="*/ 268 w 268" name="T44"/>
                <a:gd fmla="*/ 267 h 26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67" w="268">
                  <a:moveTo>
                    <a:pt x="265" y="157"/>
                  </a:moveTo>
                  <a:cubicBezTo>
                    <a:pt x="254" y="221"/>
                    <a:pt x="198" y="267"/>
                    <a:pt x="133" y="267"/>
                  </a:cubicBezTo>
                  <a:cubicBezTo>
                    <a:pt x="60" y="266"/>
                    <a:pt x="0" y="206"/>
                    <a:pt x="1" y="133"/>
                  </a:cubicBezTo>
                  <a:cubicBezTo>
                    <a:pt x="1" y="125"/>
                    <a:pt x="2" y="118"/>
                    <a:pt x="3" y="110"/>
                  </a:cubicBezTo>
                  <a:cubicBezTo>
                    <a:pt x="14" y="46"/>
                    <a:pt x="70" y="0"/>
                    <a:pt x="135" y="1"/>
                  </a:cubicBezTo>
                  <a:cubicBezTo>
                    <a:pt x="208" y="1"/>
                    <a:pt x="268" y="61"/>
                    <a:pt x="267" y="135"/>
                  </a:cubicBezTo>
                  <a:cubicBezTo>
                    <a:pt x="267" y="142"/>
                    <a:pt x="266" y="150"/>
                    <a:pt x="265" y="157"/>
                  </a:cubicBezTo>
                  <a:close/>
                  <a:moveTo>
                    <a:pt x="6" y="111"/>
                  </a:moveTo>
                  <a:cubicBezTo>
                    <a:pt x="4" y="118"/>
                    <a:pt x="4" y="125"/>
                    <a:pt x="4" y="133"/>
                  </a:cubicBezTo>
                  <a:cubicBezTo>
                    <a:pt x="3" y="205"/>
                    <a:pt x="61" y="263"/>
                    <a:pt x="133" y="264"/>
                  </a:cubicBezTo>
                  <a:cubicBezTo>
                    <a:pt x="197" y="264"/>
                    <a:pt x="251" y="219"/>
                    <a:pt x="262" y="156"/>
                  </a:cubicBezTo>
                  <a:cubicBezTo>
                    <a:pt x="263" y="149"/>
                    <a:pt x="264" y="142"/>
                    <a:pt x="264" y="135"/>
                  </a:cubicBezTo>
                  <a:cubicBezTo>
                    <a:pt x="265" y="63"/>
                    <a:pt x="207" y="4"/>
                    <a:pt x="135" y="4"/>
                  </a:cubicBezTo>
                  <a:cubicBezTo>
                    <a:pt x="71" y="3"/>
                    <a:pt x="17" y="48"/>
                    <a:pt x="6" y="111"/>
                  </a:cubicBezTo>
                  <a:close/>
                </a:path>
              </a:pathLst>
            </a:custGeom>
            <a:solidFill>
              <a:schemeClr val="tx1"/>
            </a:solidFill>
            <a:ln>
              <a:noFill/>
            </a:ln>
          </p:spPr>
          <p:txBody>
            <a:bodyPr/>
            <a:lstStyle/>
            <a:p>
              <a:endParaRPr altLang="en-US" lang="zh-CN"/>
            </a:p>
          </p:txBody>
        </p:sp>
        <p:sp>
          <p:nvSpPr>
            <p:cNvPr id="22" name="Freeform 10"/>
            <p:cNvSpPr>
              <a:spLocks noChangeArrowheads="1"/>
            </p:cNvSpPr>
            <p:nvPr/>
          </p:nvSpPr>
          <p:spPr bwMode="auto">
            <a:xfrm>
              <a:off x="3244850" y="1622425"/>
              <a:ext cx="430213" cy="431800"/>
            </a:xfrm>
            <a:custGeom>
              <a:gdLst>
                <a:gd fmla="*/ 216884 w 242" name="T0"/>
                <a:gd fmla="*/ 1777 h 243" name="T1"/>
                <a:gd fmla="*/ 430213 w 242" name="T2"/>
                <a:gd fmla="*/ 216788 h 243" name="T3"/>
                <a:gd fmla="*/ 213329 w 242" name="T4"/>
                <a:gd fmla="*/ 430023 h 243" name="T5"/>
                <a:gd fmla="*/ 0 w 242" name="T6"/>
                <a:gd fmla="*/ 215012 h 243" name="T7"/>
                <a:gd fmla="*/ 216884 w 242" name="T8"/>
                <a:gd fmla="*/ 1777 h 243" name="T9"/>
                <a:gd fmla="*/ 0 60000 65536" name="T10"/>
                <a:gd fmla="*/ 0 60000 65536" name="T11"/>
                <a:gd fmla="*/ 0 60000 65536" name="T12"/>
                <a:gd fmla="*/ 0 60000 65536" name="T13"/>
                <a:gd fmla="*/ 0 60000 65536" name="T14"/>
                <a:gd fmla="*/ 0 w 242" name="T15"/>
                <a:gd fmla="*/ 0 h 243" name="T16"/>
                <a:gd fmla="*/ 242 w 242" name="T17"/>
                <a:gd fmla="*/ 243 h 243" name="T18"/>
              </a:gdLst>
              <a:cxnLst>
                <a:cxn ang="T10">
                  <a:pos x="T0" y="T1"/>
                </a:cxn>
                <a:cxn ang="T11">
                  <a:pos x="T2" y="T3"/>
                </a:cxn>
                <a:cxn ang="T12">
                  <a:pos x="T4" y="T5"/>
                </a:cxn>
                <a:cxn ang="T13">
                  <a:pos x="T6" y="T7"/>
                </a:cxn>
                <a:cxn ang="T14">
                  <a:pos x="T8" y="T9"/>
                </a:cxn>
              </a:cxnLst>
              <a:rect b="T18" l="T15" r="T17" t="T16"/>
              <a:pathLst>
                <a:path h="243" w="241">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chemeClr val="tx1"/>
            </a:solidFill>
            <a:ln>
              <a:noFill/>
            </a:ln>
          </p:spPr>
          <p:txBody>
            <a:bodyPr/>
            <a:lstStyle/>
            <a:p>
              <a:endParaRPr altLang="en-US" lang="zh-CN"/>
            </a:p>
          </p:txBody>
        </p:sp>
        <p:sp>
          <p:nvSpPr>
            <p:cNvPr id="23" name="Freeform 27"/>
            <p:cNvSpPr>
              <a:spLocks noChangeArrowheads="1"/>
            </p:cNvSpPr>
            <p:nvPr/>
          </p:nvSpPr>
          <p:spPr bwMode="auto">
            <a:xfrm>
              <a:off x="3667125" y="2041525"/>
              <a:ext cx="931863" cy="682625"/>
            </a:xfrm>
            <a:custGeom>
              <a:gdLst>
                <a:gd fmla="*/ 927411 w 628" name="T0"/>
                <a:gd fmla="*/ 682625 h 608" name="T1"/>
                <a:gd fmla="*/ 0 w 628" name="T2"/>
                <a:gd fmla="*/ 3368 h 608" name="T3"/>
                <a:gd fmla="*/ 4452 w 628" name="T4"/>
                <a:gd fmla="*/ 0 h 608" name="T5"/>
                <a:gd fmla="*/ 931863 w 628" name="T6"/>
                <a:gd fmla="*/ 678134 h 608" name="T7"/>
                <a:gd fmla="*/ 927411 w 628" name="T8"/>
                <a:gd fmla="*/ 682625 h 608" name="T9"/>
                <a:gd fmla="*/ 0 60000 65536" name="T10"/>
                <a:gd fmla="*/ 0 60000 65536" name="T11"/>
                <a:gd fmla="*/ 0 60000 65536" name="T12"/>
                <a:gd fmla="*/ 0 60000 65536" name="T13"/>
                <a:gd fmla="*/ 0 60000 65536" name="T14"/>
                <a:gd fmla="*/ 0 w 628" name="T15"/>
                <a:gd fmla="*/ 0 h 608" name="T16"/>
                <a:gd fmla="*/ 628 w 628" name="T17"/>
                <a:gd fmla="*/ 608 h 608" name="T18"/>
              </a:gdLst>
              <a:cxnLst>
                <a:cxn ang="T10">
                  <a:pos x="T0" y="T1"/>
                </a:cxn>
                <a:cxn ang="T11">
                  <a:pos x="T2" y="T3"/>
                </a:cxn>
                <a:cxn ang="T12">
                  <a:pos x="T4" y="T5"/>
                </a:cxn>
                <a:cxn ang="T13">
                  <a:pos x="T6" y="T7"/>
                </a:cxn>
                <a:cxn ang="T14">
                  <a:pos x="T8" y="T9"/>
                </a:cxn>
              </a:cxnLst>
              <a:rect b="T18" l="T15" r="T17" t="T16"/>
              <a:pathLst>
                <a:path h="608" w="628">
                  <a:moveTo>
                    <a:pt x="625" y="608"/>
                  </a:moveTo>
                  <a:lnTo>
                    <a:pt x="0" y="3"/>
                  </a:lnTo>
                  <a:lnTo>
                    <a:pt x="3" y="0"/>
                  </a:lnTo>
                  <a:lnTo>
                    <a:pt x="628" y="604"/>
                  </a:lnTo>
                  <a:lnTo>
                    <a:pt x="625" y="608"/>
                  </a:lnTo>
                  <a:close/>
                </a:path>
              </a:pathLst>
            </a:custGeom>
            <a:solidFill>
              <a:schemeClr val="tx1"/>
            </a:solidFill>
            <a:ln>
              <a:noFill/>
            </a:ln>
          </p:spPr>
          <p:txBody>
            <a:bodyPr/>
            <a:lstStyle/>
            <a:p>
              <a:endParaRPr altLang="en-US" lang="zh-CN"/>
            </a:p>
          </p:txBody>
        </p:sp>
        <p:sp>
          <p:nvSpPr>
            <p:cNvPr id="24" name="Freeform 28"/>
            <p:cNvSpPr>
              <a:spLocks noChangeArrowheads="1"/>
            </p:cNvSpPr>
            <p:nvPr/>
          </p:nvSpPr>
          <p:spPr bwMode="auto">
            <a:xfrm>
              <a:off x="3654425" y="2025650"/>
              <a:ext cx="25400" cy="25400"/>
            </a:xfrm>
            <a:custGeom>
              <a:gdLst>
                <a:gd fmla="*/ 14514 w 14" name="T0"/>
                <a:gd fmla="*/ 1814 h 14" name="T1"/>
                <a:gd fmla="*/ 23586 w 14" name="T2"/>
                <a:gd fmla="*/ 14514 h 14" name="T3"/>
                <a:gd fmla="*/ 10886 w 14" name="T4"/>
                <a:gd fmla="*/ 23586 h 14" name="T5"/>
                <a:gd fmla="*/ 1814 w 14" name="T6"/>
                <a:gd fmla="*/ 10886 h 14" name="T7"/>
                <a:gd fmla="*/ 14514 w 14" name="T8"/>
                <a:gd fmla="*/ 1814 h 14" name="T9"/>
                <a:gd fmla="*/ 0 60000 65536" name="T10"/>
                <a:gd fmla="*/ 0 60000 65536" name="T11"/>
                <a:gd fmla="*/ 0 60000 65536" name="T12"/>
                <a:gd fmla="*/ 0 60000 65536" name="T13"/>
                <a:gd fmla="*/ 0 60000 65536" name="T14"/>
                <a:gd fmla="*/ 0 w 14" name="T15"/>
                <a:gd fmla="*/ 0 h 14" name="T16"/>
                <a:gd fmla="*/ 14 w 14" name="T17"/>
                <a:gd fmla="*/ 14 h 14" name="T18"/>
              </a:gdLst>
              <a:cxnLst>
                <a:cxn ang="T10">
                  <a:pos x="T0" y="T1"/>
                </a:cxn>
                <a:cxn ang="T11">
                  <a:pos x="T2" y="T3"/>
                </a:cxn>
                <a:cxn ang="T12">
                  <a:pos x="T4" y="T5"/>
                </a:cxn>
                <a:cxn ang="T13">
                  <a:pos x="T6" y="T7"/>
                </a:cxn>
                <a:cxn ang="T14">
                  <a:pos x="T8" y="T9"/>
                </a:cxn>
              </a:cxnLst>
              <a:rect b="T18" l="T15" r="T17" t="T16"/>
              <a:pathLst>
                <a:path h="14" w="14">
                  <a:moveTo>
                    <a:pt x="8" y="1"/>
                  </a:moveTo>
                  <a:cubicBezTo>
                    <a:pt x="12" y="2"/>
                    <a:pt x="14" y="5"/>
                    <a:pt x="13" y="8"/>
                  </a:cubicBezTo>
                  <a:cubicBezTo>
                    <a:pt x="13" y="12"/>
                    <a:pt x="10" y="14"/>
                    <a:pt x="6" y="13"/>
                  </a:cubicBezTo>
                  <a:cubicBezTo>
                    <a:pt x="3" y="13"/>
                    <a:pt x="0" y="10"/>
                    <a:pt x="1" y="6"/>
                  </a:cubicBezTo>
                  <a:cubicBezTo>
                    <a:pt x="2" y="3"/>
                    <a:pt x="5" y="0"/>
                    <a:pt x="8" y="1"/>
                  </a:cubicBezTo>
                  <a:close/>
                </a:path>
              </a:pathLst>
            </a:custGeom>
            <a:solidFill>
              <a:schemeClr val="tx1"/>
            </a:solidFill>
            <a:ln>
              <a:noFill/>
            </a:ln>
          </p:spPr>
          <p:txBody>
            <a:bodyPr/>
            <a:lstStyle/>
            <a:p>
              <a:endParaRPr altLang="en-US" lang="zh-CN"/>
            </a:p>
          </p:txBody>
        </p:sp>
        <p:sp>
          <p:nvSpPr>
            <p:cNvPr id="25" name="Freeform 46"/>
            <p:cNvSpPr>
              <a:spLocks noChangeArrowheads="1" noEditPoints="1"/>
            </p:cNvSpPr>
            <p:nvPr/>
          </p:nvSpPr>
          <p:spPr bwMode="auto">
            <a:xfrm>
              <a:off x="3376613" y="1692275"/>
              <a:ext cx="166687" cy="292100"/>
            </a:xfrm>
            <a:custGeom>
              <a:gdLst>
                <a:gd fmla="*/ 147181 w 94" name="T0"/>
                <a:gd fmla="*/ 0 h 165" name="T1"/>
                <a:gd fmla="*/ 17733 w 94" name="T2"/>
                <a:gd fmla="*/ 0 h 165" name="T3"/>
                <a:gd fmla="*/ 0 w 94" name="T4"/>
                <a:gd fmla="*/ 19473 h 165" name="T5"/>
                <a:gd fmla="*/ 0 w 94" name="T6"/>
                <a:gd fmla="*/ 272627 h 165" name="T7"/>
                <a:gd fmla="*/ 17733 w 94" name="T8"/>
                <a:gd fmla="*/ 292100 h 165" name="T9"/>
                <a:gd fmla="*/ 147181 w 94" name="T10"/>
                <a:gd fmla="*/ 292100 h 165" name="T11"/>
                <a:gd fmla="*/ 166687 w 94" name="T12"/>
                <a:gd fmla="*/ 272627 h 165" name="T13"/>
                <a:gd fmla="*/ 166687 w 94" name="T14"/>
                <a:gd fmla="*/ 19473 h 165" name="T15"/>
                <a:gd fmla="*/ 147181 w 94" name="T16"/>
                <a:gd fmla="*/ 0 h 165" name="T17"/>
                <a:gd fmla="*/ 56745 w 94" name="T18"/>
                <a:gd fmla="*/ 21244 h 165" name="T19"/>
                <a:gd fmla="*/ 109942 w 94" name="T20"/>
                <a:gd fmla="*/ 21244 h 165" name="T21"/>
                <a:gd fmla="*/ 109942 w 94" name="T22"/>
                <a:gd fmla="*/ 28325 h 165" name="T23"/>
                <a:gd fmla="*/ 56745 w 94" name="T24"/>
                <a:gd fmla="*/ 28325 h 165" name="T25"/>
                <a:gd fmla="*/ 56745 w 94" name="T26"/>
                <a:gd fmla="*/ 21244 h 165" name="T27"/>
                <a:gd fmla="*/ 83344 w 94" name="T28"/>
                <a:gd fmla="*/ 279708 h 165" name="T29"/>
                <a:gd fmla="*/ 72704 w 94" name="T30"/>
                <a:gd fmla="*/ 269086 h 165" name="T31"/>
                <a:gd fmla="*/ 83344 w 94" name="T32"/>
                <a:gd fmla="*/ 260235 h 165" name="T33"/>
                <a:gd fmla="*/ 93983 w 94" name="T34"/>
                <a:gd fmla="*/ 269086 h 165" name="T35"/>
                <a:gd fmla="*/ 83344 w 94" name="T36"/>
                <a:gd fmla="*/ 279708 h 165" name="T37"/>
                <a:gd fmla="*/ 154274 w 94" name="T38"/>
                <a:gd fmla="*/ 244302 h 165" name="T39"/>
                <a:gd fmla="*/ 12413 w 94" name="T40"/>
                <a:gd fmla="*/ 244302 h 165" name="T41"/>
                <a:gd fmla="*/ 12413 w 94" name="T42"/>
                <a:gd fmla="*/ 46028 h 165" name="T43"/>
                <a:gd fmla="*/ 154274 w 94" name="T44"/>
                <a:gd fmla="*/ 46028 h 165" name="T45"/>
                <a:gd fmla="*/ 154274 w 94" name="T46"/>
                <a:gd fmla="*/ 244302 h 16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94" name="T72"/>
                <a:gd fmla="*/ 0 h 165" name="T73"/>
                <a:gd fmla="*/ 94 w 94" name="T74"/>
                <a:gd fmla="*/ 165 h 16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65" w="94">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accent2"/>
            </a:solidFill>
            <a:ln>
              <a:noFill/>
            </a:ln>
          </p:spPr>
          <p:txBody>
            <a:bodyPr/>
            <a:lstStyle/>
            <a:p>
              <a:endParaRPr altLang="en-US" lang="zh-CN"/>
            </a:p>
          </p:txBody>
        </p:sp>
      </p:grpSp>
      <p:grpSp>
        <p:nvGrpSpPr>
          <p:cNvPr id="29" name="组合 28"/>
          <p:cNvGrpSpPr/>
          <p:nvPr/>
        </p:nvGrpSpPr>
        <p:grpSpPr>
          <a:xfrm>
            <a:off x="4017963" y="2720975"/>
            <a:ext cx="581025" cy="1492250"/>
            <a:chOff x="4017963" y="2720975"/>
            <a:chExt cx="581025" cy="1492250"/>
          </a:xfrm>
        </p:grpSpPr>
        <p:sp>
          <p:nvSpPr>
            <p:cNvPr id="30" name="Freeform 15"/>
            <p:cNvSpPr>
              <a:spLocks noChangeArrowheads="1" noEditPoints="1"/>
            </p:cNvSpPr>
            <p:nvPr/>
          </p:nvSpPr>
          <p:spPr bwMode="auto">
            <a:xfrm>
              <a:off x="4017963" y="3690938"/>
              <a:ext cx="539750" cy="522287"/>
            </a:xfrm>
            <a:custGeom>
              <a:gdLst>
                <a:gd fmla="*/ 189978 w 304" name="T0"/>
                <a:gd fmla="*/ 38950 h 295" name="T1"/>
                <a:gd fmla="*/ 475832 w 304" name="T2"/>
                <a:gd fmla="*/ 143408 h 295" name="T3"/>
                <a:gd fmla="*/ 387058 w 304" name="T4"/>
                <a:gd fmla="*/ 465632 h 295" name="T5"/>
                <a:gd fmla="*/ 351548 w 304" name="T6"/>
                <a:gd fmla="*/ 481566 h 295" name="T7"/>
                <a:gd fmla="*/ 65693 w 304" name="T8"/>
                <a:gd fmla="*/ 377109 h 295" name="T9"/>
                <a:gd fmla="*/ 152692 w 304" name="T10"/>
                <a:gd fmla="*/ 56655 h 295" name="T11"/>
                <a:gd fmla="*/ 189978 w 304" name="T12"/>
                <a:gd fmla="*/ 38950 h 295" name="T13"/>
                <a:gd fmla="*/ 349772 w 304" name="T14"/>
                <a:gd fmla="*/ 478025 h 295" name="T15"/>
                <a:gd fmla="*/ 385282 w 304" name="T16"/>
                <a:gd fmla="*/ 460321 h 295" name="T17"/>
                <a:gd fmla="*/ 470506 w 304" name="T18"/>
                <a:gd fmla="*/ 146949 h 295" name="T19"/>
                <a:gd fmla="*/ 191753 w 304" name="T20"/>
                <a:gd fmla="*/ 44262 h 295" name="T21"/>
                <a:gd fmla="*/ 156243 w 304" name="T22"/>
                <a:gd fmla="*/ 60196 h 295" name="T23"/>
                <a:gd fmla="*/ 69244 w 304" name="T24"/>
                <a:gd fmla="*/ 375338 h 295" name="T25"/>
                <a:gd fmla="*/ 349772 w 304" name="T26"/>
                <a:gd fmla="*/ 478025 h 29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04" name="T42"/>
                <a:gd fmla="*/ 0 h 295" name="T43"/>
                <a:gd fmla="*/ 304 w 304" name="T44"/>
                <a:gd fmla="*/ 295 h 29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5" w="304">
                  <a:moveTo>
                    <a:pt x="107" y="22"/>
                  </a:moveTo>
                  <a:cubicBezTo>
                    <a:pt x="168" y="0"/>
                    <a:pt x="236" y="25"/>
                    <a:pt x="268" y="81"/>
                  </a:cubicBezTo>
                  <a:cubicBezTo>
                    <a:pt x="304" y="145"/>
                    <a:pt x="282" y="227"/>
                    <a:pt x="218" y="263"/>
                  </a:cubicBezTo>
                  <a:cubicBezTo>
                    <a:pt x="212" y="267"/>
                    <a:pt x="205" y="270"/>
                    <a:pt x="198" y="272"/>
                  </a:cubicBezTo>
                  <a:cubicBezTo>
                    <a:pt x="137" y="295"/>
                    <a:pt x="69" y="270"/>
                    <a:pt x="37" y="213"/>
                  </a:cubicBezTo>
                  <a:cubicBezTo>
                    <a:pt x="0" y="149"/>
                    <a:pt x="23" y="68"/>
                    <a:pt x="86" y="32"/>
                  </a:cubicBezTo>
                  <a:cubicBezTo>
                    <a:pt x="93" y="28"/>
                    <a:pt x="100" y="25"/>
                    <a:pt x="107" y="22"/>
                  </a:cubicBezTo>
                  <a:close/>
                  <a:moveTo>
                    <a:pt x="197" y="270"/>
                  </a:moveTo>
                  <a:cubicBezTo>
                    <a:pt x="204" y="267"/>
                    <a:pt x="210" y="264"/>
                    <a:pt x="217" y="260"/>
                  </a:cubicBezTo>
                  <a:cubicBezTo>
                    <a:pt x="279" y="225"/>
                    <a:pt x="301" y="145"/>
                    <a:pt x="265" y="83"/>
                  </a:cubicBezTo>
                  <a:cubicBezTo>
                    <a:pt x="234" y="28"/>
                    <a:pt x="168" y="3"/>
                    <a:pt x="108" y="25"/>
                  </a:cubicBezTo>
                  <a:cubicBezTo>
                    <a:pt x="101" y="27"/>
                    <a:pt x="94" y="30"/>
                    <a:pt x="88" y="34"/>
                  </a:cubicBezTo>
                  <a:cubicBezTo>
                    <a:pt x="25" y="70"/>
                    <a:pt x="4" y="149"/>
                    <a:pt x="39" y="212"/>
                  </a:cubicBezTo>
                  <a:cubicBezTo>
                    <a:pt x="71" y="267"/>
                    <a:pt x="137" y="291"/>
                    <a:pt x="197" y="270"/>
                  </a:cubicBezTo>
                  <a:close/>
                </a:path>
              </a:pathLst>
            </a:custGeom>
            <a:solidFill>
              <a:schemeClr val="tx1"/>
            </a:solidFill>
            <a:ln>
              <a:noFill/>
            </a:ln>
          </p:spPr>
          <p:txBody>
            <a:bodyPr/>
            <a:lstStyle/>
            <a:p>
              <a:endParaRPr altLang="en-US" lang="zh-CN"/>
            </a:p>
          </p:txBody>
        </p:sp>
        <p:sp>
          <p:nvSpPr>
            <p:cNvPr id="31" name="Freeform 16"/>
            <p:cNvSpPr>
              <a:spLocks noChangeArrowheads="1"/>
            </p:cNvSpPr>
            <p:nvPr/>
          </p:nvSpPr>
          <p:spPr bwMode="auto">
            <a:xfrm>
              <a:off x="4043363" y="3706813"/>
              <a:ext cx="488950" cy="490537"/>
            </a:xfrm>
            <a:custGeom>
              <a:gdLst>
                <a:gd fmla="*/ 58461 w 276" name="T0"/>
                <a:gd fmla="*/ 351907 h 276" name="T1"/>
                <a:gd fmla="*/ 139953 w 276" name="T2"/>
                <a:gd fmla="*/ 58651 h 276" name="T3"/>
                <a:gd fmla="*/ 430489 w 276" name="T4"/>
                <a:gd fmla="*/ 140407 h 276" name="T5"/>
                <a:gd fmla="*/ 350768 w 276" name="T6"/>
                <a:gd fmla="*/ 431886 h 276" name="T7"/>
                <a:gd fmla="*/ 58461 w 276" name="T8"/>
                <a:gd fmla="*/ 351907 h 276" name="T9"/>
                <a:gd fmla="*/ 0 60000 65536" name="T10"/>
                <a:gd fmla="*/ 0 60000 65536" name="T11"/>
                <a:gd fmla="*/ 0 60000 65536" name="T12"/>
                <a:gd fmla="*/ 0 60000 65536" name="T13"/>
                <a:gd fmla="*/ 0 60000 65536" name="T14"/>
                <a:gd fmla="*/ 0 w 276" name="T15"/>
                <a:gd fmla="*/ 0 h 276" name="T16"/>
                <a:gd fmla="*/ 276 w 276" name="T17"/>
                <a:gd fmla="*/ 276 h 276" name="T18"/>
              </a:gdLst>
              <a:cxnLst>
                <a:cxn ang="T10">
                  <a:pos x="T0" y="T1"/>
                </a:cxn>
                <a:cxn ang="T11">
                  <a:pos x="T2" y="T3"/>
                </a:cxn>
                <a:cxn ang="T12">
                  <a:pos x="T4" y="T5"/>
                </a:cxn>
                <a:cxn ang="T13">
                  <a:pos x="T6" y="T7"/>
                </a:cxn>
                <a:cxn ang="T14">
                  <a:pos x="T8" y="T9"/>
                </a:cxn>
              </a:cxnLst>
              <a:rect b="T18" l="T15" r="T17" t="T16"/>
              <a:pathLst>
                <a:path h="276" w="276">
                  <a:moveTo>
                    <a:pt x="33" y="198"/>
                  </a:moveTo>
                  <a:cubicBezTo>
                    <a:pt x="0" y="140"/>
                    <a:pt x="21" y="66"/>
                    <a:pt x="79" y="33"/>
                  </a:cubicBezTo>
                  <a:cubicBezTo>
                    <a:pt x="137" y="0"/>
                    <a:pt x="210" y="21"/>
                    <a:pt x="243" y="79"/>
                  </a:cubicBezTo>
                  <a:cubicBezTo>
                    <a:pt x="276" y="137"/>
                    <a:pt x="256" y="210"/>
                    <a:pt x="198" y="243"/>
                  </a:cubicBezTo>
                  <a:cubicBezTo>
                    <a:pt x="140" y="276"/>
                    <a:pt x="66" y="256"/>
                    <a:pt x="33" y="198"/>
                  </a:cubicBezTo>
                  <a:close/>
                </a:path>
              </a:pathLst>
            </a:custGeom>
            <a:solidFill>
              <a:schemeClr val="tx1"/>
            </a:solidFill>
            <a:ln>
              <a:noFill/>
            </a:ln>
          </p:spPr>
          <p:txBody>
            <a:bodyPr/>
            <a:lstStyle/>
            <a:p>
              <a:endParaRPr altLang="en-US" lang="zh-CN"/>
            </a:p>
          </p:txBody>
        </p:sp>
        <p:sp>
          <p:nvSpPr>
            <p:cNvPr id="32" name="Freeform 33"/>
            <p:cNvSpPr>
              <a:spLocks noChangeArrowheads="1"/>
            </p:cNvSpPr>
            <p:nvPr/>
          </p:nvSpPr>
          <p:spPr bwMode="auto">
            <a:xfrm>
              <a:off x="4351338" y="2720975"/>
              <a:ext cx="247650" cy="962025"/>
            </a:xfrm>
            <a:custGeom>
              <a:gdLst>
                <a:gd fmla="*/ 4586 w 216" name="T0"/>
                <a:gd fmla="*/ 962025 h 842" name="T1"/>
                <a:gd fmla="*/ 0 w 216" name="T2"/>
                <a:gd fmla="*/ 962025 h 842" name="T3"/>
                <a:gd fmla="*/ 241917 w 216" name="T4"/>
                <a:gd fmla="*/ 0 h 842" name="T5"/>
                <a:gd fmla="*/ 247650 w 216" name="T6"/>
                <a:gd fmla="*/ 0 h 842" name="T7"/>
                <a:gd fmla="*/ 4586 w 216" name="T8"/>
                <a:gd fmla="*/ 962025 h 842" name="T9"/>
                <a:gd fmla="*/ 0 60000 65536" name="T10"/>
                <a:gd fmla="*/ 0 60000 65536" name="T11"/>
                <a:gd fmla="*/ 0 60000 65536" name="T12"/>
                <a:gd fmla="*/ 0 60000 65536" name="T13"/>
                <a:gd fmla="*/ 0 60000 65536" name="T14"/>
                <a:gd fmla="*/ 0 w 216" name="T15"/>
                <a:gd fmla="*/ 0 h 842" name="T16"/>
                <a:gd fmla="*/ 216 w 216" name="T17"/>
                <a:gd fmla="*/ 842 h 842" name="T18"/>
              </a:gdLst>
              <a:cxnLst>
                <a:cxn ang="T10">
                  <a:pos x="T0" y="T1"/>
                </a:cxn>
                <a:cxn ang="T11">
                  <a:pos x="T2" y="T3"/>
                </a:cxn>
                <a:cxn ang="T12">
                  <a:pos x="T4" y="T5"/>
                </a:cxn>
                <a:cxn ang="T13">
                  <a:pos x="T6" y="T7"/>
                </a:cxn>
                <a:cxn ang="T14">
                  <a:pos x="T8" y="T9"/>
                </a:cxn>
              </a:cxnLst>
              <a:rect b="T18" l="T15" r="T17" t="T16"/>
              <a:pathLst>
                <a:path h="842" w="216">
                  <a:moveTo>
                    <a:pt x="4" y="842"/>
                  </a:moveTo>
                  <a:lnTo>
                    <a:pt x="0" y="842"/>
                  </a:lnTo>
                  <a:lnTo>
                    <a:pt x="211" y="0"/>
                  </a:lnTo>
                  <a:lnTo>
                    <a:pt x="216" y="0"/>
                  </a:lnTo>
                  <a:lnTo>
                    <a:pt x="4" y="842"/>
                  </a:lnTo>
                  <a:close/>
                </a:path>
              </a:pathLst>
            </a:custGeom>
            <a:solidFill>
              <a:schemeClr val="tx1"/>
            </a:solidFill>
            <a:ln>
              <a:noFill/>
            </a:ln>
          </p:spPr>
          <p:txBody>
            <a:bodyPr/>
            <a:lstStyle/>
            <a:p>
              <a:endParaRPr altLang="en-US" lang="zh-CN"/>
            </a:p>
          </p:txBody>
        </p:sp>
        <p:sp>
          <p:nvSpPr>
            <p:cNvPr id="33" name="Freeform 34"/>
            <p:cNvSpPr>
              <a:spLocks noChangeArrowheads="1"/>
            </p:cNvSpPr>
            <p:nvPr/>
          </p:nvSpPr>
          <p:spPr bwMode="auto">
            <a:xfrm>
              <a:off x="4344988" y="3660775"/>
              <a:ext cx="23812" cy="23813"/>
            </a:xfrm>
            <a:custGeom>
              <a:gdLst>
                <a:gd fmla="*/ 1701 w 14" name="T0"/>
                <a:gd fmla="*/ 17009 h 14" name="T1"/>
                <a:gd fmla="*/ 8504 w 14" name="T2"/>
                <a:gd fmla="*/ 1701 h 14" name="T3"/>
                <a:gd fmla="*/ 22111 w 14" name="T4"/>
                <a:gd fmla="*/ 8505 h 14" name="T5"/>
                <a:gd fmla="*/ 15308 w 14" name="T6"/>
                <a:gd fmla="*/ 22112 h 14" name="T7"/>
                <a:gd fmla="*/ 1701 w 14" name="T8"/>
                <a:gd fmla="*/ 17009 h 14" name="T9"/>
                <a:gd fmla="*/ 0 60000 65536" name="T10"/>
                <a:gd fmla="*/ 0 60000 65536" name="T11"/>
                <a:gd fmla="*/ 0 60000 65536" name="T12"/>
                <a:gd fmla="*/ 0 60000 65536" name="T13"/>
                <a:gd fmla="*/ 0 60000 65536" name="T14"/>
                <a:gd fmla="*/ 0 w 14" name="T15"/>
                <a:gd fmla="*/ 0 h 14" name="T16"/>
                <a:gd fmla="*/ 14 w 14" name="T17"/>
                <a:gd fmla="*/ 14 h 14" name="T18"/>
              </a:gdLst>
              <a:cxnLst>
                <a:cxn ang="T10">
                  <a:pos x="T0" y="T1"/>
                </a:cxn>
                <a:cxn ang="T11">
                  <a:pos x="T2" y="T3"/>
                </a:cxn>
                <a:cxn ang="T12">
                  <a:pos x="T4" y="T5"/>
                </a:cxn>
                <a:cxn ang="T13">
                  <a:pos x="T6" y="T7"/>
                </a:cxn>
                <a:cxn ang="T14">
                  <a:pos x="T8" y="T9"/>
                </a:cxn>
              </a:cxnLst>
              <a:rect b="T18" l="T15" r="T17" t="T16"/>
              <a:pathLst>
                <a:path h="14" w="14">
                  <a:moveTo>
                    <a:pt x="1" y="10"/>
                  </a:moveTo>
                  <a:cubicBezTo>
                    <a:pt x="0" y="6"/>
                    <a:pt x="2" y="3"/>
                    <a:pt x="5" y="1"/>
                  </a:cubicBezTo>
                  <a:cubicBezTo>
                    <a:pt x="8" y="0"/>
                    <a:pt x="12" y="2"/>
                    <a:pt x="13" y="5"/>
                  </a:cubicBezTo>
                  <a:cubicBezTo>
                    <a:pt x="14" y="9"/>
                    <a:pt x="12" y="12"/>
                    <a:pt x="9" y="13"/>
                  </a:cubicBezTo>
                  <a:cubicBezTo>
                    <a:pt x="6" y="14"/>
                    <a:pt x="2" y="13"/>
                    <a:pt x="1" y="10"/>
                  </a:cubicBezTo>
                  <a:close/>
                </a:path>
              </a:pathLst>
            </a:custGeom>
            <a:solidFill>
              <a:schemeClr val="tx1"/>
            </a:solidFill>
            <a:ln>
              <a:noFill/>
            </a:ln>
          </p:spPr>
          <p:txBody>
            <a:bodyPr/>
            <a:lstStyle/>
            <a:p>
              <a:endParaRPr altLang="en-US" lang="zh-CN"/>
            </a:p>
          </p:txBody>
        </p:sp>
        <p:sp>
          <p:nvSpPr>
            <p:cNvPr id="34" name="Freeform 47"/>
            <p:cNvSpPr>
              <a:spLocks noChangeArrowheads="1"/>
            </p:cNvSpPr>
            <p:nvPr/>
          </p:nvSpPr>
          <p:spPr bwMode="auto">
            <a:xfrm>
              <a:off x="4198938" y="3870325"/>
              <a:ext cx="195262" cy="44450"/>
            </a:xfrm>
            <a:custGeom>
              <a:gdLst>
                <a:gd fmla="*/ 173961 w 110" name="T0"/>
                <a:gd fmla="*/ 0 h 25" name="T1"/>
                <a:gd fmla="*/ 19526 w 110" name="T2"/>
                <a:gd fmla="*/ 0 h 25" name="T3"/>
                <a:gd fmla="*/ 0 w 110" name="T4"/>
                <a:gd fmla="*/ 21336 h 25" name="T5"/>
                <a:gd fmla="*/ 0 w 110" name="T6"/>
                <a:gd fmla="*/ 44450 h 25" name="T7"/>
                <a:gd fmla="*/ 195262 w 110" name="T8"/>
                <a:gd fmla="*/ 44450 h 25" name="T9"/>
                <a:gd fmla="*/ 195262 w 110" name="T10"/>
                <a:gd fmla="*/ 21336 h 25" name="T11"/>
                <a:gd fmla="*/ 173961 w 110" name="T12"/>
                <a:gd fmla="*/ 0 h 25" name="T13"/>
                <a:gd fmla="*/ 0 60000 65536" name="T14"/>
                <a:gd fmla="*/ 0 60000 65536" name="T15"/>
                <a:gd fmla="*/ 0 60000 65536" name="T16"/>
                <a:gd fmla="*/ 0 60000 65536" name="T17"/>
                <a:gd fmla="*/ 0 60000 65536" name="T18"/>
                <a:gd fmla="*/ 0 60000 65536" name="T19"/>
                <a:gd fmla="*/ 0 60000 65536" name="T20"/>
                <a:gd fmla="*/ 0 w 110" name="T21"/>
                <a:gd fmla="*/ 0 h 25" name="T22"/>
                <a:gd fmla="*/ 110 w 110" name="T23"/>
                <a:gd fmla="*/ 25 h 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5" w="110">
                  <a:moveTo>
                    <a:pt x="98" y="0"/>
                  </a:moveTo>
                  <a:cubicBezTo>
                    <a:pt x="11" y="0"/>
                    <a:pt x="11" y="0"/>
                    <a:pt x="11" y="0"/>
                  </a:cubicBezTo>
                  <a:cubicBezTo>
                    <a:pt x="5" y="0"/>
                    <a:pt x="0" y="5"/>
                    <a:pt x="0" y="12"/>
                  </a:cubicBezTo>
                  <a:cubicBezTo>
                    <a:pt x="0" y="25"/>
                    <a:pt x="0" y="25"/>
                    <a:pt x="0" y="25"/>
                  </a:cubicBezTo>
                  <a:cubicBezTo>
                    <a:pt x="110" y="25"/>
                    <a:pt x="110" y="25"/>
                    <a:pt x="110" y="25"/>
                  </a:cubicBezTo>
                  <a:cubicBezTo>
                    <a:pt x="110" y="12"/>
                    <a:pt x="110" y="12"/>
                    <a:pt x="110" y="12"/>
                  </a:cubicBezTo>
                  <a:cubicBezTo>
                    <a:pt x="110" y="5"/>
                    <a:pt x="105" y="0"/>
                    <a:pt x="98" y="0"/>
                  </a:cubicBezTo>
                  <a:close/>
                </a:path>
              </a:pathLst>
            </a:custGeom>
            <a:solidFill>
              <a:schemeClr val="accent2"/>
            </a:solidFill>
            <a:ln>
              <a:noFill/>
            </a:ln>
          </p:spPr>
          <p:txBody>
            <a:bodyPr/>
            <a:lstStyle/>
            <a:p>
              <a:endParaRPr altLang="en-US" lang="zh-CN"/>
            </a:p>
          </p:txBody>
        </p:sp>
        <p:sp>
          <p:nvSpPr>
            <p:cNvPr id="35" name="Rectangle 48"/>
            <p:cNvSpPr>
              <a:spLocks noChangeArrowheads="1"/>
            </p:cNvSpPr>
            <p:nvPr/>
          </p:nvSpPr>
          <p:spPr bwMode="auto">
            <a:xfrm>
              <a:off x="4197350" y="3921125"/>
              <a:ext cx="77788" cy="15875"/>
            </a:xfrm>
            <a:prstGeom prst="rect">
              <a:avLst/>
            </a:prstGeom>
            <a:solidFill>
              <a:schemeClr val="accent2"/>
            </a:solidFill>
            <a:ln>
              <a:noFill/>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a:solidFill>
                  <a:srgbClr val="000000"/>
                </a:solidFill>
                <a:sym charset="-122" panose="02010600030101010101" pitchFamily="2" typeface="宋体"/>
              </a:endParaRPr>
            </a:p>
          </p:txBody>
        </p:sp>
        <p:sp>
          <p:nvSpPr>
            <p:cNvPr id="36" name="Oval 49"/>
            <p:cNvSpPr>
              <a:spLocks noChangeArrowheads="1"/>
            </p:cNvSpPr>
            <p:nvPr/>
          </p:nvSpPr>
          <p:spPr bwMode="auto">
            <a:xfrm>
              <a:off x="4281488" y="3822700"/>
              <a:ext cx="41275" cy="41275"/>
            </a:xfrm>
            <a:prstGeom prst="ellipse">
              <a:avLst/>
            </a:prstGeom>
            <a:solidFill>
              <a:schemeClr val="accent2"/>
            </a:solidFill>
            <a:ln>
              <a:noFill/>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a:solidFill>
                  <a:srgbClr val="000000"/>
                </a:solidFill>
                <a:sym charset="-122" panose="02010600030101010101" pitchFamily="2" typeface="宋体"/>
              </a:endParaRPr>
            </a:p>
          </p:txBody>
        </p:sp>
        <p:sp>
          <p:nvSpPr>
            <p:cNvPr id="37" name="Oval 50"/>
            <p:cNvSpPr>
              <a:spLocks noChangeArrowheads="1"/>
            </p:cNvSpPr>
            <p:nvPr/>
          </p:nvSpPr>
          <p:spPr bwMode="auto">
            <a:xfrm>
              <a:off x="4344988" y="3822700"/>
              <a:ext cx="39687" cy="41275"/>
            </a:xfrm>
            <a:prstGeom prst="ellipse">
              <a:avLst/>
            </a:prstGeom>
            <a:solidFill>
              <a:schemeClr val="accent2"/>
            </a:solidFill>
            <a:ln>
              <a:noFill/>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a:solidFill>
                  <a:srgbClr val="000000"/>
                </a:solidFill>
                <a:sym charset="-122" panose="02010600030101010101" pitchFamily="2" typeface="宋体"/>
              </a:endParaRPr>
            </a:p>
          </p:txBody>
        </p:sp>
        <p:sp>
          <p:nvSpPr>
            <p:cNvPr id="38" name="Oval 51"/>
            <p:cNvSpPr>
              <a:spLocks noChangeArrowheads="1"/>
            </p:cNvSpPr>
            <p:nvPr/>
          </p:nvSpPr>
          <p:spPr bwMode="auto">
            <a:xfrm>
              <a:off x="4325938" y="3832225"/>
              <a:ext cx="19050" cy="19050"/>
            </a:xfrm>
            <a:prstGeom prst="ellipse">
              <a:avLst/>
            </a:prstGeom>
            <a:solidFill>
              <a:schemeClr val="accent2"/>
            </a:solidFill>
            <a:ln>
              <a:noFill/>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a:solidFill>
                  <a:srgbClr val="000000"/>
                </a:solidFill>
                <a:sym charset="-122" panose="02010600030101010101" pitchFamily="2" typeface="宋体"/>
              </a:endParaRPr>
            </a:p>
          </p:txBody>
        </p:sp>
        <p:sp>
          <p:nvSpPr>
            <p:cNvPr id="39" name="Freeform 52"/>
            <p:cNvSpPr>
              <a:spLocks noChangeArrowheads="1"/>
            </p:cNvSpPr>
            <p:nvPr/>
          </p:nvSpPr>
          <p:spPr bwMode="auto">
            <a:xfrm>
              <a:off x="4168775" y="3952875"/>
              <a:ext cx="134938" cy="165100"/>
            </a:xfrm>
            <a:custGeom>
              <a:gdLst>
                <a:gd fmla="*/ 111857 w 76" name="T0"/>
                <a:gd fmla="*/ 81662 h 93" name="T1"/>
                <a:gd fmla="*/ 67469 w 76" name="T2"/>
                <a:gd fmla="*/ 165100 h 93" name="T3"/>
                <a:gd fmla="*/ 23082 w 76" name="T4"/>
                <a:gd fmla="*/ 81662 h 93" name="T5"/>
                <a:gd fmla="*/ 67469 w 76" name="T6"/>
                <a:gd fmla="*/ 0 h 93" name="T7"/>
                <a:gd fmla="*/ 111857 w 76" name="T8"/>
                <a:gd fmla="*/ 81662 h 93" name="T9"/>
                <a:gd fmla="*/ 0 60000 65536" name="T10"/>
                <a:gd fmla="*/ 0 60000 65536" name="T11"/>
                <a:gd fmla="*/ 0 60000 65536" name="T12"/>
                <a:gd fmla="*/ 0 60000 65536" name="T13"/>
                <a:gd fmla="*/ 0 60000 65536" name="T14"/>
                <a:gd fmla="*/ 0 w 76" name="T15"/>
                <a:gd fmla="*/ 0 h 93" name="T16"/>
                <a:gd fmla="*/ 76 w 76" name="T17"/>
                <a:gd fmla="*/ 93 h 93" name="T18"/>
              </a:gdLst>
              <a:cxnLst>
                <a:cxn ang="T10">
                  <a:pos x="T0" y="T1"/>
                </a:cxn>
                <a:cxn ang="T11">
                  <a:pos x="T2" y="T3"/>
                </a:cxn>
                <a:cxn ang="T12">
                  <a:pos x="T4" y="T5"/>
                </a:cxn>
                <a:cxn ang="T13">
                  <a:pos x="T6" y="T7"/>
                </a:cxn>
                <a:cxn ang="T14">
                  <a:pos x="T8" y="T9"/>
                </a:cxn>
              </a:cxnLst>
              <a:rect b="T18" l="T15" r="T17" t="T16"/>
              <a:pathLst>
                <a:path h="93" w="76">
                  <a:moveTo>
                    <a:pt x="63" y="46"/>
                  </a:moveTo>
                  <a:cubicBezTo>
                    <a:pt x="76" y="72"/>
                    <a:pt x="65" y="93"/>
                    <a:pt x="38" y="93"/>
                  </a:cubicBezTo>
                  <a:cubicBezTo>
                    <a:pt x="11" y="93"/>
                    <a:pt x="0" y="72"/>
                    <a:pt x="13" y="46"/>
                  </a:cubicBezTo>
                  <a:cubicBezTo>
                    <a:pt x="26" y="21"/>
                    <a:pt x="37" y="0"/>
                    <a:pt x="38" y="0"/>
                  </a:cubicBezTo>
                  <a:cubicBezTo>
                    <a:pt x="39" y="0"/>
                    <a:pt x="50" y="21"/>
                    <a:pt x="63" y="46"/>
                  </a:cubicBezTo>
                  <a:close/>
                </a:path>
              </a:pathLst>
            </a:custGeom>
            <a:solidFill>
              <a:schemeClr val="accent2"/>
            </a:solidFill>
            <a:ln>
              <a:noFill/>
            </a:ln>
          </p:spPr>
          <p:txBody>
            <a:bodyPr/>
            <a:lstStyle/>
            <a:p>
              <a:endParaRPr altLang="en-US" lang="zh-CN"/>
            </a:p>
          </p:txBody>
        </p:sp>
      </p:grpSp>
      <p:grpSp>
        <p:nvGrpSpPr>
          <p:cNvPr id="40" name="组合 39"/>
          <p:cNvGrpSpPr/>
          <p:nvPr/>
        </p:nvGrpSpPr>
        <p:grpSpPr>
          <a:xfrm>
            <a:off x="4592638" y="2719388"/>
            <a:ext cx="825500" cy="1404937"/>
            <a:chOff x="4592638" y="2719388"/>
            <a:chExt cx="825500" cy="1404937"/>
          </a:xfrm>
        </p:grpSpPr>
        <p:sp>
          <p:nvSpPr>
            <p:cNvPr id="41" name="Freeform 17"/>
            <p:cNvSpPr>
              <a:spLocks noChangeArrowheads="1" noEditPoints="1"/>
            </p:cNvSpPr>
            <p:nvPr/>
          </p:nvSpPr>
          <p:spPr bwMode="auto">
            <a:xfrm>
              <a:off x="4884738" y="3600450"/>
              <a:ext cx="533400" cy="523875"/>
            </a:xfrm>
            <a:custGeom>
              <a:gdLst>
                <a:gd fmla="*/ 62023 w 301" name="T0"/>
                <a:gd fmla="*/ 143844 h 295" name="T1"/>
                <a:gd fmla="*/ 349102 w 301" name="T2"/>
                <a:gd fmla="*/ 40844 h 295" name="T3"/>
                <a:gd fmla="*/ 487326 w 301" name="T4"/>
                <a:gd fmla="*/ 344514 h 295" name="T5"/>
                <a:gd fmla="*/ 471377 w 301" name="T6"/>
                <a:gd fmla="*/ 380031 h 295" name="T7"/>
                <a:gd fmla="*/ 184298 w 301" name="T8"/>
                <a:gd fmla="*/ 483031 h 295" name="T9"/>
                <a:gd fmla="*/ 46074 w 301" name="T10"/>
                <a:gd fmla="*/ 179361 h 295" name="T11"/>
                <a:gd fmla="*/ 62023 w 301" name="T12"/>
                <a:gd fmla="*/ 143844 h 295" name="T13"/>
                <a:gd fmla="*/ 466060 w 301" name="T14"/>
                <a:gd fmla="*/ 378256 h 295" name="T15"/>
                <a:gd fmla="*/ 483781 w 301" name="T16"/>
                <a:gd fmla="*/ 342739 h 295" name="T17"/>
                <a:gd fmla="*/ 347330 w 301" name="T18"/>
                <a:gd fmla="*/ 46172 h 295" name="T19"/>
                <a:gd fmla="*/ 67340 w 301" name="T20"/>
                <a:gd fmla="*/ 145619 h 295" name="T21"/>
                <a:gd fmla="*/ 51391 w 301" name="T22"/>
                <a:gd fmla="*/ 181136 h 295" name="T23"/>
                <a:gd fmla="*/ 186070 w 301" name="T24"/>
                <a:gd fmla="*/ 479479 h 295" name="T25"/>
                <a:gd fmla="*/ 466060 w 301" name="T26"/>
                <a:gd fmla="*/ 378256 h 29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01" name="T42"/>
                <a:gd fmla="*/ 0 h 295" name="T43"/>
                <a:gd fmla="*/ 301 w 301" name="T44"/>
                <a:gd fmla="*/ 295 h 29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5" w="301">
                  <a:moveTo>
                    <a:pt x="35" y="81"/>
                  </a:moveTo>
                  <a:cubicBezTo>
                    <a:pt x="68" y="25"/>
                    <a:pt x="136" y="0"/>
                    <a:pt x="197" y="23"/>
                  </a:cubicBezTo>
                  <a:cubicBezTo>
                    <a:pt x="266" y="48"/>
                    <a:pt x="301" y="125"/>
                    <a:pt x="275" y="194"/>
                  </a:cubicBezTo>
                  <a:cubicBezTo>
                    <a:pt x="273" y="201"/>
                    <a:pt x="270" y="208"/>
                    <a:pt x="266" y="214"/>
                  </a:cubicBezTo>
                  <a:cubicBezTo>
                    <a:pt x="233" y="271"/>
                    <a:pt x="165" y="295"/>
                    <a:pt x="104" y="272"/>
                  </a:cubicBezTo>
                  <a:cubicBezTo>
                    <a:pt x="36" y="247"/>
                    <a:pt x="0" y="170"/>
                    <a:pt x="26" y="101"/>
                  </a:cubicBezTo>
                  <a:cubicBezTo>
                    <a:pt x="29" y="94"/>
                    <a:pt x="32" y="87"/>
                    <a:pt x="35" y="81"/>
                  </a:cubicBezTo>
                  <a:close/>
                  <a:moveTo>
                    <a:pt x="263" y="213"/>
                  </a:moveTo>
                  <a:cubicBezTo>
                    <a:pt x="267" y="207"/>
                    <a:pt x="270" y="200"/>
                    <a:pt x="273" y="193"/>
                  </a:cubicBezTo>
                  <a:cubicBezTo>
                    <a:pt x="298" y="126"/>
                    <a:pt x="263" y="51"/>
                    <a:pt x="196" y="26"/>
                  </a:cubicBezTo>
                  <a:cubicBezTo>
                    <a:pt x="136" y="3"/>
                    <a:pt x="70" y="27"/>
                    <a:pt x="38" y="82"/>
                  </a:cubicBezTo>
                  <a:cubicBezTo>
                    <a:pt x="34" y="89"/>
                    <a:pt x="31" y="95"/>
                    <a:pt x="29" y="102"/>
                  </a:cubicBezTo>
                  <a:cubicBezTo>
                    <a:pt x="4" y="170"/>
                    <a:pt x="38" y="245"/>
                    <a:pt x="105" y="270"/>
                  </a:cubicBezTo>
                  <a:cubicBezTo>
                    <a:pt x="165" y="292"/>
                    <a:pt x="232" y="268"/>
                    <a:pt x="263" y="213"/>
                  </a:cubicBezTo>
                  <a:close/>
                </a:path>
              </a:pathLst>
            </a:custGeom>
            <a:solidFill>
              <a:schemeClr val="bg1"/>
            </a:solidFill>
            <a:ln>
              <a:noFill/>
            </a:ln>
          </p:spPr>
          <p:txBody>
            <a:bodyPr/>
            <a:lstStyle/>
            <a:p>
              <a:endParaRPr altLang="en-US" lang="zh-CN"/>
            </a:p>
          </p:txBody>
        </p:sp>
        <p:sp>
          <p:nvSpPr>
            <p:cNvPr id="42" name="Freeform 18"/>
            <p:cNvSpPr>
              <a:spLocks noChangeArrowheads="1"/>
            </p:cNvSpPr>
            <p:nvPr/>
          </p:nvSpPr>
          <p:spPr bwMode="auto">
            <a:xfrm>
              <a:off x="4908550" y="3619500"/>
              <a:ext cx="484188" cy="484188"/>
            </a:xfrm>
            <a:custGeom>
              <a:gdLst>
                <a:gd fmla="*/ 168490 w 273" name="T0"/>
                <a:gd fmla="*/ 443396 h 273" name="T1"/>
                <a:gd fmla="*/ 40792 w 273" name="T2"/>
                <a:gd fmla="*/ 168490 h 273" name="T3"/>
                <a:gd fmla="*/ 317471 w 273" name="T4"/>
                <a:gd fmla="*/ 40792 h 273" name="T5"/>
                <a:gd fmla="*/ 443396 w 273" name="T6"/>
                <a:gd fmla="*/ 317471 h 273" name="T7"/>
                <a:gd fmla="*/ 168490 w 273" name="T8"/>
                <a:gd fmla="*/ 443396 h 273" name="T9"/>
                <a:gd fmla="*/ 0 60000 65536" name="T10"/>
                <a:gd fmla="*/ 0 60000 65536" name="T11"/>
                <a:gd fmla="*/ 0 60000 65536" name="T12"/>
                <a:gd fmla="*/ 0 60000 65536" name="T13"/>
                <a:gd fmla="*/ 0 60000 65536" name="T14"/>
                <a:gd fmla="*/ 0 w 273" name="T15"/>
                <a:gd fmla="*/ 0 h 273" name="T16"/>
                <a:gd fmla="*/ 273 w 273" name="T17"/>
                <a:gd fmla="*/ 273 h 273" name="T18"/>
              </a:gdLst>
              <a:cxnLst>
                <a:cxn ang="T10">
                  <a:pos x="T0" y="T1"/>
                </a:cxn>
                <a:cxn ang="T11">
                  <a:pos x="T2" y="T3"/>
                </a:cxn>
                <a:cxn ang="T12">
                  <a:pos x="T4" y="T5"/>
                </a:cxn>
                <a:cxn ang="T13">
                  <a:pos x="T6" y="T7"/>
                </a:cxn>
                <a:cxn ang="T14">
                  <a:pos x="T8" y="T9"/>
                </a:cxn>
              </a:cxnLst>
              <a:rect b="T18" l="T15" r="T17" t="T16"/>
              <a:pathLst>
                <a:path h="273" w="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chemeClr val="bg1"/>
            </a:solidFill>
            <a:ln>
              <a:noFill/>
            </a:ln>
          </p:spPr>
          <p:txBody>
            <a:bodyPr/>
            <a:lstStyle/>
            <a:p>
              <a:endParaRPr altLang="en-US" lang="zh-CN"/>
            </a:p>
          </p:txBody>
        </p:sp>
        <p:sp>
          <p:nvSpPr>
            <p:cNvPr id="43" name="Freeform 35"/>
            <p:cNvSpPr>
              <a:spLocks noChangeArrowheads="1"/>
            </p:cNvSpPr>
            <p:nvPr/>
          </p:nvSpPr>
          <p:spPr bwMode="auto">
            <a:xfrm>
              <a:off x="4592638" y="2719388"/>
              <a:ext cx="439737" cy="893762"/>
            </a:xfrm>
            <a:custGeom>
              <a:gdLst>
                <a:gd fmla="*/ 435156 w 384" name="T0"/>
                <a:gd fmla="*/ 893762 h 783" name="T1"/>
                <a:gd fmla="*/ 0 w 384" name="T2"/>
                <a:gd fmla="*/ 4566 h 783" name="T3"/>
                <a:gd fmla="*/ 5726 w 384" name="T4"/>
                <a:gd fmla="*/ 0 h 783" name="T5"/>
                <a:gd fmla="*/ 439737 w 384" name="T6"/>
                <a:gd fmla="*/ 892621 h 783" name="T7"/>
                <a:gd fmla="*/ 435156 w 384" name="T8"/>
                <a:gd fmla="*/ 893762 h 783" name="T9"/>
                <a:gd fmla="*/ 0 60000 65536" name="T10"/>
                <a:gd fmla="*/ 0 60000 65536" name="T11"/>
                <a:gd fmla="*/ 0 60000 65536" name="T12"/>
                <a:gd fmla="*/ 0 60000 65536" name="T13"/>
                <a:gd fmla="*/ 0 60000 65536" name="T14"/>
                <a:gd fmla="*/ 0 w 384" name="T15"/>
                <a:gd fmla="*/ 0 h 783" name="T16"/>
                <a:gd fmla="*/ 384 w 384" name="T17"/>
                <a:gd fmla="*/ 783 h 783" name="T18"/>
              </a:gdLst>
              <a:cxnLst>
                <a:cxn ang="T10">
                  <a:pos x="T0" y="T1"/>
                </a:cxn>
                <a:cxn ang="T11">
                  <a:pos x="T2" y="T3"/>
                </a:cxn>
                <a:cxn ang="T12">
                  <a:pos x="T4" y="T5"/>
                </a:cxn>
                <a:cxn ang="T13">
                  <a:pos x="T6" y="T7"/>
                </a:cxn>
                <a:cxn ang="T14">
                  <a:pos x="T8" y="T9"/>
                </a:cxn>
              </a:cxnLst>
              <a:rect b="T18" l="T15" r="T17" t="T16"/>
              <a:pathLst>
                <a:path h="783" w="384">
                  <a:moveTo>
                    <a:pt x="380" y="783"/>
                  </a:moveTo>
                  <a:lnTo>
                    <a:pt x="0" y="4"/>
                  </a:lnTo>
                  <a:lnTo>
                    <a:pt x="5" y="0"/>
                  </a:lnTo>
                  <a:lnTo>
                    <a:pt x="384" y="782"/>
                  </a:lnTo>
                  <a:lnTo>
                    <a:pt x="380" y="783"/>
                  </a:lnTo>
                  <a:close/>
                </a:path>
              </a:pathLst>
            </a:custGeom>
            <a:solidFill>
              <a:schemeClr val="bg1"/>
            </a:solidFill>
            <a:ln>
              <a:noFill/>
            </a:ln>
          </p:spPr>
          <p:txBody>
            <a:bodyPr/>
            <a:lstStyle/>
            <a:p>
              <a:endParaRPr altLang="en-US" lang="zh-CN"/>
            </a:p>
          </p:txBody>
        </p:sp>
        <p:sp>
          <p:nvSpPr>
            <p:cNvPr id="44" name="Freeform 36"/>
            <p:cNvSpPr>
              <a:spLocks noChangeArrowheads="1"/>
            </p:cNvSpPr>
            <p:nvPr/>
          </p:nvSpPr>
          <p:spPr bwMode="auto">
            <a:xfrm>
              <a:off x="5010150" y="3590925"/>
              <a:ext cx="28575" cy="25400"/>
            </a:xfrm>
            <a:custGeom>
              <a:gdLst>
                <a:gd fmla="*/ 7620 w 15" name="T0"/>
                <a:gd fmla="*/ 22013 h 15" name="T1"/>
                <a:gd fmla="*/ 3810 w 15" name="T2"/>
                <a:gd fmla="*/ 6773 h 15" name="T3"/>
                <a:gd fmla="*/ 19050 w 15" name="T4"/>
                <a:gd fmla="*/ 3387 h 15" name="T5"/>
                <a:gd fmla="*/ 24765 w 15" name="T6"/>
                <a:gd fmla="*/ 16933 h 15" name="T7"/>
                <a:gd fmla="*/ 7620 w 15" name="T8"/>
                <a:gd fmla="*/ 22013 h 15" name="T9"/>
                <a:gd fmla="*/ 0 60000 65536" name="T10"/>
                <a:gd fmla="*/ 0 60000 65536" name="T11"/>
                <a:gd fmla="*/ 0 60000 65536" name="T12"/>
                <a:gd fmla="*/ 0 60000 65536" name="T13"/>
                <a:gd fmla="*/ 0 60000 65536" name="T14"/>
                <a:gd fmla="*/ 0 w 15" name="T15"/>
                <a:gd fmla="*/ 0 h 15" name="T16"/>
                <a:gd fmla="*/ 15 w 15" name="T17"/>
                <a:gd fmla="*/ 15 h 15" name="T18"/>
              </a:gdLst>
              <a:cxnLst>
                <a:cxn ang="T10">
                  <a:pos x="T0" y="T1"/>
                </a:cxn>
                <a:cxn ang="T11">
                  <a:pos x="T2" y="T3"/>
                </a:cxn>
                <a:cxn ang="T12">
                  <a:pos x="T4" y="T5"/>
                </a:cxn>
                <a:cxn ang="T13">
                  <a:pos x="T6" y="T7"/>
                </a:cxn>
                <a:cxn ang="T14">
                  <a:pos x="T8" y="T9"/>
                </a:cxn>
              </a:cxnLst>
              <a:rect b="T18" l="T15" r="T17" t="T16"/>
              <a:pathLst>
                <a:path h="15" w="15">
                  <a:moveTo>
                    <a:pt x="4" y="13"/>
                  </a:moveTo>
                  <a:cubicBezTo>
                    <a:pt x="1" y="11"/>
                    <a:pt x="0" y="7"/>
                    <a:pt x="2" y="4"/>
                  </a:cubicBezTo>
                  <a:cubicBezTo>
                    <a:pt x="4" y="1"/>
                    <a:pt x="7" y="0"/>
                    <a:pt x="10" y="2"/>
                  </a:cubicBezTo>
                  <a:cubicBezTo>
                    <a:pt x="13" y="4"/>
                    <a:pt x="15" y="7"/>
                    <a:pt x="13" y="10"/>
                  </a:cubicBezTo>
                  <a:cubicBezTo>
                    <a:pt x="11" y="13"/>
                    <a:pt x="7" y="15"/>
                    <a:pt x="4" y="13"/>
                  </a:cubicBezTo>
                  <a:close/>
                </a:path>
              </a:pathLst>
            </a:custGeom>
            <a:solidFill>
              <a:schemeClr val="bg1"/>
            </a:solidFill>
            <a:ln>
              <a:noFill/>
            </a:ln>
          </p:spPr>
          <p:txBody>
            <a:bodyPr/>
            <a:lstStyle/>
            <a:p>
              <a:endParaRPr altLang="en-US" lang="zh-CN"/>
            </a:p>
          </p:txBody>
        </p:sp>
        <p:sp>
          <p:nvSpPr>
            <p:cNvPr id="45" name="Freeform 53"/>
            <p:cNvSpPr>
              <a:spLocks noChangeArrowheads="1"/>
            </p:cNvSpPr>
            <p:nvPr/>
          </p:nvSpPr>
          <p:spPr bwMode="auto">
            <a:xfrm>
              <a:off x="5032375" y="3741738"/>
              <a:ext cx="217488" cy="146050"/>
            </a:xfrm>
            <a:custGeom>
              <a:gdLst>
                <a:gd fmla="*/ 205111 w 123" name="T0"/>
                <a:gd fmla="*/ 46309 h 82" name="T1"/>
                <a:gd fmla="*/ 38900 w 123" name="T2"/>
                <a:gd fmla="*/ 46309 h 82" name="T3"/>
                <a:gd fmla="*/ 5305 w 123" name="T4"/>
                <a:gd fmla="*/ 146050 h 82" name="T5"/>
                <a:gd fmla="*/ 31828 w 123" name="T6"/>
                <a:gd fmla="*/ 94398 h 82" name="T7"/>
                <a:gd fmla="*/ 166210 w 123" name="T8"/>
                <a:gd fmla="*/ 85493 h 82" name="T9"/>
                <a:gd fmla="*/ 152065 w 123" name="T10"/>
                <a:gd fmla="*/ 99741 h 82" name="T11"/>
                <a:gd fmla="*/ 217488 w 123" name="T12"/>
                <a:gd fmla="*/ 99741 h 82" name="T13"/>
                <a:gd fmla="*/ 217488 w 123" name="T14"/>
                <a:gd fmla="*/ 32060 h 82" name="T15"/>
                <a:gd fmla="*/ 205111 w 123" name="T16"/>
                <a:gd fmla="*/ 46309 h 8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3" name="T27"/>
                <a:gd fmla="*/ 0 h 82" name="T28"/>
                <a:gd fmla="*/ 123 w 123" name="T29"/>
                <a:gd fmla="*/ 82 h 8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2" w="123">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accent2"/>
            </a:solidFill>
            <a:ln>
              <a:noFill/>
            </a:ln>
          </p:spPr>
          <p:txBody>
            <a:bodyPr/>
            <a:lstStyle/>
            <a:p>
              <a:endParaRPr altLang="en-US" lang="zh-CN"/>
            </a:p>
          </p:txBody>
        </p:sp>
        <p:sp>
          <p:nvSpPr>
            <p:cNvPr id="46" name="Freeform 54"/>
            <p:cNvSpPr>
              <a:spLocks noChangeArrowheads="1"/>
            </p:cNvSpPr>
            <p:nvPr/>
          </p:nvSpPr>
          <p:spPr bwMode="auto">
            <a:xfrm>
              <a:off x="5056188" y="3857625"/>
              <a:ext cx="217487" cy="144463"/>
            </a:xfrm>
            <a:custGeom>
              <a:gdLst>
                <a:gd fmla="*/ 14145 w 123" name="T0"/>
                <a:gd fmla="*/ 98092 h 81" name="T1"/>
                <a:gd fmla="*/ 180355 w 123" name="T2"/>
                <a:gd fmla="*/ 98092 h 81" name="T3"/>
                <a:gd fmla="*/ 213951 w 123" name="T4"/>
                <a:gd fmla="*/ 0 h 81" name="T5"/>
                <a:gd fmla="*/ 185660 w 123" name="T6"/>
                <a:gd fmla="*/ 49938 h 81" name="T7"/>
                <a:gd fmla="*/ 53046 w 123" name="T8"/>
                <a:gd fmla="*/ 58855 h 81" name="T9"/>
                <a:gd fmla="*/ 67191 w 123" name="T10"/>
                <a:gd fmla="*/ 44587 h 81" name="T11"/>
                <a:gd fmla="*/ 0 w 123" name="T12"/>
                <a:gd fmla="*/ 44587 h 81" name="T13"/>
                <a:gd fmla="*/ 0 w 123" name="T14"/>
                <a:gd fmla="*/ 112360 h 81" name="T15"/>
                <a:gd fmla="*/ 14145 w 123" name="T16"/>
                <a:gd fmla="*/ 98092 h 8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3" name="T27"/>
                <a:gd fmla="*/ 0 h 81" name="T28"/>
                <a:gd fmla="*/ 123 w 123" name="T29"/>
                <a:gd fmla="*/ 81 h 8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1" w="123">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accent2"/>
            </a:solidFill>
            <a:ln>
              <a:noFill/>
            </a:ln>
          </p:spPr>
          <p:txBody>
            <a:bodyPr/>
            <a:lstStyle/>
            <a:p>
              <a:endParaRPr altLang="en-US" lang="zh-CN"/>
            </a:p>
          </p:txBody>
        </p:sp>
      </p:grpSp>
      <p:grpSp>
        <p:nvGrpSpPr>
          <p:cNvPr id="47" name="组合 46"/>
          <p:cNvGrpSpPr/>
          <p:nvPr/>
        </p:nvGrpSpPr>
        <p:grpSpPr>
          <a:xfrm>
            <a:off x="4594225" y="2719388"/>
            <a:ext cx="1782763" cy="785812"/>
            <a:chOff x="4594225" y="2719388"/>
            <a:chExt cx="1782763" cy="785812"/>
          </a:xfrm>
        </p:grpSpPr>
        <p:sp>
          <p:nvSpPr>
            <p:cNvPr id="48" name="Freeform 19"/>
            <p:cNvSpPr>
              <a:spLocks noChangeArrowheads="1" noEditPoints="1"/>
            </p:cNvSpPr>
            <p:nvPr/>
          </p:nvSpPr>
          <p:spPr bwMode="auto">
            <a:xfrm>
              <a:off x="5870575" y="2971800"/>
              <a:ext cx="506413" cy="533400"/>
            </a:xfrm>
            <a:custGeom>
              <a:gdLst>
                <a:gd fmla="*/ 21323 w 285" name="T0"/>
                <a:gd fmla="*/ 307594 h 300" name="T1"/>
                <a:gd fmla="*/ 174135 w 285" name="T2"/>
                <a:gd fmla="*/ 44450 h 300" name="T3"/>
                <a:gd fmla="*/ 476206 w 285" name="T4"/>
                <a:gd fmla="*/ 186690 h 300" name="T5"/>
                <a:gd fmla="*/ 486867 w 285" name="T6"/>
                <a:gd fmla="*/ 225806 h 300" name="T7"/>
                <a:gd fmla="*/ 332278 w 285" name="T8"/>
                <a:gd fmla="*/ 488950 h 300" name="T9"/>
                <a:gd fmla="*/ 30207 w 285" name="T10"/>
                <a:gd fmla="*/ 346710 h 300" name="T11"/>
                <a:gd fmla="*/ 21323 w 285" name="T12"/>
                <a:gd fmla="*/ 307594 h 300" name="T13"/>
                <a:gd fmla="*/ 481537 w 285" name="T14"/>
                <a:gd fmla="*/ 227584 h 300" name="T15"/>
                <a:gd fmla="*/ 470875 w 285" name="T16"/>
                <a:gd fmla="*/ 188468 h 300" name="T17"/>
                <a:gd fmla="*/ 175912 w 285" name="T18"/>
                <a:gd fmla="*/ 48006 h 300" name="T19"/>
                <a:gd fmla="*/ 24876 w 285" name="T20"/>
                <a:gd fmla="*/ 307594 h 300" name="T21"/>
                <a:gd fmla="*/ 35538 w 285" name="T22"/>
                <a:gd fmla="*/ 344932 h 300" name="T23"/>
                <a:gd fmla="*/ 330501 w 285" name="T24"/>
                <a:gd fmla="*/ 485394 h 300" name="T25"/>
                <a:gd fmla="*/ 481537 w 285" name="T26"/>
                <a:gd fmla="*/ 227584 h 30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85" name="T42"/>
                <a:gd fmla="*/ 0 h 300" name="T43"/>
                <a:gd fmla="*/ 285 w 285" name="T44"/>
                <a:gd fmla="*/ 300 h 30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00" w="285">
                  <a:moveTo>
                    <a:pt x="12" y="173"/>
                  </a:moveTo>
                  <a:cubicBezTo>
                    <a:pt x="0" y="109"/>
                    <a:pt x="37" y="47"/>
                    <a:pt x="98" y="25"/>
                  </a:cubicBezTo>
                  <a:cubicBezTo>
                    <a:pt x="167" y="0"/>
                    <a:pt x="243" y="36"/>
                    <a:pt x="268" y="105"/>
                  </a:cubicBezTo>
                  <a:cubicBezTo>
                    <a:pt x="271" y="112"/>
                    <a:pt x="273" y="120"/>
                    <a:pt x="274" y="127"/>
                  </a:cubicBezTo>
                  <a:cubicBezTo>
                    <a:pt x="285" y="191"/>
                    <a:pt x="249" y="254"/>
                    <a:pt x="187" y="275"/>
                  </a:cubicBezTo>
                  <a:cubicBezTo>
                    <a:pt x="118" y="300"/>
                    <a:pt x="42" y="264"/>
                    <a:pt x="17" y="195"/>
                  </a:cubicBezTo>
                  <a:cubicBezTo>
                    <a:pt x="15" y="188"/>
                    <a:pt x="13" y="180"/>
                    <a:pt x="12" y="173"/>
                  </a:cubicBezTo>
                  <a:close/>
                  <a:moveTo>
                    <a:pt x="271" y="128"/>
                  </a:moveTo>
                  <a:cubicBezTo>
                    <a:pt x="270" y="120"/>
                    <a:pt x="268" y="113"/>
                    <a:pt x="265" y="106"/>
                  </a:cubicBezTo>
                  <a:cubicBezTo>
                    <a:pt x="241" y="39"/>
                    <a:pt x="167" y="3"/>
                    <a:pt x="99" y="27"/>
                  </a:cubicBezTo>
                  <a:cubicBezTo>
                    <a:pt x="39" y="49"/>
                    <a:pt x="3" y="110"/>
                    <a:pt x="14" y="173"/>
                  </a:cubicBezTo>
                  <a:cubicBezTo>
                    <a:pt x="16" y="180"/>
                    <a:pt x="18" y="187"/>
                    <a:pt x="20" y="194"/>
                  </a:cubicBezTo>
                  <a:cubicBezTo>
                    <a:pt x="44" y="261"/>
                    <a:pt x="119" y="297"/>
                    <a:pt x="186" y="273"/>
                  </a:cubicBezTo>
                  <a:cubicBezTo>
                    <a:pt x="246" y="251"/>
                    <a:pt x="282" y="190"/>
                    <a:pt x="271" y="128"/>
                  </a:cubicBezTo>
                  <a:close/>
                </a:path>
              </a:pathLst>
            </a:custGeom>
            <a:solidFill>
              <a:schemeClr val="tx2"/>
            </a:solidFill>
            <a:ln>
              <a:noFill/>
            </a:ln>
          </p:spPr>
          <p:txBody>
            <a:bodyPr/>
            <a:lstStyle/>
            <a:p>
              <a:endParaRPr altLang="en-US" lang="zh-CN"/>
            </a:p>
          </p:txBody>
        </p:sp>
        <p:sp>
          <p:nvSpPr>
            <p:cNvPr id="49" name="Freeform 20"/>
            <p:cNvSpPr>
              <a:spLocks noChangeArrowheads="1"/>
            </p:cNvSpPr>
            <p:nvPr/>
          </p:nvSpPr>
          <p:spPr bwMode="auto">
            <a:xfrm>
              <a:off x="5883275" y="2997200"/>
              <a:ext cx="482600" cy="481013"/>
            </a:xfrm>
            <a:custGeom>
              <a:gdLst>
                <a:gd fmla="*/ 312271 w 272" name="T0"/>
                <a:gd fmla="*/ 442108 h 272" name="T1"/>
                <a:gd fmla="*/ 39034 w 272" name="T2"/>
                <a:gd fmla="*/ 313012 h 272" name="T3"/>
                <a:gd fmla="*/ 168555 w 272" name="T4"/>
                <a:gd fmla="*/ 38905 h 272" name="T5"/>
                <a:gd fmla="*/ 441792 w 272" name="T6"/>
                <a:gd fmla="*/ 169769 h 272" name="T7"/>
                <a:gd fmla="*/ 312271 w 272" name="T8"/>
                <a:gd fmla="*/ 442108 h 272" name="T9"/>
                <a:gd fmla="*/ 0 60000 65536" name="T10"/>
                <a:gd fmla="*/ 0 60000 65536" name="T11"/>
                <a:gd fmla="*/ 0 60000 65536" name="T12"/>
                <a:gd fmla="*/ 0 60000 65536" name="T13"/>
                <a:gd fmla="*/ 0 60000 65536" name="T14"/>
                <a:gd fmla="*/ 0 w 272" name="T15"/>
                <a:gd fmla="*/ 0 h 272" name="T16"/>
                <a:gd fmla="*/ 272 w 272" name="T17"/>
                <a:gd fmla="*/ 272 h 272" name="T18"/>
              </a:gdLst>
              <a:cxnLst>
                <a:cxn ang="T10">
                  <a:pos x="T0" y="T1"/>
                </a:cxn>
                <a:cxn ang="T11">
                  <a:pos x="T2" y="T3"/>
                </a:cxn>
                <a:cxn ang="T12">
                  <a:pos x="T4" y="T5"/>
                </a:cxn>
                <a:cxn ang="T13">
                  <a:pos x="T6" y="T7"/>
                </a:cxn>
                <a:cxn ang="T14">
                  <a:pos x="T8" y="T9"/>
                </a:cxn>
              </a:cxnLst>
              <a:rect b="T18" l="T15" r="T17" t="T16"/>
              <a:pathLst>
                <a:path h="272" w="272">
                  <a:moveTo>
                    <a:pt x="176" y="250"/>
                  </a:moveTo>
                  <a:cubicBezTo>
                    <a:pt x="113" y="272"/>
                    <a:pt x="44" y="239"/>
                    <a:pt x="22" y="177"/>
                  </a:cubicBezTo>
                  <a:cubicBezTo>
                    <a:pt x="0" y="114"/>
                    <a:pt x="32" y="45"/>
                    <a:pt x="95" y="22"/>
                  </a:cubicBezTo>
                  <a:cubicBezTo>
                    <a:pt x="158" y="0"/>
                    <a:pt x="227" y="33"/>
                    <a:pt x="249" y="96"/>
                  </a:cubicBezTo>
                  <a:cubicBezTo>
                    <a:pt x="272" y="158"/>
                    <a:pt x="239" y="227"/>
                    <a:pt x="176" y="250"/>
                  </a:cubicBezTo>
                  <a:close/>
                </a:path>
              </a:pathLst>
            </a:custGeom>
            <a:solidFill>
              <a:schemeClr val="tx2"/>
            </a:solidFill>
            <a:ln>
              <a:noFill/>
            </a:ln>
          </p:spPr>
          <p:txBody>
            <a:bodyPr/>
            <a:lstStyle/>
            <a:p>
              <a:endParaRPr altLang="en-US" lang="zh-CN"/>
            </a:p>
          </p:txBody>
        </p:sp>
        <p:sp>
          <p:nvSpPr>
            <p:cNvPr id="50" name="Freeform 37"/>
            <p:cNvSpPr>
              <a:spLocks noChangeArrowheads="1"/>
            </p:cNvSpPr>
            <p:nvPr/>
          </p:nvSpPr>
          <p:spPr bwMode="auto">
            <a:xfrm>
              <a:off x="4594225" y="2719388"/>
              <a:ext cx="1258888" cy="401637"/>
            </a:xfrm>
            <a:custGeom>
              <a:gdLst>
                <a:gd fmla="*/ 1255713 w 793" name="T0"/>
                <a:gd fmla="*/ 401637 h 358" name="T1"/>
                <a:gd fmla="*/ 0 w 793" name="T2"/>
                <a:gd fmla="*/ 4488 h 358" name="T3"/>
                <a:gd fmla="*/ 1588 w 793" name="T4"/>
                <a:gd fmla="*/ 0 h 358" name="T5"/>
                <a:gd fmla="*/ 1258888 w 793" name="T6"/>
                <a:gd fmla="*/ 396028 h 358" name="T7"/>
                <a:gd fmla="*/ 1255713 w 793" name="T8"/>
                <a:gd fmla="*/ 401637 h 358" name="T9"/>
                <a:gd fmla="*/ 0 60000 65536" name="T10"/>
                <a:gd fmla="*/ 0 60000 65536" name="T11"/>
                <a:gd fmla="*/ 0 60000 65536" name="T12"/>
                <a:gd fmla="*/ 0 60000 65536" name="T13"/>
                <a:gd fmla="*/ 0 60000 65536" name="T14"/>
                <a:gd fmla="*/ 0 w 793" name="T15"/>
                <a:gd fmla="*/ 0 h 358" name="T16"/>
                <a:gd fmla="*/ 793 w 793" name="T17"/>
                <a:gd fmla="*/ 358 h 358" name="T18"/>
              </a:gdLst>
              <a:cxnLst>
                <a:cxn ang="T10">
                  <a:pos x="T0" y="T1"/>
                </a:cxn>
                <a:cxn ang="T11">
                  <a:pos x="T2" y="T3"/>
                </a:cxn>
                <a:cxn ang="T12">
                  <a:pos x="T4" y="T5"/>
                </a:cxn>
                <a:cxn ang="T13">
                  <a:pos x="T6" y="T7"/>
                </a:cxn>
                <a:cxn ang="T14">
                  <a:pos x="T8" y="T9"/>
                </a:cxn>
              </a:cxnLst>
              <a:rect b="T18" l="T15" r="T17" t="T16"/>
              <a:pathLst>
                <a:path h="358" w="793">
                  <a:moveTo>
                    <a:pt x="791" y="358"/>
                  </a:moveTo>
                  <a:lnTo>
                    <a:pt x="0" y="4"/>
                  </a:lnTo>
                  <a:lnTo>
                    <a:pt x="1" y="0"/>
                  </a:lnTo>
                  <a:lnTo>
                    <a:pt x="793" y="353"/>
                  </a:lnTo>
                  <a:lnTo>
                    <a:pt x="791" y="358"/>
                  </a:lnTo>
                  <a:close/>
                </a:path>
              </a:pathLst>
            </a:custGeom>
            <a:solidFill>
              <a:schemeClr val="tx2"/>
            </a:solidFill>
            <a:ln>
              <a:noFill/>
            </a:ln>
          </p:spPr>
          <p:txBody>
            <a:bodyPr/>
            <a:lstStyle/>
            <a:p>
              <a:endParaRPr altLang="en-US" lang="zh-CN"/>
            </a:p>
          </p:txBody>
        </p:sp>
        <p:sp>
          <p:nvSpPr>
            <p:cNvPr id="51" name="Freeform 38"/>
            <p:cNvSpPr>
              <a:spLocks noChangeArrowheads="1"/>
            </p:cNvSpPr>
            <p:nvPr/>
          </p:nvSpPr>
          <p:spPr bwMode="auto">
            <a:xfrm>
              <a:off x="5848350" y="3109913"/>
              <a:ext cx="25400" cy="23812"/>
            </a:xfrm>
            <a:custGeom>
              <a:gdLst>
                <a:gd fmla="*/ 15631 w 13" name="T0"/>
                <a:gd fmla="*/ 23812 h 13" name="T1"/>
                <a:gd fmla="*/ 0 w 13" name="T2"/>
                <a:gd fmla="*/ 14654 h 13" name="T3"/>
                <a:gd fmla="*/ 9769 w 13" name="T4"/>
                <a:gd fmla="*/ 0 h 13" name="T5"/>
                <a:gd fmla="*/ 25400 w 13" name="T6"/>
                <a:gd fmla="*/ 9158 h 13" name="T7"/>
                <a:gd fmla="*/ 15631 w 13" name="T8"/>
                <a:gd fmla="*/ 23812 h 13" name="T9"/>
                <a:gd fmla="*/ 0 60000 65536" name="T10"/>
                <a:gd fmla="*/ 0 60000 65536" name="T11"/>
                <a:gd fmla="*/ 0 60000 65536" name="T12"/>
                <a:gd fmla="*/ 0 60000 65536" name="T13"/>
                <a:gd fmla="*/ 0 60000 65536" name="T14"/>
                <a:gd fmla="*/ 0 w 13" name="T15"/>
                <a:gd fmla="*/ 0 h 13" name="T16"/>
                <a:gd fmla="*/ 13 w 13" name="T17"/>
                <a:gd fmla="*/ 13 h 13" name="T18"/>
              </a:gdLst>
              <a:cxnLst>
                <a:cxn ang="T10">
                  <a:pos x="T0" y="T1"/>
                </a:cxn>
                <a:cxn ang="T11">
                  <a:pos x="T2" y="T3"/>
                </a:cxn>
                <a:cxn ang="T12">
                  <a:pos x="T4" y="T5"/>
                </a:cxn>
                <a:cxn ang="T13">
                  <a:pos x="T6" y="T7"/>
                </a:cxn>
                <a:cxn ang="T14">
                  <a:pos x="T8" y="T9"/>
                </a:cxn>
              </a:cxnLst>
              <a:rect b="T18" l="T15" r="T17" t="T16"/>
              <a:pathLst>
                <a:path h="13" w="13">
                  <a:moveTo>
                    <a:pt x="8" y="13"/>
                  </a:moveTo>
                  <a:cubicBezTo>
                    <a:pt x="4" y="13"/>
                    <a:pt x="1" y="11"/>
                    <a:pt x="0" y="8"/>
                  </a:cubicBezTo>
                  <a:cubicBezTo>
                    <a:pt x="0" y="4"/>
                    <a:pt x="2" y="1"/>
                    <a:pt x="5" y="0"/>
                  </a:cubicBezTo>
                  <a:cubicBezTo>
                    <a:pt x="9" y="0"/>
                    <a:pt x="12" y="2"/>
                    <a:pt x="13" y="5"/>
                  </a:cubicBezTo>
                  <a:cubicBezTo>
                    <a:pt x="13" y="9"/>
                    <a:pt x="11" y="12"/>
                    <a:pt x="8" y="13"/>
                  </a:cubicBezTo>
                  <a:close/>
                </a:path>
              </a:pathLst>
            </a:custGeom>
            <a:solidFill>
              <a:schemeClr val="tx2"/>
            </a:solidFill>
            <a:ln>
              <a:noFill/>
            </a:ln>
          </p:spPr>
          <p:txBody>
            <a:bodyPr/>
            <a:lstStyle/>
            <a:p>
              <a:endParaRPr altLang="en-US" lang="zh-CN"/>
            </a:p>
          </p:txBody>
        </p:sp>
        <p:sp>
          <p:nvSpPr>
            <p:cNvPr id="52" name="Freeform 55"/>
            <p:cNvSpPr>
              <a:spLocks noChangeArrowheads="1"/>
            </p:cNvSpPr>
            <p:nvPr/>
          </p:nvSpPr>
          <p:spPr bwMode="auto">
            <a:xfrm>
              <a:off x="6121400" y="3106738"/>
              <a:ext cx="65088" cy="71437"/>
            </a:xfrm>
            <a:custGeom>
              <a:gdLst>
                <a:gd fmla="*/ 31664 w 37" name="T0"/>
                <a:gd fmla="*/ 25003 h 40" name="T1"/>
                <a:gd fmla="*/ 3518 w 37" name="T2"/>
                <a:gd fmla="*/ 60721 h 40" name="T3"/>
                <a:gd fmla="*/ 65088 w 37" name="T4"/>
                <a:gd fmla="*/ 0 h 40" name="T5"/>
                <a:gd fmla="*/ 42219 w 37" name="T6"/>
                <a:gd fmla="*/ 50006 h 40" name="T7"/>
                <a:gd fmla="*/ 7037 w 37" name="T8"/>
                <a:gd fmla="*/ 60721 h 40" name="T9"/>
                <a:gd fmla="*/ 31664 w 37" name="T10"/>
                <a:gd fmla="*/ 25003 h 40" name="T11"/>
                <a:gd fmla="*/ 0 60000 65536" name="T12"/>
                <a:gd fmla="*/ 0 60000 65536" name="T13"/>
                <a:gd fmla="*/ 0 60000 65536" name="T14"/>
                <a:gd fmla="*/ 0 60000 65536" name="T15"/>
                <a:gd fmla="*/ 0 60000 65536" name="T16"/>
                <a:gd fmla="*/ 0 60000 65536" name="T17"/>
                <a:gd fmla="*/ 0 w 37" name="T18"/>
                <a:gd fmla="*/ 0 h 40" name="T19"/>
                <a:gd fmla="*/ 37 w 37" name="T20"/>
                <a:gd fmla="*/ 40 h 40" name="T21"/>
              </a:gdLst>
              <a:cxnLst>
                <a:cxn ang="T12">
                  <a:pos x="T0" y="T1"/>
                </a:cxn>
                <a:cxn ang="T13">
                  <a:pos x="T2" y="T3"/>
                </a:cxn>
                <a:cxn ang="T14">
                  <a:pos x="T4" y="T5"/>
                </a:cxn>
                <a:cxn ang="T15">
                  <a:pos x="T6" y="T7"/>
                </a:cxn>
                <a:cxn ang="T16">
                  <a:pos x="T8" y="T9"/>
                </a:cxn>
                <a:cxn ang="T17">
                  <a:pos x="T10" y="T11"/>
                </a:cxn>
              </a:cxnLst>
              <a:rect b="T21" l="T18" r="T20" t="T19"/>
              <a:pathLst>
                <a:path h="40" w="37">
                  <a:moveTo>
                    <a:pt x="18" y="14"/>
                  </a:moveTo>
                  <a:cubicBezTo>
                    <a:pt x="11" y="18"/>
                    <a:pt x="5" y="27"/>
                    <a:pt x="2" y="34"/>
                  </a:cubicBezTo>
                  <a:cubicBezTo>
                    <a:pt x="0" y="21"/>
                    <a:pt x="6" y="10"/>
                    <a:pt x="37" y="0"/>
                  </a:cubicBezTo>
                  <a:cubicBezTo>
                    <a:pt x="24" y="9"/>
                    <a:pt x="32" y="17"/>
                    <a:pt x="24" y="28"/>
                  </a:cubicBezTo>
                  <a:cubicBezTo>
                    <a:pt x="15" y="40"/>
                    <a:pt x="4" y="34"/>
                    <a:pt x="4" y="34"/>
                  </a:cubicBezTo>
                  <a:cubicBezTo>
                    <a:pt x="6" y="28"/>
                    <a:pt x="12" y="21"/>
                    <a:pt x="18" y="14"/>
                  </a:cubicBezTo>
                  <a:close/>
                </a:path>
              </a:pathLst>
            </a:custGeom>
            <a:solidFill>
              <a:schemeClr val="accent2"/>
            </a:solidFill>
            <a:ln>
              <a:noFill/>
            </a:ln>
          </p:spPr>
          <p:txBody>
            <a:bodyPr/>
            <a:lstStyle/>
            <a:p>
              <a:endParaRPr altLang="en-US" lang="zh-CN"/>
            </a:p>
          </p:txBody>
        </p:sp>
        <p:sp>
          <p:nvSpPr>
            <p:cNvPr id="53" name="Freeform 56"/>
            <p:cNvSpPr>
              <a:spLocks noChangeArrowheads="1" noEditPoints="1"/>
            </p:cNvSpPr>
            <p:nvPr/>
          </p:nvSpPr>
          <p:spPr bwMode="auto">
            <a:xfrm>
              <a:off x="6018213" y="3173413"/>
              <a:ext cx="212725" cy="179387"/>
            </a:xfrm>
            <a:custGeom>
              <a:gdLst>
                <a:gd fmla="*/ 148908 w 120" name="T0"/>
                <a:gd fmla="*/ 0 h 101" name="T1"/>
                <a:gd fmla="*/ 106363 w 120" name="T2"/>
                <a:gd fmla="*/ 8881 h 101" name="T3"/>
                <a:gd fmla="*/ 65590 w 120" name="T4"/>
                <a:gd fmla="*/ 0 h 101" name="T5"/>
                <a:gd fmla="*/ 0 w 120" name="T6"/>
                <a:gd fmla="*/ 88805 h 101" name="T7"/>
                <a:gd fmla="*/ 88635 w 120" name="T8"/>
                <a:gd fmla="*/ 179387 h 101" name="T9"/>
                <a:gd fmla="*/ 106363 w 120" name="T10"/>
                <a:gd fmla="*/ 177611 h 101" name="T11"/>
                <a:gd fmla="*/ 124090 w 120" name="T12"/>
                <a:gd fmla="*/ 179387 h 101" name="T13"/>
                <a:gd fmla="*/ 212725 w 120" name="T14"/>
                <a:gd fmla="*/ 88805 h 101" name="T15"/>
                <a:gd fmla="*/ 148908 w 120" name="T16"/>
                <a:gd fmla="*/ 0 h 101" name="T17"/>
                <a:gd fmla="*/ 86863 w 120" name="T18"/>
                <a:gd fmla="*/ 103014 h 101" name="T19"/>
                <a:gd fmla="*/ 77999 w 120" name="T20"/>
                <a:gd fmla="*/ 94134 h 101" name="T21"/>
                <a:gd fmla="*/ 86863 w 120" name="T22"/>
                <a:gd fmla="*/ 85253 h 101" name="T23"/>
                <a:gd fmla="*/ 95726 w 120" name="T24"/>
                <a:gd fmla="*/ 94134 h 101" name="T25"/>
                <a:gd fmla="*/ 86863 w 120" name="T26"/>
                <a:gd fmla="*/ 103014 h 101" name="T27"/>
                <a:gd fmla="*/ 118771 w 120" name="T28"/>
                <a:gd fmla="*/ 103014 h 101" name="T29"/>
                <a:gd fmla="*/ 109908 w 120" name="T30"/>
                <a:gd fmla="*/ 94134 h 101" name="T31"/>
                <a:gd fmla="*/ 118771 w 120" name="T32"/>
                <a:gd fmla="*/ 85253 h 101" name="T33"/>
                <a:gd fmla="*/ 127635 w 120" name="T34"/>
                <a:gd fmla="*/ 94134 h 101" name="T35"/>
                <a:gd fmla="*/ 118771 w 120" name="T36"/>
                <a:gd fmla="*/ 103014 h 101"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20" name="T57"/>
                <a:gd fmla="*/ 0 h 101" name="T58"/>
                <a:gd fmla="*/ 120 w 120" name="T59"/>
                <a:gd fmla="*/ 101 h 101"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00" w="120">
                  <a:moveTo>
                    <a:pt x="84" y="0"/>
                  </a:moveTo>
                  <a:cubicBezTo>
                    <a:pt x="76" y="0"/>
                    <a:pt x="68" y="2"/>
                    <a:pt x="60" y="5"/>
                  </a:cubicBezTo>
                  <a:cubicBezTo>
                    <a:pt x="53" y="2"/>
                    <a:pt x="45" y="0"/>
                    <a:pt x="37" y="0"/>
                  </a:cubicBezTo>
                  <a:cubicBezTo>
                    <a:pt x="9" y="0"/>
                    <a:pt x="0" y="23"/>
                    <a:pt x="0" y="50"/>
                  </a:cubicBezTo>
                  <a:cubicBezTo>
                    <a:pt x="0" y="78"/>
                    <a:pt x="22" y="101"/>
                    <a:pt x="50" y="101"/>
                  </a:cubicBezTo>
                  <a:cubicBezTo>
                    <a:pt x="53" y="101"/>
                    <a:pt x="57" y="100"/>
                    <a:pt x="60" y="100"/>
                  </a:cubicBezTo>
                  <a:cubicBezTo>
                    <a:pt x="63" y="100"/>
                    <a:pt x="66" y="101"/>
                    <a:pt x="70" y="101"/>
                  </a:cubicBezTo>
                  <a:cubicBezTo>
                    <a:pt x="97" y="101"/>
                    <a:pt x="120" y="78"/>
                    <a:pt x="120" y="50"/>
                  </a:cubicBezTo>
                  <a:cubicBezTo>
                    <a:pt x="120" y="23"/>
                    <a:pt x="112" y="0"/>
                    <a:pt x="84" y="0"/>
                  </a:cubicBezTo>
                  <a:close/>
                  <a:moveTo>
                    <a:pt x="49" y="58"/>
                  </a:moveTo>
                  <a:cubicBezTo>
                    <a:pt x="46" y="58"/>
                    <a:pt x="44" y="56"/>
                    <a:pt x="44" y="53"/>
                  </a:cubicBezTo>
                  <a:cubicBezTo>
                    <a:pt x="44" y="50"/>
                    <a:pt x="46" y="48"/>
                    <a:pt x="49" y="48"/>
                  </a:cubicBezTo>
                  <a:cubicBezTo>
                    <a:pt x="51" y="48"/>
                    <a:pt x="54" y="50"/>
                    <a:pt x="54" y="53"/>
                  </a:cubicBezTo>
                  <a:cubicBezTo>
                    <a:pt x="54" y="56"/>
                    <a:pt x="51" y="58"/>
                    <a:pt x="49" y="58"/>
                  </a:cubicBezTo>
                  <a:close/>
                  <a:moveTo>
                    <a:pt x="67" y="58"/>
                  </a:moveTo>
                  <a:cubicBezTo>
                    <a:pt x="64" y="58"/>
                    <a:pt x="62" y="56"/>
                    <a:pt x="62" y="53"/>
                  </a:cubicBezTo>
                  <a:cubicBezTo>
                    <a:pt x="62" y="50"/>
                    <a:pt x="64" y="48"/>
                    <a:pt x="67" y="48"/>
                  </a:cubicBezTo>
                  <a:cubicBezTo>
                    <a:pt x="70" y="48"/>
                    <a:pt x="72" y="50"/>
                    <a:pt x="72" y="53"/>
                  </a:cubicBezTo>
                  <a:cubicBezTo>
                    <a:pt x="72" y="56"/>
                    <a:pt x="70" y="58"/>
                    <a:pt x="67" y="58"/>
                  </a:cubicBezTo>
                  <a:close/>
                </a:path>
              </a:pathLst>
            </a:custGeom>
            <a:solidFill>
              <a:schemeClr val="accent2"/>
            </a:solidFill>
            <a:ln>
              <a:noFill/>
            </a:ln>
          </p:spPr>
          <p:txBody>
            <a:bodyPr/>
            <a:lstStyle/>
            <a:p>
              <a:endParaRPr altLang="en-US" lang="zh-CN"/>
            </a:p>
          </p:txBody>
        </p:sp>
      </p:grpSp>
      <p:grpSp>
        <p:nvGrpSpPr>
          <p:cNvPr id="54" name="组合 53"/>
          <p:cNvGrpSpPr/>
          <p:nvPr/>
        </p:nvGrpSpPr>
        <p:grpSpPr>
          <a:xfrm>
            <a:off x="4594225" y="2101850"/>
            <a:ext cx="1871663" cy="622300"/>
            <a:chOff x="4594225" y="2101850"/>
            <a:chExt cx="1871663" cy="622300"/>
          </a:xfrm>
        </p:grpSpPr>
        <p:sp>
          <p:nvSpPr>
            <p:cNvPr id="55" name="Freeform 21"/>
            <p:cNvSpPr>
              <a:spLocks noChangeArrowheads="1" noEditPoints="1"/>
            </p:cNvSpPr>
            <p:nvPr/>
          </p:nvSpPr>
          <p:spPr bwMode="auto">
            <a:xfrm>
              <a:off x="5940425" y="2101850"/>
              <a:ext cx="525463" cy="539750"/>
            </a:xfrm>
            <a:custGeom>
              <a:gdLst>
                <a:gd fmla="*/ 111838 w 296" name="T0"/>
                <a:gd fmla="*/ 450975 h 304" name="T1"/>
                <a:gd fmla="*/ 58582 w 296" name="T2"/>
                <a:gd fmla="*/ 150917 h 304" name="T3"/>
                <a:gd fmla="*/ 383446 w 296" name="T4"/>
                <a:gd fmla="*/ 65693 h 304" name="T5"/>
                <a:gd fmla="*/ 415400 w 296" name="T6"/>
                <a:gd fmla="*/ 88775 h 304" name="T7"/>
                <a:gd fmla="*/ 466881 w 296" name="T8"/>
                <a:gd fmla="*/ 390609 h 304" name="T9"/>
                <a:gd fmla="*/ 143792 w 296" name="T10"/>
                <a:gd fmla="*/ 474057 h 304" name="T11"/>
                <a:gd fmla="*/ 111838 w 296" name="T12"/>
                <a:gd fmla="*/ 450975 h 304" name="T13"/>
                <a:gd fmla="*/ 411849 w 296" name="T14"/>
                <a:gd fmla="*/ 94101 h 304" name="T15"/>
                <a:gd fmla="*/ 379896 w 296" name="T16"/>
                <a:gd fmla="*/ 71020 h 304" name="T17"/>
                <a:gd fmla="*/ 63908 w 296" name="T18"/>
                <a:gd fmla="*/ 152692 h 304" name="T19"/>
                <a:gd fmla="*/ 113614 w 296" name="T20"/>
                <a:gd fmla="*/ 447424 h 304" name="T21"/>
                <a:gd fmla="*/ 145567 w 296" name="T22"/>
                <a:gd fmla="*/ 470506 h 304" name="T23"/>
                <a:gd fmla="*/ 463331 w 296" name="T24"/>
                <a:gd fmla="*/ 387058 h 304" name="T25"/>
                <a:gd fmla="*/ 411849 w 296" name="T26"/>
                <a:gd fmla="*/ 94101 h 30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6" name="T42"/>
                <a:gd fmla="*/ 0 h 304" name="T43"/>
                <a:gd fmla="*/ 296 w 296" name="T44"/>
                <a:gd fmla="*/ 304 h 30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04" w="296">
                  <a:moveTo>
                    <a:pt x="63" y="254"/>
                  </a:moveTo>
                  <a:cubicBezTo>
                    <a:pt x="13" y="212"/>
                    <a:pt x="0" y="141"/>
                    <a:pt x="33" y="85"/>
                  </a:cubicBezTo>
                  <a:cubicBezTo>
                    <a:pt x="70" y="22"/>
                    <a:pt x="152" y="0"/>
                    <a:pt x="216" y="37"/>
                  </a:cubicBezTo>
                  <a:cubicBezTo>
                    <a:pt x="222" y="41"/>
                    <a:pt x="228" y="46"/>
                    <a:pt x="234" y="50"/>
                  </a:cubicBezTo>
                  <a:cubicBezTo>
                    <a:pt x="284" y="92"/>
                    <a:pt x="296" y="163"/>
                    <a:pt x="263" y="220"/>
                  </a:cubicBezTo>
                  <a:cubicBezTo>
                    <a:pt x="226" y="283"/>
                    <a:pt x="144" y="304"/>
                    <a:pt x="81" y="267"/>
                  </a:cubicBezTo>
                  <a:cubicBezTo>
                    <a:pt x="74" y="263"/>
                    <a:pt x="68" y="259"/>
                    <a:pt x="63" y="254"/>
                  </a:cubicBezTo>
                  <a:close/>
                  <a:moveTo>
                    <a:pt x="232" y="53"/>
                  </a:moveTo>
                  <a:cubicBezTo>
                    <a:pt x="226" y="48"/>
                    <a:pt x="220" y="44"/>
                    <a:pt x="214" y="40"/>
                  </a:cubicBezTo>
                  <a:cubicBezTo>
                    <a:pt x="152" y="4"/>
                    <a:pt x="72" y="25"/>
                    <a:pt x="36" y="86"/>
                  </a:cubicBezTo>
                  <a:cubicBezTo>
                    <a:pt x="4" y="141"/>
                    <a:pt x="16" y="211"/>
                    <a:pt x="64" y="252"/>
                  </a:cubicBezTo>
                  <a:cubicBezTo>
                    <a:pt x="70" y="257"/>
                    <a:pt x="76" y="261"/>
                    <a:pt x="82" y="265"/>
                  </a:cubicBezTo>
                  <a:cubicBezTo>
                    <a:pt x="144" y="301"/>
                    <a:pt x="224" y="280"/>
                    <a:pt x="261" y="218"/>
                  </a:cubicBezTo>
                  <a:cubicBezTo>
                    <a:pt x="293" y="163"/>
                    <a:pt x="281" y="94"/>
                    <a:pt x="232" y="53"/>
                  </a:cubicBezTo>
                  <a:close/>
                </a:path>
              </a:pathLst>
            </a:custGeom>
            <a:solidFill>
              <a:schemeClr val="bg2"/>
            </a:solidFill>
            <a:ln>
              <a:noFill/>
            </a:ln>
          </p:spPr>
          <p:txBody>
            <a:bodyPr/>
            <a:lstStyle/>
            <a:p>
              <a:endParaRPr altLang="en-US" lang="zh-CN"/>
            </a:p>
          </p:txBody>
        </p:sp>
        <p:sp>
          <p:nvSpPr>
            <p:cNvPr id="56" name="Freeform 22"/>
            <p:cNvSpPr>
              <a:spLocks noChangeArrowheads="1"/>
            </p:cNvSpPr>
            <p:nvPr/>
          </p:nvSpPr>
          <p:spPr bwMode="auto">
            <a:xfrm>
              <a:off x="5957888" y="2127250"/>
              <a:ext cx="488950" cy="488950"/>
            </a:xfrm>
            <a:custGeom>
              <a:gdLst>
                <a:gd fmla="*/ 428717 w 276" name="T0"/>
                <a:gd fmla="*/ 352540 h 276" name="T1"/>
                <a:gd fmla="*/ 136410 w 276" name="T2"/>
                <a:gd fmla="*/ 428717 h 276" name="T3"/>
                <a:gd fmla="*/ 60233 w 276" name="T4"/>
                <a:gd fmla="*/ 136410 h 276" name="T5"/>
                <a:gd fmla="*/ 352540 w 276" name="T6"/>
                <a:gd fmla="*/ 60233 h 276" name="T7"/>
                <a:gd fmla="*/ 428717 w 276" name="T8"/>
                <a:gd fmla="*/ 352540 h 276" name="T9"/>
                <a:gd fmla="*/ 0 60000 65536" name="T10"/>
                <a:gd fmla="*/ 0 60000 65536" name="T11"/>
                <a:gd fmla="*/ 0 60000 65536" name="T12"/>
                <a:gd fmla="*/ 0 60000 65536" name="T13"/>
                <a:gd fmla="*/ 0 60000 65536" name="T14"/>
                <a:gd fmla="*/ 0 w 276" name="T15"/>
                <a:gd fmla="*/ 0 h 276" name="T16"/>
                <a:gd fmla="*/ 276 w 276" name="T17"/>
                <a:gd fmla="*/ 276 h 276" name="T18"/>
              </a:gdLst>
              <a:cxnLst>
                <a:cxn ang="T10">
                  <a:pos x="T0" y="T1"/>
                </a:cxn>
                <a:cxn ang="T11">
                  <a:pos x="T2" y="T3"/>
                </a:cxn>
                <a:cxn ang="T12">
                  <a:pos x="T4" y="T5"/>
                </a:cxn>
                <a:cxn ang="T13">
                  <a:pos x="T6" y="T7"/>
                </a:cxn>
                <a:cxn ang="T14">
                  <a:pos x="T8" y="T9"/>
                </a:cxn>
              </a:cxnLst>
              <a:rect b="T18" l="T15" r="T17" t="T16"/>
              <a:pathLst>
                <a:path h="276" w="276">
                  <a:moveTo>
                    <a:pt x="242" y="199"/>
                  </a:moveTo>
                  <a:cubicBezTo>
                    <a:pt x="209" y="257"/>
                    <a:pt x="135" y="276"/>
                    <a:pt x="77" y="242"/>
                  </a:cubicBezTo>
                  <a:cubicBezTo>
                    <a:pt x="20" y="209"/>
                    <a:pt x="0" y="135"/>
                    <a:pt x="34" y="77"/>
                  </a:cubicBezTo>
                  <a:cubicBezTo>
                    <a:pt x="68" y="20"/>
                    <a:pt x="142" y="0"/>
                    <a:pt x="199" y="34"/>
                  </a:cubicBezTo>
                  <a:cubicBezTo>
                    <a:pt x="257" y="68"/>
                    <a:pt x="276" y="142"/>
                    <a:pt x="242" y="199"/>
                  </a:cubicBezTo>
                  <a:close/>
                </a:path>
              </a:pathLst>
            </a:custGeom>
            <a:solidFill>
              <a:schemeClr val="bg2"/>
            </a:solidFill>
            <a:ln>
              <a:noFill/>
            </a:ln>
          </p:spPr>
          <p:txBody>
            <a:bodyPr/>
            <a:lstStyle/>
            <a:p>
              <a:endParaRPr altLang="en-US" lang="zh-CN"/>
            </a:p>
          </p:txBody>
        </p:sp>
        <p:sp>
          <p:nvSpPr>
            <p:cNvPr id="57" name="Freeform 39"/>
            <p:cNvSpPr>
              <a:spLocks noChangeArrowheads="1"/>
            </p:cNvSpPr>
            <p:nvPr/>
          </p:nvSpPr>
          <p:spPr bwMode="auto">
            <a:xfrm>
              <a:off x="4594225" y="2447925"/>
              <a:ext cx="1330325" cy="276225"/>
            </a:xfrm>
            <a:custGeom>
              <a:gdLst>
                <a:gd fmla="*/ 1593 w 835" name="T0"/>
                <a:gd fmla="*/ 276225 h 243" name="T1"/>
                <a:gd fmla="*/ 0 w 835" name="T2"/>
                <a:gd fmla="*/ 271678 h 243" name="T3"/>
                <a:gd fmla="*/ 1327139 w 835" name="T4"/>
                <a:gd fmla="*/ 0 h 243" name="T5"/>
                <a:gd fmla="*/ 1330325 w 835" name="T6"/>
                <a:gd fmla="*/ 5684 h 243" name="T7"/>
                <a:gd fmla="*/ 1593 w 835" name="T8"/>
                <a:gd fmla="*/ 276225 h 243" name="T9"/>
                <a:gd fmla="*/ 0 60000 65536" name="T10"/>
                <a:gd fmla="*/ 0 60000 65536" name="T11"/>
                <a:gd fmla="*/ 0 60000 65536" name="T12"/>
                <a:gd fmla="*/ 0 60000 65536" name="T13"/>
                <a:gd fmla="*/ 0 60000 65536" name="T14"/>
                <a:gd fmla="*/ 0 w 835" name="T15"/>
                <a:gd fmla="*/ 0 h 243" name="T16"/>
                <a:gd fmla="*/ 835 w 835" name="T17"/>
                <a:gd fmla="*/ 243 h 243" name="T18"/>
              </a:gdLst>
              <a:cxnLst>
                <a:cxn ang="T10">
                  <a:pos x="T0" y="T1"/>
                </a:cxn>
                <a:cxn ang="T11">
                  <a:pos x="T2" y="T3"/>
                </a:cxn>
                <a:cxn ang="T12">
                  <a:pos x="T4" y="T5"/>
                </a:cxn>
                <a:cxn ang="T13">
                  <a:pos x="T6" y="T7"/>
                </a:cxn>
                <a:cxn ang="T14">
                  <a:pos x="T8" y="T9"/>
                </a:cxn>
              </a:cxnLst>
              <a:rect b="T18" l="T15" r="T17" t="T16"/>
              <a:pathLst>
                <a:path h="243" w="835">
                  <a:moveTo>
                    <a:pt x="1" y="243"/>
                  </a:moveTo>
                  <a:lnTo>
                    <a:pt x="0" y="239"/>
                  </a:lnTo>
                  <a:lnTo>
                    <a:pt x="833" y="0"/>
                  </a:lnTo>
                  <a:lnTo>
                    <a:pt x="835" y="5"/>
                  </a:lnTo>
                  <a:lnTo>
                    <a:pt x="1" y="243"/>
                  </a:lnTo>
                  <a:close/>
                </a:path>
              </a:pathLst>
            </a:custGeom>
            <a:solidFill>
              <a:schemeClr val="bg2"/>
            </a:solidFill>
            <a:ln>
              <a:noFill/>
            </a:ln>
          </p:spPr>
          <p:txBody>
            <a:bodyPr/>
            <a:lstStyle/>
            <a:p>
              <a:endParaRPr altLang="en-US" lang="zh-CN"/>
            </a:p>
          </p:txBody>
        </p:sp>
        <p:sp>
          <p:nvSpPr>
            <p:cNvPr id="58" name="Freeform 40"/>
            <p:cNvSpPr>
              <a:spLocks noChangeArrowheads="1"/>
            </p:cNvSpPr>
            <p:nvPr/>
          </p:nvSpPr>
          <p:spPr bwMode="auto">
            <a:xfrm>
              <a:off x="5913438" y="2438400"/>
              <a:ext cx="23812" cy="25400"/>
            </a:xfrm>
            <a:custGeom>
              <a:gdLst>
                <a:gd fmla="*/ 20410 w 14" name="T0"/>
                <a:gd fmla="*/ 19957 h 14" name="T1"/>
                <a:gd fmla="*/ 5103 w 14" name="T2"/>
                <a:gd fmla="*/ 21771 h 14" name="T3"/>
                <a:gd fmla="*/ 5103 w 14" name="T4"/>
                <a:gd fmla="*/ 5443 h 14" name="T5"/>
                <a:gd fmla="*/ 18709 w 14" name="T6"/>
                <a:gd fmla="*/ 3629 h 14" name="T7"/>
                <a:gd fmla="*/ 20410 w 14" name="T8"/>
                <a:gd fmla="*/ 19957 h 14" name="T9"/>
                <a:gd fmla="*/ 0 60000 65536" name="T10"/>
                <a:gd fmla="*/ 0 60000 65536" name="T11"/>
                <a:gd fmla="*/ 0 60000 65536" name="T12"/>
                <a:gd fmla="*/ 0 60000 65536" name="T13"/>
                <a:gd fmla="*/ 0 60000 65536" name="T14"/>
                <a:gd fmla="*/ 0 w 14" name="T15"/>
                <a:gd fmla="*/ 0 h 14" name="T16"/>
                <a:gd fmla="*/ 14 w 14" name="T17"/>
                <a:gd fmla="*/ 14 h 14" name="T18"/>
              </a:gdLst>
              <a:cxnLst>
                <a:cxn ang="T10">
                  <a:pos x="T0" y="T1"/>
                </a:cxn>
                <a:cxn ang="T11">
                  <a:pos x="T2" y="T3"/>
                </a:cxn>
                <a:cxn ang="T12">
                  <a:pos x="T4" y="T5"/>
                </a:cxn>
                <a:cxn ang="T13">
                  <a:pos x="T6" y="T7"/>
                </a:cxn>
                <a:cxn ang="T14">
                  <a:pos x="T8" y="T9"/>
                </a:cxn>
              </a:cxnLst>
              <a:rect b="T18" l="T15" r="T17" t="T16"/>
              <a:pathLst>
                <a:path h="14" w="14">
                  <a:moveTo>
                    <a:pt x="12" y="11"/>
                  </a:moveTo>
                  <a:cubicBezTo>
                    <a:pt x="10" y="14"/>
                    <a:pt x="6" y="14"/>
                    <a:pt x="3" y="12"/>
                  </a:cubicBezTo>
                  <a:cubicBezTo>
                    <a:pt x="1" y="10"/>
                    <a:pt x="0" y="6"/>
                    <a:pt x="3" y="3"/>
                  </a:cubicBezTo>
                  <a:cubicBezTo>
                    <a:pt x="5" y="0"/>
                    <a:pt x="9" y="0"/>
                    <a:pt x="11" y="2"/>
                  </a:cubicBezTo>
                  <a:cubicBezTo>
                    <a:pt x="14" y="5"/>
                    <a:pt x="14" y="9"/>
                    <a:pt x="12" y="11"/>
                  </a:cubicBezTo>
                  <a:close/>
                </a:path>
              </a:pathLst>
            </a:custGeom>
            <a:solidFill>
              <a:schemeClr val="accent2"/>
            </a:solidFill>
            <a:ln>
              <a:noFill/>
            </a:ln>
          </p:spPr>
          <p:txBody>
            <a:bodyPr/>
            <a:lstStyle/>
            <a:p>
              <a:endParaRPr altLang="en-US" lang="zh-CN"/>
            </a:p>
          </p:txBody>
        </p:sp>
        <p:sp>
          <p:nvSpPr>
            <p:cNvPr id="59" name="Freeform 57"/>
            <p:cNvSpPr>
              <a:spLocks noChangeArrowheads="1"/>
            </p:cNvSpPr>
            <p:nvPr/>
          </p:nvSpPr>
          <p:spPr bwMode="auto">
            <a:xfrm>
              <a:off x="6218238" y="2333625"/>
              <a:ext cx="44450" cy="31750"/>
            </a:xfrm>
            <a:custGeom>
              <a:gdLst>
                <a:gd fmla="*/ 0 w 39" name="T0"/>
                <a:gd fmla="*/ 0 h 28" name="T1"/>
                <a:gd fmla="*/ 44450 w 39" name="T2"/>
                <a:gd fmla="*/ 0 h 28" name="T3"/>
                <a:gd fmla="*/ 44450 w 39" name="T4"/>
                <a:gd fmla="*/ 4536 h 28" name="T5"/>
                <a:gd fmla="*/ 10258 w 39" name="T6"/>
                <a:gd fmla="*/ 27214 h 28" name="T7"/>
                <a:gd fmla="*/ 44450 w 39" name="T8"/>
                <a:gd fmla="*/ 27214 h 28" name="T9"/>
                <a:gd fmla="*/ 44450 w 39" name="T10"/>
                <a:gd fmla="*/ 31750 h 28" name="T11"/>
                <a:gd fmla="*/ 0 w 39" name="T12"/>
                <a:gd fmla="*/ 31750 h 28" name="T13"/>
                <a:gd fmla="*/ 0 w 39" name="T14"/>
                <a:gd fmla="*/ 28348 h 28" name="T15"/>
                <a:gd fmla="*/ 31913 w 39" name="T16"/>
                <a:gd fmla="*/ 5670 h 28" name="T17"/>
                <a:gd fmla="*/ 0 w 39" name="T18"/>
                <a:gd fmla="*/ 5670 h 28" name="T19"/>
                <a:gd fmla="*/ 0 w 39" name="T20"/>
                <a:gd fmla="*/ 0 h 2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9" name="T33"/>
                <a:gd fmla="*/ 0 h 28" name="T34"/>
                <a:gd fmla="*/ 39 w 39" name="T35"/>
                <a:gd fmla="*/ 28 h 2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8" w="39">
                  <a:moveTo>
                    <a:pt x="0" y="0"/>
                  </a:moveTo>
                  <a:lnTo>
                    <a:pt x="39" y="0"/>
                  </a:lnTo>
                  <a:lnTo>
                    <a:pt x="39" y="4"/>
                  </a:lnTo>
                  <a:lnTo>
                    <a:pt x="9" y="24"/>
                  </a:lnTo>
                  <a:lnTo>
                    <a:pt x="39" y="24"/>
                  </a:lnTo>
                  <a:lnTo>
                    <a:pt x="39" y="28"/>
                  </a:lnTo>
                  <a:lnTo>
                    <a:pt x="0" y="28"/>
                  </a:lnTo>
                  <a:lnTo>
                    <a:pt x="0" y="25"/>
                  </a:lnTo>
                  <a:lnTo>
                    <a:pt x="28" y="5"/>
                  </a:lnTo>
                  <a:lnTo>
                    <a:pt x="0" y="5"/>
                  </a:lnTo>
                  <a:lnTo>
                    <a:pt x="0" y="0"/>
                  </a:lnTo>
                  <a:close/>
                </a:path>
              </a:pathLst>
            </a:custGeom>
            <a:solidFill>
              <a:schemeClr val="accent2"/>
            </a:solidFill>
            <a:ln>
              <a:noFill/>
            </a:ln>
          </p:spPr>
          <p:txBody>
            <a:bodyPr/>
            <a:lstStyle/>
            <a:p>
              <a:endParaRPr altLang="en-US" lang="zh-CN"/>
            </a:p>
          </p:txBody>
        </p:sp>
        <p:sp>
          <p:nvSpPr>
            <p:cNvPr id="60" name="Freeform 58"/>
            <p:cNvSpPr>
              <a:spLocks noChangeArrowheads="1"/>
            </p:cNvSpPr>
            <p:nvPr/>
          </p:nvSpPr>
          <p:spPr bwMode="auto">
            <a:xfrm>
              <a:off x="6111875" y="2227263"/>
              <a:ext cx="119063" cy="88900"/>
            </a:xfrm>
            <a:custGeom>
              <a:gdLst>
                <a:gd fmla="*/ 0 w 104" name="T0"/>
                <a:gd fmla="*/ 0 h 78" name="T1"/>
                <a:gd fmla="*/ 119063 w 104" name="T2"/>
                <a:gd fmla="*/ 0 h 78" name="T3"/>
                <a:gd fmla="*/ 119063 w 104" name="T4"/>
                <a:gd fmla="*/ 11397 h 78" name="T5"/>
                <a:gd fmla="*/ 28621 w 104" name="T6"/>
                <a:gd fmla="*/ 74083 h 78" name="T7"/>
                <a:gd fmla="*/ 119063 w 104" name="T8"/>
                <a:gd fmla="*/ 74083 h 78" name="T9"/>
                <a:gd fmla="*/ 119063 w 104" name="T10"/>
                <a:gd fmla="*/ 88900 h 78" name="T11"/>
                <a:gd fmla="*/ 0 w 104" name="T12"/>
                <a:gd fmla="*/ 88900 h 78" name="T13"/>
                <a:gd fmla="*/ 0 w 104" name="T14"/>
                <a:gd fmla="*/ 76363 h 78" name="T15"/>
                <a:gd fmla="*/ 88152 w 104" name="T16"/>
                <a:gd fmla="*/ 14817 h 78" name="T17"/>
                <a:gd fmla="*/ 0 w 104" name="T18"/>
                <a:gd fmla="*/ 14817 h 78" name="T19"/>
                <a:gd fmla="*/ 0 w 104" name="T20"/>
                <a:gd fmla="*/ 0 h 7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04" name="T33"/>
                <a:gd fmla="*/ 0 h 78" name="T34"/>
                <a:gd fmla="*/ 104 w 104" name="T35"/>
                <a:gd fmla="*/ 78 h 7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78" w="104">
                  <a:moveTo>
                    <a:pt x="0" y="0"/>
                  </a:moveTo>
                  <a:lnTo>
                    <a:pt x="104" y="0"/>
                  </a:lnTo>
                  <a:lnTo>
                    <a:pt x="104" y="10"/>
                  </a:lnTo>
                  <a:lnTo>
                    <a:pt x="25" y="65"/>
                  </a:lnTo>
                  <a:lnTo>
                    <a:pt x="104" y="65"/>
                  </a:lnTo>
                  <a:lnTo>
                    <a:pt x="104" y="78"/>
                  </a:lnTo>
                  <a:lnTo>
                    <a:pt x="0" y="78"/>
                  </a:lnTo>
                  <a:lnTo>
                    <a:pt x="0" y="67"/>
                  </a:lnTo>
                  <a:lnTo>
                    <a:pt x="77" y="13"/>
                  </a:lnTo>
                  <a:lnTo>
                    <a:pt x="0" y="13"/>
                  </a:lnTo>
                  <a:lnTo>
                    <a:pt x="0" y="0"/>
                  </a:lnTo>
                  <a:close/>
                </a:path>
              </a:pathLst>
            </a:custGeom>
            <a:solidFill>
              <a:schemeClr val="accent2"/>
            </a:solidFill>
            <a:ln>
              <a:noFill/>
            </a:ln>
          </p:spPr>
          <p:txBody>
            <a:bodyPr/>
            <a:lstStyle/>
            <a:p>
              <a:endParaRPr altLang="en-US" lang="zh-CN"/>
            </a:p>
          </p:txBody>
        </p:sp>
        <p:sp>
          <p:nvSpPr>
            <p:cNvPr id="61" name="Freeform 59"/>
            <p:cNvSpPr>
              <a:spLocks noChangeArrowheads="1" noEditPoints="1"/>
            </p:cNvSpPr>
            <p:nvPr/>
          </p:nvSpPr>
          <p:spPr bwMode="auto">
            <a:xfrm>
              <a:off x="6065838" y="2374900"/>
              <a:ext cx="274637" cy="122238"/>
            </a:xfrm>
            <a:custGeom>
              <a:gdLst>
                <a:gd fmla="*/ 249566 w 241" name="T0"/>
                <a:gd fmla="*/ 0 h 107" name="T1"/>
                <a:gd fmla="*/ 249566 w 241" name="T2"/>
                <a:gd fmla="*/ 49124 h 107" name="T3"/>
                <a:gd fmla="*/ 27350 w 241" name="T4"/>
                <a:gd fmla="*/ 49124 h 107" name="T5"/>
                <a:gd fmla="*/ 27350 w 241" name="T6"/>
                <a:gd fmla="*/ 0 h 107" name="T7"/>
                <a:gd fmla="*/ 0 w 241" name="T8"/>
                <a:gd fmla="*/ 0 h 107" name="T9"/>
                <a:gd fmla="*/ 0 w 241" name="T10"/>
                <a:gd fmla="*/ 49124 h 107" name="T11"/>
                <a:gd fmla="*/ 0 w 241" name="T12"/>
                <a:gd fmla="*/ 81111 h 107" name="T13"/>
                <a:gd fmla="*/ 0 w 241" name="T14"/>
                <a:gd fmla="*/ 86823 h 107" name="T15"/>
                <a:gd fmla="*/ 0 w 241" name="T16"/>
                <a:gd fmla="*/ 99390 h 107" name="T17"/>
                <a:gd fmla="*/ 0 w 241" name="T18"/>
                <a:gd fmla="*/ 122238 h 107" name="T19"/>
                <a:gd fmla="*/ 27350 w 241" name="T20"/>
                <a:gd fmla="*/ 122238 h 107" name="T21"/>
                <a:gd fmla="*/ 27350 w 241" name="T22"/>
                <a:gd fmla="*/ 99390 h 107" name="T23"/>
                <a:gd fmla="*/ 249566 w 241" name="T24"/>
                <a:gd fmla="*/ 99390 h 107" name="T25"/>
                <a:gd fmla="*/ 249566 w 241" name="T26"/>
                <a:gd fmla="*/ 122238 h 107" name="T27"/>
                <a:gd fmla="*/ 274637 w 241" name="T28"/>
                <a:gd fmla="*/ 122238 h 107" name="T29"/>
                <a:gd fmla="*/ 274637 w 241" name="T30"/>
                <a:gd fmla="*/ 0 h 107" name="T31"/>
                <a:gd fmla="*/ 249566 w 241" name="T32"/>
                <a:gd fmla="*/ 0 h 107" name="T33"/>
                <a:gd fmla="*/ 27350 w 241" name="T34"/>
                <a:gd fmla="*/ 86823 h 107" name="T35"/>
                <a:gd fmla="*/ 27350 w 241" name="T36"/>
                <a:gd fmla="*/ 81111 h 107" name="T37"/>
                <a:gd fmla="*/ 249566 w 241" name="T38"/>
                <a:gd fmla="*/ 81111 h 107" name="T39"/>
                <a:gd fmla="*/ 249566 w 241" name="T40"/>
                <a:gd fmla="*/ 86823 h 107" name="T41"/>
                <a:gd fmla="*/ 27350 w 241" name="T42"/>
                <a:gd fmla="*/ 86823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41" name="T66"/>
                <a:gd fmla="*/ 0 h 107" name="T67"/>
                <a:gd fmla="*/ 241 w 241" name="T68"/>
                <a:gd fmla="*/ 107 h 10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07" w="241">
                  <a:moveTo>
                    <a:pt x="219" y="0"/>
                  </a:moveTo>
                  <a:lnTo>
                    <a:pt x="219" y="43"/>
                  </a:lnTo>
                  <a:lnTo>
                    <a:pt x="24" y="43"/>
                  </a:lnTo>
                  <a:lnTo>
                    <a:pt x="24" y="0"/>
                  </a:lnTo>
                  <a:lnTo>
                    <a:pt x="0" y="0"/>
                  </a:lnTo>
                  <a:lnTo>
                    <a:pt x="0" y="43"/>
                  </a:lnTo>
                  <a:lnTo>
                    <a:pt x="0" y="71"/>
                  </a:lnTo>
                  <a:lnTo>
                    <a:pt x="0" y="76"/>
                  </a:lnTo>
                  <a:lnTo>
                    <a:pt x="0" y="87"/>
                  </a:lnTo>
                  <a:lnTo>
                    <a:pt x="0" y="107"/>
                  </a:lnTo>
                  <a:lnTo>
                    <a:pt x="24" y="107"/>
                  </a:lnTo>
                  <a:lnTo>
                    <a:pt x="24" y="87"/>
                  </a:lnTo>
                  <a:lnTo>
                    <a:pt x="219" y="87"/>
                  </a:lnTo>
                  <a:lnTo>
                    <a:pt x="219" y="107"/>
                  </a:lnTo>
                  <a:lnTo>
                    <a:pt x="241" y="107"/>
                  </a:lnTo>
                  <a:lnTo>
                    <a:pt x="241" y="0"/>
                  </a:lnTo>
                  <a:lnTo>
                    <a:pt x="219" y="0"/>
                  </a:lnTo>
                  <a:close/>
                  <a:moveTo>
                    <a:pt x="24" y="76"/>
                  </a:moveTo>
                  <a:lnTo>
                    <a:pt x="24" y="71"/>
                  </a:lnTo>
                  <a:lnTo>
                    <a:pt x="219" y="71"/>
                  </a:lnTo>
                  <a:lnTo>
                    <a:pt x="219" y="76"/>
                  </a:lnTo>
                  <a:lnTo>
                    <a:pt x="24" y="76"/>
                  </a:lnTo>
                  <a:close/>
                </a:path>
              </a:pathLst>
            </a:custGeom>
            <a:solidFill>
              <a:schemeClr val="accent2"/>
            </a:solidFill>
            <a:ln>
              <a:noFill/>
            </a:ln>
          </p:spPr>
          <p:txBody>
            <a:bodyPr/>
            <a:lstStyle/>
            <a:p>
              <a:endParaRPr altLang="en-US" lang="zh-CN"/>
            </a:p>
          </p:txBody>
        </p:sp>
        <p:sp>
          <p:nvSpPr>
            <p:cNvPr id="62" name="Freeform 60"/>
            <p:cNvSpPr>
              <a:spLocks noChangeArrowheads="1"/>
            </p:cNvSpPr>
            <p:nvPr/>
          </p:nvSpPr>
          <p:spPr bwMode="auto">
            <a:xfrm>
              <a:off x="6230938" y="2397125"/>
              <a:ext cx="80962" cy="22225"/>
            </a:xfrm>
            <a:custGeom>
              <a:gdLst>
                <a:gd fmla="*/ 80962 w 46" name="T0"/>
                <a:gd fmla="*/ 0 h 13" name="T1"/>
                <a:gd fmla="*/ 0 w 46" name="T2"/>
                <a:gd fmla="*/ 22225 h 13" name="T3"/>
                <a:gd fmla="*/ 80962 w 46" name="T4"/>
                <a:gd fmla="*/ 22225 h 13" name="T5"/>
                <a:gd fmla="*/ 80962 w 46" name="T6"/>
                <a:gd fmla="*/ 0 h 13" name="T7"/>
                <a:gd fmla="*/ 0 60000 65536" name="T8"/>
                <a:gd fmla="*/ 0 60000 65536" name="T9"/>
                <a:gd fmla="*/ 0 60000 65536" name="T10"/>
                <a:gd fmla="*/ 0 60000 65536" name="T11"/>
                <a:gd fmla="*/ 0 w 46" name="T12"/>
                <a:gd fmla="*/ 0 h 13" name="T13"/>
                <a:gd fmla="*/ 46 w 46" name="T14"/>
                <a:gd fmla="*/ 13 h 13" name="T15"/>
              </a:gdLst>
              <a:cxnLst>
                <a:cxn ang="T8">
                  <a:pos x="T0" y="T1"/>
                </a:cxn>
                <a:cxn ang="T9">
                  <a:pos x="T2" y="T3"/>
                </a:cxn>
                <a:cxn ang="T10">
                  <a:pos x="T4" y="T5"/>
                </a:cxn>
                <a:cxn ang="T11">
                  <a:pos x="T6" y="T7"/>
                </a:cxn>
              </a:cxnLst>
              <a:rect b="T15" l="T12" r="T14" t="T13"/>
              <a:pathLst>
                <a:path h="13" w="46">
                  <a:moveTo>
                    <a:pt x="46" y="0"/>
                  </a:moveTo>
                  <a:cubicBezTo>
                    <a:pt x="24" y="0"/>
                    <a:pt x="6" y="6"/>
                    <a:pt x="0" y="13"/>
                  </a:cubicBezTo>
                  <a:cubicBezTo>
                    <a:pt x="46" y="13"/>
                    <a:pt x="46" y="13"/>
                    <a:pt x="46" y="13"/>
                  </a:cubicBezTo>
                  <a:lnTo>
                    <a:pt x="46" y="0"/>
                  </a:lnTo>
                  <a:close/>
                </a:path>
              </a:pathLst>
            </a:custGeom>
            <a:solidFill>
              <a:schemeClr val="accent2"/>
            </a:solidFill>
            <a:ln>
              <a:noFill/>
            </a:ln>
          </p:spPr>
          <p:txBody>
            <a:bodyPr/>
            <a:lstStyle/>
            <a:p>
              <a:endParaRPr altLang="en-US" lang="zh-CN"/>
            </a:p>
          </p:txBody>
        </p:sp>
      </p:grpSp>
      <p:grpSp>
        <p:nvGrpSpPr>
          <p:cNvPr id="63" name="组合 62"/>
          <p:cNvGrpSpPr/>
          <p:nvPr/>
        </p:nvGrpSpPr>
        <p:grpSpPr>
          <a:xfrm>
            <a:off x="4592638" y="1431925"/>
            <a:ext cx="1211262" cy="1292225"/>
            <a:chOff x="4592638" y="1431925"/>
            <a:chExt cx="1211262" cy="1292225"/>
          </a:xfrm>
        </p:grpSpPr>
        <p:sp>
          <p:nvSpPr>
            <p:cNvPr id="64" name="Freeform 5"/>
            <p:cNvSpPr>
              <a:spLocks noChangeArrowheads="1" noEditPoints="1"/>
            </p:cNvSpPr>
            <p:nvPr/>
          </p:nvSpPr>
          <p:spPr bwMode="auto">
            <a:xfrm>
              <a:off x="5294313" y="1431925"/>
              <a:ext cx="509587" cy="474663"/>
            </a:xfrm>
            <a:custGeom>
              <a:gdLst>
                <a:gd fmla="*/ 253906 w 287" name="T0"/>
                <a:gd fmla="*/ 474663 h 267" name="T1"/>
                <a:gd fmla="*/ 21307 w 287" name="T2"/>
                <a:gd fmla="*/ 277331 h 267" name="T3"/>
                <a:gd fmla="*/ 214843 w 287" name="T4"/>
                <a:gd fmla="*/ 3556 h 267" name="T5"/>
                <a:gd fmla="*/ 253906 w 287" name="T6"/>
                <a:gd fmla="*/ 0 h 267" name="T7"/>
                <a:gd fmla="*/ 486505 w 287" name="T8"/>
                <a:gd fmla="*/ 197332 h 267" name="T9"/>
                <a:gd fmla="*/ 292968 w 287" name="T10"/>
                <a:gd fmla="*/ 471107 h 267" name="T11"/>
                <a:gd fmla="*/ 253906 w 287" name="T12"/>
                <a:gd fmla="*/ 474663 h 267" name="T13"/>
                <a:gd fmla="*/ 253906 w 287" name="T14"/>
                <a:gd fmla="*/ 5333 h 267" name="T15"/>
                <a:gd fmla="*/ 214843 w 287" name="T16"/>
                <a:gd fmla="*/ 8889 h 267" name="T17"/>
                <a:gd fmla="*/ 26633 w 287" name="T18"/>
                <a:gd fmla="*/ 275553 h 267" name="T19"/>
                <a:gd fmla="*/ 253906 w 287" name="T20"/>
                <a:gd fmla="*/ 469330 h 267" name="T21"/>
                <a:gd fmla="*/ 292968 w 287" name="T22"/>
                <a:gd fmla="*/ 465774 h 267" name="T23"/>
                <a:gd fmla="*/ 481178 w 287" name="T24"/>
                <a:gd fmla="*/ 199110 h 267" name="T25"/>
                <a:gd fmla="*/ 253906 w 287" name="T26"/>
                <a:gd fmla="*/ 5333 h 26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87" name="T42"/>
                <a:gd fmla="*/ 0 h 267" name="T43"/>
                <a:gd fmla="*/ 287 w 287" name="T44"/>
                <a:gd fmla="*/ 267 h 26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67" w="287">
                  <a:moveTo>
                    <a:pt x="143" y="267"/>
                  </a:moveTo>
                  <a:cubicBezTo>
                    <a:pt x="78" y="267"/>
                    <a:pt x="23" y="220"/>
                    <a:pt x="12" y="156"/>
                  </a:cubicBezTo>
                  <a:cubicBezTo>
                    <a:pt x="0" y="83"/>
                    <a:pt x="48" y="14"/>
                    <a:pt x="121" y="2"/>
                  </a:cubicBezTo>
                  <a:cubicBezTo>
                    <a:pt x="128" y="1"/>
                    <a:pt x="136" y="0"/>
                    <a:pt x="143" y="0"/>
                  </a:cubicBezTo>
                  <a:cubicBezTo>
                    <a:pt x="208" y="0"/>
                    <a:pt x="263" y="47"/>
                    <a:pt x="274" y="111"/>
                  </a:cubicBezTo>
                  <a:cubicBezTo>
                    <a:pt x="287" y="183"/>
                    <a:pt x="238" y="252"/>
                    <a:pt x="165" y="265"/>
                  </a:cubicBezTo>
                  <a:cubicBezTo>
                    <a:pt x="158" y="266"/>
                    <a:pt x="150" y="267"/>
                    <a:pt x="143" y="267"/>
                  </a:cubicBezTo>
                  <a:close/>
                  <a:moveTo>
                    <a:pt x="143" y="3"/>
                  </a:moveTo>
                  <a:cubicBezTo>
                    <a:pt x="136" y="3"/>
                    <a:pt x="129" y="4"/>
                    <a:pt x="121" y="5"/>
                  </a:cubicBezTo>
                  <a:cubicBezTo>
                    <a:pt x="51" y="17"/>
                    <a:pt x="3" y="84"/>
                    <a:pt x="15" y="155"/>
                  </a:cubicBezTo>
                  <a:cubicBezTo>
                    <a:pt x="25" y="218"/>
                    <a:pt x="79" y="264"/>
                    <a:pt x="143" y="264"/>
                  </a:cubicBezTo>
                  <a:cubicBezTo>
                    <a:pt x="150" y="264"/>
                    <a:pt x="158" y="263"/>
                    <a:pt x="165" y="262"/>
                  </a:cubicBezTo>
                  <a:cubicBezTo>
                    <a:pt x="236" y="250"/>
                    <a:pt x="283" y="182"/>
                    <a:pt x="271" y="112"/>
                  </a:cubicBezTo>
                  <a:cubicBezTo>
                    <a:pt x="261" y="49"/>
                    <a:pt x="207" y="3"/>
                    <a:pt x="143" y="3"/>
                  </a:cubicBezTo>
                  <a:close/>
                </a:path>
              </a:pathLst>
            </a:custGeom>
            <a:solidFill>
              <a:schemeClr val="tx1"/>
            </a:solidFill>
            <a:ln>
              <a:noFill/>
            </a:ln>
          </p:spPr>
          <p:txBody>
            <a:bodyPr/>
            <a:lstStyle/>
            <a:p>
              <a:endParaRPr altLang="en-US" lang="zh-CN"/>
            </a:p>
          </p:txBody>
        </p:sp>
        <p:sp>
          <p:nvSpPr>
            <p:cNvPr id="65" name="Freeform 6"/>
            <p:cNvSpPr>
              <a:spLocks noChangeArrowheads="1"/>
            </p:cNvSpPr>
            <p:nvPr/>
          </p:nvSpPr>
          <p:spPr bwMode="auto">
            <a:xfrm>
              <a:off x="5318125" y="1438275"/>
              <a:ext cx="460375" cy="463550"/>
            </a:xfrm>
            <a:custGeom>
              <a:gdLst>
                <a:gd fmla="*/ 440898 w 260" name="T0"/>
                <a:gd fmla="*/ 195366 h 261" name="T1"/>
                <a:gd fmla="*/ 265601 w 260" name="T2"/>
                <a:gd fmla="*/ 442237 h 261" name="T3"/>
                <a:gd fmla="*/ 19477 w 260" name="T4"/>
                <a:gd fmla="*/ 268184 h 261" name="T5"/>
                <a:gd fmla="*/ 194774 w 260" name="T6"/>
                <a:gd fmla="*/ 19537 h 261" name="T7"/>
                <a:gd fmla="*/ 440898 w 260" name="T8"/>
                <a:gd fmla="*/ 195366 h 261" name="T9"/>
                <a:gd fmla="*/ 0 60000 65536" name="T10"/>
                <a:gd fmla="*/ 0 60000 65536" name="T11"/>
                <a:gd fmla="*/ 0 60000 65536" name="T12"/>
                <a:gd fmla="*/ 0 60000 65536" name="T13"/>
                <a:gd fmla="*/ 0 60000 65536" name="T14"/>
                <a:gd fmla="*/ 0 w 260" name="T15"/>
                <a:gd fmla="*/ 0 h 261" name="T16"/>
                <a:gd fmla="*/ 260 w 260" name="T17"/>
                <a:gd fmla="*/ 261 h 261" name="T18"/>
              </a:gdLst>
              <a:cxnLst>
                <a:cxn ang="T10">
                  <a:pos x="T0" y="T1"/>
                </a:cxn>
                <a:cxn ang="T11">
                  <a:pos x="T2" y="T3"/>
                </a:cxn>
                <a:cxn ang="T12">
                  <a:pos x="T4" y="T5"/>
                </a:cxn>
                <a:cxn ang="T13">
                  <a:pos x="T6" y="T7"/>
                </a:cxn>
                <a:cxn ang="T14">
                  <a:pos x="T8" y="T9"/>
                </a:cxn>
              </a:cxnLst>
              <a:rect b="T18" l="T15" r="T17" t="T16"/>
              <a:pathLst>
                <a:path h="261" w="260">
                  <a:moveTo>
                    <a:pt x="249" y="110"/>
                  </a:moveTo>
                  <a:cubicBezTo>
                    <a:pt x="260" y="176"/>
                    <a:pt x="216" y="238"/>
                    <a:pt x="150" y="249"/>
                  </a:cubicBezTo>
                  <a:cubicBezTo>
                    <a:pt x="85" y="261"/>
                    <a:pt x="22" y="216"/>
                    <a:pt x="11" y="151"/>
                  </a:cubicBezTo>
                  <a:cubicBezTo>
                    <a:pt x="0" y="85"/>
                    <a:pt x="44" y="22"/>
                    <a:pt x="110" y="11"/>
                  </a:cubicBezTo>
                  <a:cubicBezTo>
                    <a:pt x="176" y="0"/>
                    <a:pt x="238" y="44"/>
                    <a:pt x="249" y="110"/>
                  </a:cubicBezTo>
                  <a:close/>
                </a:path>
              </a:pathLst>
            </a:custGeom>
            <a:solidFill>
              <a:schemeClr val="tx1"/>
            </a:solidFill>
            <a:ln>
              <a:noFill/>
            </a:ln>
          </p:spPr>
          <p:txBody>
            <a:bodyPr/>
            <a:lstStyle/>
            <a:p>
              <a:endParaRPr altLang="en-US" lang="zh-CN"/>
            </a:p>
          </p:txBody>
        </p:sp>
        <p:sp>
          <p:nvSpPr>
            <p:cNvPr id="75" name="Freeform 23"/>
            <p:cNvSpPr>
              <a:spLocks noChangeArrowheads="1"/>
            </p:cNvSpPr>
            <p:nvPr/>
          </p:nvSpPr>
          <p:spPr bwMode="auto">
            <a:xfrm>
              <a:off x="4592638" y="1906588"/>
              <a:ext cx="795337" cy="817562"/>
            </a:xfrm>
            <a:custGeom>
              <a:gdLst>
                <a:gd fmla="*/ 8099 w 491" name="T0"/>
                <a:gd fmla="*/ 817562 h 723" name="T1"/>
                <a:gd fmla="*/ 0 w 491" name="T2"/>
                <a:gd fmla="*/ 813039 h 723" name="T3"/>
                <a:gd fmla="*/ 787238 w 491" name="T4"/>
                <a:gd fmla="*/ 0 h 723" name="T5"/>
                <a:gd fmla="*/ 795337 w 491" name="T6"/>
                <a:gd fmla="*/ 3392 h 723" name="T7"/>
                <a:gd fmla="*/ 8099 w 491" name="T8"/>
                <a:gd fmla="*/ 817562 h 723" name="T9"/>
                <a:gd fmla="*/ 0 60000 65536" name="T10"/>
                <a:gd fmla="*/ 0 60000 65536" name="T11"/>
                <a:gd fmla="*/ 0 60000 65536" name="T12"/>
                <a:gd fmla="*/ 0 60000 65536" name="T13"/>
                <a:gd fmla="*/ 0 60000 65536" name="T14"/>
                <a:gd fmla="*/ 0 w 491" name="T15"/>
                <a:gd fmla="*/ 0 h 723" name="T16"/>
                <a:gd fmla="*/ 491 w 491" name="T17"/>
                <a:gd fmla="*/ 723 h 723" name="T18"/>
              </a:gdLst>
              <a:cxnLst>
                <a:cxn ang="T10">
                  <a:pos x="T0" y="T1"/>
                </a:cxn>
                <a:cxn ang="T11">
                  <a:pos x="T2" y="T3"/>
                </a:cxn>
                <a:cxn ang="T12">
                  <a:pos x="T4" y="T5"/>
                </a:cxn>
                <a:cxn ang="T13">
                  <a:pos x="T6" y="T7"/>
                </a:cxn>
                <a:cxn ang="T14">
                  <a:pos x="T8" y="T9"/>
                </a:cxn>
              </a:cxnLst>
              <a:rect b="T18" l="T15" r="T17" t="T16"/>
              <a:pathLst>
                <a:path h="723" w="491">
                  <a:moveTo>
                    <a:pt x="5" y="723"/>
                  </a:moveTo>
                  <a:lnTo>
                    <a:pt x="0" y="719"/>
                  </a:lnTo>
                  <a:lnTo>
                    <a:pt x="486" y="0"/>
                  </a:lnTo>
                  <a:lnTo>
                    <a:pt x="491" y="3"/>
                  </a:lnTo>
                  <a:lnTo>
                    <a:pt x="5" y="723"/>
                  </a:lnTo>
                  <a:close/>
                </a:path>
              </a:pathLst>
            </a:custGeom>
            <a:solidFill>
              <a:schemeClr val="tx1"/>
            </a:solidFill>
            <a:ln>
              <a:noFill/>
            </a:ln>
          </p:spPr>
          <p:txBody>
            <a:bodyPr/>
            <a:lstStyle/>
            <a:p>
              <a:endParaRPr altLang="en-US" lang="zh-CN"/>
            </a:p>
          </p:txBody>
        </p:sp>
        <p:sp>
          <p:nvSpPr>
            <p:cNvPr id="76" name="Oval 24"/>
            <p:cNvSpPr>
              <a:spLocks noChangeArrowheads="1"/>
            </p:cNvSpPr>
            <p:nvPr/>
          </p:nvSpPr>
          <p:spPr bwMode="auto">
            <a:xfrm>
              <a:off x="5376863" y="1895475"/>
              <a:ext cx="22225" cy="23813"/>
            </a:xfrm>
            <a:prstGeom prst="ellipse">
              <a:avLst/>
            </a:prstGeom>
            <a:solidFill>
              <a:schemeClr val="tx1"/>
            </a:solidFill>
            <a:ln>
              <a:noFill/>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rgbClr val="000000"/>
                </a:solidFill>
                <a:sym charset="-122" panose="02010600030101010101" pitchFamily="2" typeface="宋体"/>
              </a:endParaRPr>
            </a:p>
          </p:txBody>
        </p:sp>
        <p:sp>
          <p:nvSpPr>
            <p:cNvPr id="77" name="Oval 61"/>
            <p:cNvSpPr>
              <a:spLocks noChangeArrowheads="1"/>
            </p:cNvSpPr>
            <p:nvPr/>
          </p:nvSpPr>
          <p:spPr bwMode="auto">
            <a:xfrm>
              <a:off x="5435600" y="1692275"/>
              <a:ext cx="57150" cy="57150"/>
            </a:xfrm>
            <a:prstGeom prst="ellipse">
              <a:avLst/>
            </a:prstGeom>
            <a:solidFill>
              <a:srgbClr val="FFFFFF"/>
            </a:solidFill>
            <a:ln>
              <a:noFill/>
            </a:ln>
            <a:extLst>
              <a:ext uri="{91240B29-F687-4F45-9708-019B960494DF}">
                <a14:hiddenLine w="9525">
                  <a:solidFill>
                    <a:srgbClr val="000000"/>
                  </a:solidFill>
                  <a:bevel/>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a:solidFill>
                  <a:srgbClr val="000000"/>
                </a:solidFill>
                <a:sym charset="-122" panose="02010600030101010101" pitchFamily="2" typeface="宋体"/>
              </a:endParaRPr>
            </a:p>
          </p:txBody>
        </p:sp>
        <p:sp>
          <p:nvSpPr>
            <p:cNvPr id="78" name="Freeform 62"/>
            <p:cNvSpPr>
              <a:spLocks noChangeArrowheads="1"/>
            </p:cNvSpPr>
            <p:nvPr/>
          </p:nvSpPr>
          <p:spPr bwMode="auto">
            <a:xfrm>
              <a:off x="5395913" y="1589088"/>
              <a:ext cx="306387" cy="133350"/>
            </a:xfrm>
            <a:custGeom>
              <a:gdLst>
                <a:gd fmla="*/ 292136 w 172" name="T0"/>
                <a:gd fmla="*/ 72898 h 75" name="T1"/>
                <a:gd fmla="*/ 256510 w 172" name="T2"/>
                <a:gd fmla="*/ 58674 h 75" name="T3"/>
                <a:gd fmla="*/ 235134 w 172" name="T4"/>
                <a:gd fmla="*/ 37338 h 75" name="T5"/>
                <a:gd fmla="*/ 226228 w 172" name="T6"/>
                <a:gd fmla="*/ 14224 h 75" name="T7"/>
                <a:gd fmla="*/ 203070 w 172" name="T8"/>
                <a:gd fmla="*/ 0 h 75" name="T9"/>
                <a:gd fmla="*/ 96191 w 172" name="T10"/>
                <a:gd fmla="*/ 0 h 75" name="T11"/>
                <a:gd fmla="*/ 69471 w 172" name="T12"/>
                <a:gd fmla="*/ 12446 h 75" name="T13"/>
                <a:gd fmla="*/ 10688 w 172" name="T14"/>
                <a:gd fmla="*/ 72898 h 75" name="T15"/>
                <a:gd fmla="*/ 0 w 172" name="T16"/>
                <a:gd fmla="*/ 101346 h 75" name="T17"/>
                <a:gd fmla="*/ 0 w 172" name="T18"/>
                <a:gd fmla="*/ 115570 h 75" name="T19"/>
                <a:gd fmla="*/ 16032 w 172" name="T20"/>
                <a:gd fmla="*/ 133350 h 75" name="T21"/>
                <a:gd fmla="*/ 30282 w 172" name="T22"/>
                <a:gd fmla="*/ 133350 h 75" name="T23"/>
                <a:gd fmla="*/ 69471 w 172" name="T24"/>
                <a:gd fmla="*/ 94234 h 75" name="T25"/>
                <a:gd fmla="*/ 108661 w 172" name="T26"/>
                <a:gd fmla="*/ 133350 h 75" name="T27"/>
                <a:gd fmla="*/ 187039 w 172" name="T28"/>
                <a:gd fmla="*/ 133350 h 75" name="T29"/>
                <a:gd fmla="*/ 226228 w 172" name="T30"/>
                <a:gd fmla="*/ 94234 h 75" name="T31"/>
                <a:gd fmla="*/ 265417 w 172" name="T32"/>
                <a:gd fmla="*/ 133350 h 75" name="T33"/>
                <a:gd fmla="*/ 290355 w 172" name="T34"/>
                <a:gd fmla="*/ 133350 h 75" name="T35"/>
                <a:gd fmla="*/ 306387 w 172" name="T36"/>
                <a:gd fmla="*/ 115570 h 75" name="T37"/>
                <a:gd fmla="*/ 306387 w 172" name="T38"/>
                <a:gd fmla="*/ 94234 h 75" name="T39"/>
                <a:gd fmla="*/ 292136 w 172" name="T40"/>
                <a:gd fmla="*/ 72898 h 75"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72" name="T63"/>
                <a:gd fmla="*/ 0 h 75" name="T64"/>
                <a:gd fmla="*/ 172 w 172" name="T65"/>
                <a:gd fmla="*/ 75 h 75"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75" w="172">
                  <a:moveTo>
                    <a:pt x="164" y="41"/>
                  </a:moveTo>
                  <a:cubicBezTo>
                    <a:pt x="144" y="33"/>
                    <a:pt x="144" y="33"/>
                    <a:pt x="144" y="33"/>
                  </a:cubicBezTo>
                  <a:cubicBezTo>
                    <a:pt x="139" y="31"/>
                    <a:pt x="134" y="26"/>
                    <a:pt x="132" y="21"/>
                  </a:cubicBezTo>
                  <a:cubicBezTo>
                    <a:pt x="127" y="8"/>
                    <a:pt x="127" y="8"/>
                    <a:pt x="127" y="8"/>
                  </a:cubicBezTo>
                  <a:cubicBezTo>
                    <a:pt x="125" y="4"/>
                    <a:pt x="119" y="0"/>
                    <a:pt x="114" y="0"/>
                  </a:cubicBezTo>
                  <a:cubicBezTo>
                    <a:pt x="54" y="0"/>
                    <a:pt x="54" y="0"/>
                    <a:pt x="54" y="0"/>
                  </a:cubicBezTo>
                  <a:cubicBezTo>
                    <a:pt x="49" y="0"/>
                    <a:pt x="42" y="3"/>
                    <a:pt x="39" y="7"/>
                  </a:cubicBezTo>
                  <a:cubicBezTo>
                    <a:pt x="6" y="41"/>
                    <a:pt x="6" y="41"/>
                    <a:pt x="6" y="41"/>
                  </a:cubicBezTo>
                  <a:cubicBezTo>
                    <a:pt x="3" y="45"/>
                    <a:pt x="0" y="52"/>
                    <a:pt x="0" y="57"/>
                  </a:cubicBezTo>
                  <a:cubicBezTo>
                    <a:pt x="0" y="65"/>
                    <a:pt x="0" y="65"/>
                    <a:pt x="0" y="65"/>
                  </a:cubicBezTo>
                  <a:cubicBezTo>
                    <a:pt x="0" y="70"/>
                    <a:pt x="4" y="75"/>
                    <a:pt x="9" y="75"/>
                  </a:cubicBezTo>
                  <a:cubicBezTo>
                    <a:pt x="17" y="75"/>
                    <a:pt x="17" y="75"/>
                    <a:pt x="17" y="75"/>
                  </a:cubicBezTo>
                  <a:cubicBezTo>
                    <a:pt x="17" y="62"/>
                    <a:pt x="27" y="53"/>
                    <a:pt x="39" y="53"/>
                  </a:cubicBezTo>
                  <a:cubicBezTo>
                    <a:pt x="51" y="53"/>
                    <a:pt x="61" y="62"/>
                    <a:pt x="61" y="75"/>
                  </a:cubicBezTo>
                  <a:cubicBezTo>
                    <a:pt x="105" y="75"/>
                    <a:pt x="105" y="75"/>
                    <a:pt x="105" y="75"/>
                  </a:cubicBezTo>
                  <a:cubicBezTo>
                    <a:pt x="105" y="62"/>
                    <a:pt x="115" y="53"/>
                    <a:pt x="127" y="53"/>
                  </a:cubicBezTo>
                  <a:cubicBezTo>
                    <a:pt x="139" y="53"/>
                    <a:pt x="149" y="62"/>
                    <a:pt x="149" y="75"/>
                  </a:cubicBezTo>
                  <a:cubicBezTo>
                    <a:pt x="163" y="75"/>
                    <a:pt x="163" y="75"/>
                    <a:pt x="163" y="75"/>
                  </a:cubicBezTo>
                  <a:cubicBezTo>
                    <a:pt x="168" y="75"/>
                    <a:pt x="172" y="70"/>
                    <a:pt x="172" y="65"/>
                  </a:cubicBezTo>
                  <a:cubicBezTo>
                    <a:pt x="172" y="53"/>
                    <a:pt x="172" y="53"/>
                    <a:pt x="172" y="53"/>
                  </a:cubicBezTo>
                  <a:cubicBezTo>
                    <a:pt x="172" y="48"/>
                    <a:pt x="169" y="42"/>
                    <a:pt x="164" y="41"/>
                  </a:cubicBez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9" name="Oval 63"/>
            <p:cNvSpPr>
              <a:spLocks noChangeArrowheads="1"/>
            </p:cNvSpPr>
            <p:nvPr/>
          </p:nvSpPr>
          <p:spPr bwMode="auto">
            <a:xfrm>
              <a:off x="5592763" y="1692275"/>
              <a:ext cx="57150" cy="57150"/>
            </a:xfrm>
            <a:prstGeom prst="ellipse">
              <a:avLst/>
            </a:prstGeom>
            <a:solidFill>
              <a:srgbClr val="FFFFFF"/>
            </a:solidFill>
            <a:ln>
              <a:noFill/>
            </a:ln>
            <a:extLst>
              <a:ext uri="{91240B29-F687-4F45-9708-019B960494DF}">
                <a14:hiddenLine w="9525">
                  <a:solidFill>
                    <a:srgbClr val="000000"/>
                  </a:solidFill>
                  <a:bevel/>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a:solidFill>
                  <a:srgbClr val="000000"/>
                </a:solidFill>
                <a:sym charset="-122" panose="02010600030101010101" pitchFamily="2" typeface="宋体"/>
              </a:endParaRPr>
            </a:p>
          </p:txBody>
        </p:sp>
      </p:grpSp>
      <p:sp>
        <p:nvSpPr>
          <p:cNvPr id="80" name="TextBox 113"/>
          <p:cNvSpPr>
            <a:spLocks noChangeArrowheads="1"/>
          </p:cNvSpPr>
          <p:nvPr/>
        </p:nvSpPr>
        <p:spPr bwMode="auto">
          <a:xfrm>
            <a:off x="3132773" y="126507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itchFamily="34" typeface="微软雅黑"/>
                <a:ea charset="-122" pitchFamily="34" typeface="微软雅黑"/>
                <a:sym charset="0" panose="020b0604020202020204" pitchFamily="34" typeface="Arial"/>
              </a:rPr>
              <a:t>添加标题</a:t>
            </a:r>
          </a:p>
        </p:txBody>
      </p:sp>
      <p:sp>
        <p:nvSpPr>
          <p:cNvPr id="81" name="TextBox 115"/>
          <p:cNvSpPr>
            <a:spLocks noChangeArrowheads="1"/>
          </p:cNvSpPr>
          <p:nvPr/>
        </p:nvSpPr>
        <p:spPr bwMode="auto">
          <a:xfrm>
            <a:off x="5870417" y="1492092"/>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latin charset="-122" pitchFamily="34" typeface="微软雅黑"/>
                <a:ea charset="-122" pitchFamily="34" typeface="微软雅黑"/>
                <a:sym charset="0" panose="020b0604020202020204" pitchFamily="34" typeface="Arial"/>
              </a:rPr>
              <a:t>添加标题</a:t>
            </a:r>
          </a:p>
        </p:txBody>
      </p:sp>
      <p:sp>
        <p:nvSpPr>
          <p:cNvPr id="82" name="TextBox 120"/>
          <p:cNvSpPr>
            <a:spLocks noChangeArrowheads="1"/>
          </p:cNvSpPr>
          <p:nvPr/>
        </p:nvSpPr>
        <p:spPr bwMode="auto">
          <a:xfrm>
            <a:off x="6518911" y="2215992"/>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2"/>
                </a:solidFill>
                <a:latin charset="-122" pitchFamily="34" typeface="微软雅黑"/>
                <a:ea charset="-122" pitchFamily="34" typeface="微软雅黑"/>
                <a:sym charset="0" panose="020b0604020202020204" pitchFamily="34" typeface="Arial"/>
              </a:rPr>
              <a:t>添加标题</a:t>
            </a:r>
          </a:p>
        </p:txBody>
      </p:sp>
      <p:sp>
        <p:nvSpPr>
          <p:cNvPr id="83" name="TextBox 121"/>
          <p:cNvSpPr>
            <a:spLocks noChangeArrowheads="1"/>
          </p:cNvSpPr>
          <p:nvPr/>
        </p:nvSpPr>
        <p:spPr bwMode="auto">
          <a:xfrm>
            <a:off x="6447472" y="3095467"/>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tx2"/>
                </a:solidFill>
                <a:latin charset="-122" pitchFamily="34" typeface="微软雅黑"/>
                <a:ea charset="-122" pitchFamily="34" typeface="微软雅黑"/>
                <a:sym charset="0" panose="020b0604020202020204" pitchFamily="34" typeface="Arial"/>
              </a:rPr>
              <a:t>添加标题</a:t>
            </a:r>
          </a:p>
        </p:txBody>
      </p:sp>
      <p:sp>
        <p:nvSpPr>
          <p:cNvPr id="84" name="TextBox 122"/>
          <p:cNvSpPr>
            <a:spLocks noChangeArrowheads="1"/>
          </p:cNvSpPr>
          <p:nvPr/>
        </p:nvSpPr>
        <p:spPr bwMode="auto">
          <a:xfrm>
            <a:off x="5478304" y="3711417"/>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itchFamily="34" typeface="微软雅黑"/>
                <a:ea charset="-122" pitchFamily="34" typeface="微软雅黑"/>
                <a:sym charset="0" panose="020b0604020202020204" pitchFamily="34" typeface="Arial"/>
              </a:rPr>
              <a:t>添加标题</a:t>
            </a:r>
          </a:p>
        </p:txBody>
      </p:sp>
      <p:sp>
        <p:nvSpPr>
          <p:cNvPr id="85" name="TextBox 123"/>
          <p:cNvSpPr>
            <a:spLocks noChangeArrowheads="1"/>
          </p:cNvSpPr>
          <p:nvPr/>
        </p:nvSpPr>
        <p:spPr bwMode="auto">
          <a:xfrm>
            <a:off x="1662747" y="246205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tx2"/>
                </a:solidFill>
                <a:latin charset="-122" pitchFamily="34" typeface="微软雅黑"/>
                <a:ea charset="-122" pitchFamily="34" typeface="微软雅黑"/>
                <a:sym charset="0" panose="020b0604020202020204" pitchFamily="34" typeface="Arial"/>
              </a:rPr>
              <a:t>添加标题</a:t>
            </a:r>
          </a:p>
        </p:txBody>
      </p:sp>
      <p:sp>
        <p:nvSpPr>
          <p:cNvPr id="86" name="TextBox 124"/>
          <p:cNvSpPr>
            <a:spLocks noChangeArrowheads="1"/>
          </p:cNvSpPr>
          <p:nvPr/>
        </p:nvSpPr>
        <p:spPr bwMode="auto">
          <a:xfrm>
            <a:off x="2133442" y="164607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latin charset="-122" pitchFamily="34" typeface="微软雅黑"/>
                <a:ea charset="-122" pitchFamily="34" typeface="微软雅黑"/>
                <a:sym charset="0" panose="020b0604020202020204" pitchFamily="34" typeface="Arial"/>
              </a:rPr>
              <a:t>添加标题</a:t>
            </a:r>
          </a:p>
        </p:txBody>
      </p:sp>
      <p:sp>
        <p:nvSpPr>
          <p:cNvPr id="87" name="TextBox 125"/>
          <p:cNvSpPr>
            <a:spLocks noChangeArrowheads="1"/>
          </p:cNvSpPr>
          <p:nvPr/>
        </p:nvSpPr>
        <p:spPr bwMode="auto">
          <a:xfrm>
            <a:off x="1845311" y="329072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2"/>
                </a:solidFill>
                <a:latin charset="-122" pitchFamily="34" typeface="微软雅黑"/>
                <a:ea charset="-122" pitchFamily="34" typeface="微软雅黑"/>
                <a:sym charset="0" panose="020b0604020202020204" pitchFamily="34" typeface="Arial"/>
              </a:rPr>
              <a:t>添加标题</a:t>
            </a:r>
          </a:p>
        </p:txBody>
      </p:sp>
      <p:sp>
        <p:nvSpPr>
          <p:cNvPr id="88" name="TextBox 127"/>
          <p:cNvSpPr>
            <a:spLocks noChangeArrowheads="1"/>
          </p:cNvSpPr>
          <p:nvPr/>
        </p:nvSpPr>
        <p:spPr bwMode="auto">
          <a:xfrm>
            <a:off x="2977198" y="3778092"/>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latin charset="-122" pitchFamily="34" typeface="微软雅黑"/>
                <a:ea charset="-122" pitchFamily="34" typeface="微软雅黑"/>
                <a:sym charset="0" panose="020b0604020202020204" pitchFamily="34" typeface="Arial"/>
              </a:rPr>
              <a:t>添加标题</a:t>
            </a:r>
          </a:p>
        </p:txBody>
      </p:sp>
      <p:grpSp>
        <p:nvGrpSpPr>
          <p:cNvPr id="89" name="组合 88"/>
          <p:cNvGrpSpPr/>
          <p:nvPr/>
        </p:nvGrpSpPr>
        <p:grpSpPr>
          <a:xfrm>
            <a:off x="2905125" y="2719388"/>
            <a:ext cx="1690688" cy="1003300"/>
            <a:chOff x="2905125" y="2719388"/>
            <a:chExt cx="1690688" cy="1003300"/>
          </a:xfrm>
        </p:grpSpPr>
        <p:sp>
          <p:nvSpPr>
            <p:cNvPr id="90" name="Freeform 13"/>
            <p:cNvSpPr>
              <a:spLocks noChangeArrowheads="1" noEditPoints="1"/>
            </p:cNvSpPr>
            <p:nvPr/>
          </p:nvSpPr>
          <p:spPr bwMode="auto">
            <a:xfrm>
              <a:off x="2905125" y="3209925"/>
              <a:ext cx="508000" cy="512763"/>
            </a:xfrm>
            <a:custGeom>
              <a:gdLst>
                <a:gd fmla="*/ 335706 w 286" name="T0"/>
                <a:gd fmla="*/ 33711 h 289" name="T1"/>
                <a:gd fmla="*/ 486685 w 286" name="T2"/>
                <a:gd fmla="*/ 298077 h 289" name="T3"/>
                <a:gd fmla="*/ 211371 w 286" name="T4"/>
                <a:gd fmla="*/ 487923 h 289" name="T5"/>
                <a:gd fmla="*/ 172294 w 286" name="T6"/>
                <a:gd fmla="*/ 479052 h 289" name="T7"/>
                <a:gd fmla="*/ 21315 w 286" name="T8"/>
                <a:gd fmla="*/ 214686 h 289" name="T9"/>
                <a:gd fmla="*/ 296629 w 286" name="T10"/>
                <a:gd fmla="*/ 24840 h 289" name="T11"/>
                <a:gd fmla="*/ 335706 w 286" name="T12"/>
                <a:gd fmla="*/ 33711 h 289" name="T13"/>
                <a:gd fmla="*/ 174070 w 286" name="T14"/>
                <a:gd fmla="*/ 473729 h 289" name="T15"/>
                <a:gd fmla="*/ 213147 w 286" name="T16"/>
                <a:gd fmla="*/ 484375 h 289" name="T17"/>
                <a:gd fmla="*/ 481357 w 286" name="T18"/>
                <a:gd fmla="*/ 298077 h 289" name="T19"/>
                <a:gd fmla="*/ 333930 w 286" name="T20"/>
                <a:gd fmla="*/ 39034 h 289" name="T21"/>
                <a:gd fmla="*/ 294853 w 286" name="T22"/>
                <a:gd fmla="*/ 28388 h 289" name="T23"/>
                <a:gd fmla="*/ 26643 w 286" name="T24"/>
                <a:gd fmla="*/ 214686 h 289" name="T25"/>
                <a:gd fmla="*/ 174070 w 286" name="T26"/>
                <a:gd fmla="*/ 473729 h 28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86" name="T42"/>
                <a:gd fmla="*/ 0 h 289" name="T43"/>
                <a:gd fmla="*/ 286 w 286" name="T44"/>
                <a:gd fmla="*/ 289 h 28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89" w="286">
                  <a:moveTo>
                    <a:pt x="189" y="19"/>
                  </a:moveTo>
                  <a:cubicBezTo>
                    <a:pt x="250" y="42"/>
                    <a:pt x="286" y="104"/>
                    <a:pt x="274" y="168"/>
                  </a:cubicBezTo>
                  <a:cubicBezTo>
                    <a:pt x="261" y="241"/>
                    <a:pt x="191" y="289"/>
                    <a:pt x="119" y="275"/>
                  </a:cubicBezTo>
                  <a:cubicBezTo>
                    <a:pt x="112" y="274"/>
                    <a:pt x="104" y="272"/>
                    <a:pt x="97" y="270"/>
                  </a:cubicBezTo>
                  <a:cubicBezTo>
                    <a:pt x="36" y="247"/>
                    <a:pt x="0" y="185"/>
                    <a:pt x="12" y="121"/>
                  </a:cubicBezTo>
                  <a:cubicBezTo>
                    <a:pt x="25" y="48"/>
                    <a:pt x="95" y="0"/>
                    <a:pt x="167" y="14"/>
                  </a:cubicBezTo>
                  <a:cubicBezTo>
                    <a:pt x="174" y="15"/>
                    <a:pt x="182" y="17"/>
                    <a:pt x="189" y="19"/>
                  </a:cubicBezTo>
                  <a:close/>
                  <a:moveTo>
                    <a:pt x="98" y="267"/>
                  </a:moveTo>
                  <a:cubicBezTo>
                    <a:pt x="105" y="269"/>
                    <a:pt x="112" y="271"/>
                    <a:pt x="120" y="273"/>
                  </a:cubicBezTo>
                  <a:cubicBezTo>
                    <a:pt x="190" y="285"/>
                    <a:pt x="258" y="239"/>
                    <a:pt x="271" y="168"/>
                  </a:cubicBezTo>
                  <a:cubicBezTo>
                    <a:pt x="283" y="105"/>
                    <a:pt x="248" y="44"/>
                    <a:pt x="188" y="22"/>
                  </a:cubicBezTo>
                  <a:cubicBezTo>
                    <a:pt x="181" y="20"/>
                    <a:pt x="174" y="18"/>
                    <a:pt x="166" y="16"/>
                  </a:cubicBezTo>
                  <a:cubicBezTo>
                    <a:pt x="96" y="4"/>
                    <a:pt x="28" y="50"/>
                    <a:pt x="15" y="121"/>
                  </a:cubicBezTo>
                  <a:cubicBezTo>
                    <a:pt x="4" y="184"/>
                    <a:pt x="39" y="245"/>
                    <a:pt x="98" y="267"/>
                  </a:cubicBezTo>
                  <a:close/>
                </a:path>
              </a:pathLst>
            </a:custGeom>
            <a:solidFill>
              <a:schemeClr val="bg2"/>
            </a:solidFill>
            <a:ln>
              <a:noFill/>
            </a:ln>
          </p:spPr>
          <p:txBody>
            <a:bodyPr/>
            <a:lstStyle/>
            <a:p>
              <a:endParaRPr altLang="en-US" lang="zh-CN"/>
            </a:p>
          </p:txBody>
        </p:sp>
        <p:sp>
          <p:nvSpPr>
            <p:cNvPr id="91" name="Freeform 14"/>
            <p:cNvSpPr>
              <a:spLocks noChangeArrowheads="1"/>
            </p:cNvSpPr>
            <p:nvPr/>
          </p:nvSpPr>
          <p:spPr bwMode="auto">
            <a:xfrm>
              <a:off x="2927350" y="3235325"/>
              <a:ext cx="463550" cy="461963"/>
            </a:xfrm>
            <a:custGeom>
              <a:gdLst>
                <a:gd fmla="*/ 21231 w 262" name="T0"/>
                <a:gd fmla="*/ 192927 h 261" name="T1"/>
                <a:gd fmla="*/ 270699 w 262" name="T2"/>
                <a:gd fmla="*/ 21240 h 261" name="T3"/>
                <a:gd fmla="*/ 442319 w 262" name="T4"/>
                <a:gd fmla="*/ 269036 h 261" name="T5"/>
                <a:gd fmla="*/ 192851 w 262" name="T6"/>
                <a:gd fmla="*/ 440723 h 261" name="T7"/>
                <a:gd fmla="*/ 21231 w 262" name="T8"/>
                <a:gd fmla="*/ 192927 h 261" name="T9"/>
                <a:gd fmla="*/ 0 60000 65536" name="T10"/>
                <a:gd fmla="*/ 0 60000 65536" name="T11"/>
                <a:gd fmla="*/ 0 60000 65536" name="T12"/>
                <a:gd fmla="*/ 0 60000 65536" name="T13"/>
                <a:gd fmla="*/ 0 60000 65536" name="T14"/>
                <a:gd fmla="*/ 0 w 262" name="T15"/>
                <a:gd fmla="*/ 0 h 261" name="T16"/>
                <a:gd fmla="*/ 262 w 262" name="T17"/>
                <a:gd fmla="*/ 261 h 261" name="T18"/>
              </a:gdLst>
              <a:cxnLst>
                <a:cxn ang="T10">
                  <a:pos x="T0" y="T1"/>
                </a:cxn>
                <a:cxn ang="T11">
                  <a:pos x="T2" y="T3"/>
                </a:cxn>
                <a:cxn ang="T12">
                  <a:pos x="T4" y="T5"/>
                </a:cxn>
                <a:cxn ang="T13">
                  <a:pos x="T6" y="T7"/>
                </a:cxn>
                <a:cxn ang="T14">
                  <a:pos x="T8" y="T9"/>
                </a:cxn>
              </a:cxnLst>
              <a:rect b="T18" l="T15" r="T17" t="T16"/>
              <a:pathLst>
                <a:path h="261" w="262">
                  <a:moveTo>
                    <a:pt x="12" y="109"/>
                  </a:moveTo>
                  <a:cubicBezTo>
                    <a:pt x="24" y="43"/>
                    <a:pt x="87" y="0"/>
                    <a:pt x="153" y="12"/>
                  </a:cubicBezTo>
                  <a:cubicBezTo>
                    <a:pt x="218" y="24"/>
                    <a:pt x="262" y="87"/>
                    <a:pt x="250" y="152"/>
                  </a:cubicBezTo>
                  <a:cubicBezTo>
                    <a:pt x="238" y="218"/>
                    <a:pt x="175" y="261"/>
                    <a:pt x="109" y="249"/>
                  </a:cubicBezTo>
                  <a:cubicBezTo>
                    <a:pt x="44" y="237"/>
                    <a:pt x="0" y="174"/>
                    <a:pt x="12" y="109"/>
                  </a:cubicBezTo>
                  <a:close/>
                </a:path>
              </a:pathLst>
            </a:custGeom>
            <a:solidFill>
              <a:schemeClr val="bg2"/>
            </a:solidFill>
            <a:ln>
              <a:noFill/>
            </a:ln>
          </p:spPr>
          <p:txBody>
            <a:bodyPr/>
            <a:lstStyle/>
            <a:p>
              <a:endParaRPr altLang="en-US" lang="zh-CN"/>
            </a:p>
          </p:txBody>
        </p:sp>
        <p:sp>
          <p:nvSpPr>
            <p:cNvPr id="92" name="Freeform 31"/>
            <p:cNvSpPr>
              <a:spLocks noChangeArrowheads="1"/>
            </p:cNvSpPr>
            <p:nvPr/>
          </p:nvSpPr>
          <p:spPr bwMode="auto">
            <a:xfrm>
              <a:off x="3390900" y="2719388"/>
              <a:ext cx="1204913" cy="577850"/>
            </a:xfrm>
            <a:custGeom>
              <a:gdLst>
                <a:gd fmla="*/ 5127 w 705" name="T0"/>
                <a:gd fmla="*/ 577850 h 513" name="T1"/>
                <a:gd fmla="*/ 0 w 705" name="T2"/>
                <a:gd fmla="*/ 574471 h 513" name="T3"/>
                <a:gd fmla="*/ 1203204 w 705" name="T4"/>
                <a:gd fmla="*/ 0 h 513" name="T5"/>
                <a:gd fmla="*/ 1204913 w 705" name="T6"/>
                <a:gd fmla="*/ 4506 h 513" name="T7"/>
                <a:gd fmla="*/ 5127 w 705" name="T8"/>
                <a:gd fmla="*/ 577850 h 513" name="T9"/>
                <a:gd fmla="*/ 0 60000 65536" name="T10"/>
                <a:gd fmla="*/ 0 60000 65536" name="T11"/>
                <a:gd fmla="*/ 0 60000 65536" name="T12"/>
                <a:gd fmla="*/ 0 60000 65536" name="T13"/>
                <a:gd fmla="*/ 0 60000 65536" name="T14"/>
                <a:gd fmla="*/ 0 w 705" name="T15"/>
                <a:gd fmla="*/ 0 h 513" name="T16"/>
                <a:gd fmla="*/ 705 w 705" name="T17"/>
                <a:gd fmla="*/ 513 h 513" name="T18"/>
              </a:gdLst>
              <a:cxnLst>
                <a:cxn ang="T10">
                  <a:pos x="T0" y="T1"/>
                </a:cxn>
                <a:cxn ang="T11">
                  <a:pos x="T2" y="T3"/>
                </a:cxn>
                <a:cxn ang="T12">
                  <a:pos x="T4" y="T5"/>
                </a:cxn>
                <a:cxn ang="T13">
                  <a:pos x="T6" y="T7"/>
                </a:cxn>
                <a:cxn ang="T14">
                  <a:pos x="T8" y="T9"/>
                </a:cxn>
              </a:cxnLst>
              <a:rect b="T18" l="T15" r="T17" t="T16"/>
              <a:pathLst>
                <a:path h="513" w="705">
                  <a:moveTo>
                    <a:pt x="3" y="513"/>
                  </a:moveTo>
                  <a:lnTo>
                    <a:pt x="0" y="510"/>
                  </a:lnTo>
                  <a:lnTo>
                    <a:pt x="704" y="0"/>
                  </a:lnTo>
                  <a:lnTo>
                    <a:pt x="705" y="4"/>
                  </a:lnTo>
                  <a:lnTo>
                    <a:pt x="3" y="513"/>
                  </a:lnTo>
                  <a:close/>
                </a:path>
              </a:pathLst>
            </a:custGeom>
            <a:solidFill>
              <a:schemeClr val="bg2"/>
            </a:solidFill>
            <a:ln>
              <a:noFill/>
            </a:ln>
          </p:spPr>
          <p:txBody>
            <a:bodyPr/>
            <a:lstStyle/>
            <a:p>
              <a:endParaRPr altLang="en-US" lang="zh-CN"/>
            </a:p>
          </p:txBody>
        </p:sp>
        <p:sp>
          <p:nvSpPr>
            <p:cNvPr id="93" name="Freeform 32"/>
            <p:cNvSpPr>
              <a:spLocks noChangeArrowheads="1"/>
            </p:cNvSpPr>
            <p:nvPr/>
          </p:nvSpPr>
          <p:spPr bwMode="auto">
            <a:xfrm>
              <a:off x="3379788" y="3282950"/>
              <a:ext cx="23812" cy="28575"/>
            </a:xfrm>
            <a:custGeom>
              <a:gdLst>
                <a:gd fmla="*/ 1701 w 14" name="T0"/>
                <a:gd fmla="*/ 9525 h 15" name="T1"/>
                <a:gd fmla="*/ 15308 w 14" name="T2"/>
                <a:gd fmla="*/ 1905 h 15" name="T3"/>
                <a:gd fmla="*/ 22111 w 14" name="T4"/>
                <a:gd fmla="*/ 19050 h 15" name="T5"/>
                <a:gd fmla="*/ 8504 w 14" name="T6"/>
                <a:gd fmla="*/ 24765 h 15" name="T7"/>
                <a:gd fmla="*/ 1701 w 14" name="T8"/>
                <a:gd fmla="*/ 9525 h 15" name="T9"/>
                <a:gd fmla="*/ 0 60000 65536" name="T10"/>
                <a:gd fmla="*/ 0 60000 65536" name="T11"/>
                <a:gd fmla="*/ 0 60000 65536" name="T12"/>
                <a:gd fmla="*/ 0 60000 65536" name="T13"/>
                <a:gd fmla="*/ 0 60000 65536" name="T14"/>
                <a:gd fmla="*/ 0 w 14" name="T15"/>
                <a:gd fmla="*/ 0 h 15" name="T16"/>
                <a:gd fmla="*/ 14 w 14" name="T17"/>
                <a:gd fmla="*/ 15 h 15" name="T18"/>
              </a:gdLst>
              <a:cxnLst>
                <a:cxn ang="T10">
                  <a:pos x="T0" y="T1"/>
                </a:cxn>
                <a:cxn ang="T11">
                  <a:pos x="T2" y="T3"/>
                </a:cxn>
                <a:cxn ang="T12">
                  <a:pos x="T4" y="T5"/>
                </a:cxn>
                <a:cxn ang="T13">
                  <a:pos x="T6" y="T7"/>
                </a:cxn>
                <a:cxn ang="T14">
                  <a:pos x="T8" y="T9"/>
                </a:cxn>
              </a:cxnLst>
              <a:rect b="T18" l="T15" r="T17" t="T16"/>
              <a:pathLst>
                <a:path h="15" w="14">
                  <a:moveTo>
                    <a:pt x="1" y="5"/>
                  </a:moveTo>
                  <a:cubicBezTo>
                    <a:pt x="2" y="2"/>
                    <a:pt x="6" y="0"/>
                    <a:pt x="9" y="1"/>
                  </a:cubicBezTo>
                  <a:cubicBezTo>
                    <a:pt x="12" y="3"/>
                    <a:pt x="14" y="6"/>
                    <a:pt x="13" y="10"/>
                  </a:cubicBezTo>
                  <a:cubicBezTo>
                    <a:pt x="11" y="13"/>
                    <a:pt x="8" y="15"/>
                    <a:pt x="5" y="13"/>
                  </a:cubicBezTo>
                  <a:cubicBezTo>
                    <a:pt x="1" y="12"/>
                    <a:pt x="0" y="9"/>
                    <a:pt x="1" y="5"/>
                  </a:cubicBezTo>
                  <a:close/>
                </a:path>
              </a:pathLst>
            </a:custGeom>
            <a:solidFill>
              <a:schemeClr val="bg2"/>
            </a:solidFill>
            <a:ln>
              <a:noFill/>
            </a:ln>
          </p:spPr>
          <p:txBody>
            <a:bodyPr/>
            <a:lstStyle/>
            <a:p>
              <a:endParaRPr altLang="en-US" lang="zh-CN"/>
            </a:p>
          </p:txBody>
        </p:sp>
        <p:sp>
          <p:nvSpPr>
            <p:cNvPr id="94" name="Freeform 82"/>
            <p:cNvSpPr>
              <a:spLocks noChangeArrowheads="1" noEditPoints="1"/>
            </p:cNvSpPr>
            <p:nvPr/>
          </p:nvSpPr>
          <p:spPr bwMode="auto">
            <a:xfrm>
              <a:off x="3060700" y="3270250"/>
              <a:ext cx="215900" cy="333375"/>
            </a:xfrm>
            <a:custGeom>
              <a:gdLst>
                <a:gd fmla="*/ 123595 w 138" name="T0"/>
                <a:gd fmla="*/ 182413 h 212" name="T1"/>
                <a:gd fmla="*/ 67273 w 138" name="T2"/>
                <a:gd fmla="*/ 182413 h 212" name="T3"/>
                <a:gd fmla="*/ 46935 w 138" name="T4"/>
                <a:gd fmla="*/ 61328 h 212" name="T5"/>
                <a:gd fmla="*/ 86047 w 138" name="T6"/>
                <a:gd fmla="*/ 53466 h 212" name="T7"/>
                <a:gd fmla="*/ 123595 w 138" name="T8"/>
                <a:gd fmla="*/ 182413 h 212" name="T9"/>
                <a:gd fmla="*/ 129853 w 138" name="T10"/>
                <a:gd fmla="*/ 202856 h 212" name="T11"/>
                <a:gd fmla="*/ 170530 w 138" name="T12"/>
                <a:gd fmla="*/ 215436 h 212" name="T13"/>
                <a:gd fmla="*/ 187739 w 138" name="T14"/>
                <a:gd fmla="*/ 305070 h 212" name="T15"/>
                <a:gd fmla="*/ 167401 w 138" name="T16"/>
                <a:gd fmla="*/ 316077 h 212" name="T17"/>
                <a:gd fmla="*/ 164272 w 138" name="T18"/>
                <a:gd fmla="*/ 286199 h 212" name="T19"/>
                <a:gd fmla="*/ 161143 w 138" name="T20"/>
                <a:gd fmla="*/ 287772 h 212" name="T21"/>
                <a:gd fmla="*/ 154885 w 138" name="T22"/>
                <a:gd fmla="*/ 320795 h 212" name="T23"/>
                <a:gd fmla="*/ 35983 w 138" name="T24"/>
                <a:gd fmla="*/ 320795 h 212" name="T25"/>
                <a:gd fmla="*/ 29725 w 138" name="T26"/>
                <a:gd fmla="*/ 287772 h 212" name="T27"/>
                <a:gd fmla="*/ 26596 w 138" name="T28"/>
                <a:gd fmla="*/ 286199 h 212" name="T29"/>
                <a:gd fmla="*/ 25032 w 138" name="T30"/>
                <a:gd fmla="*/ 316077 h 212" name="T31"/>
                <a:gd fmla="*/ 3129 w 138" name="T32"/>
                <a:gd fmla="*/ 305070 h 212" name="T33"/>
                <a:gd fmla="*/ 21903 w 138" name="T34"/>
                <a:gd fmla="*/ 215436 h 212" name="T35"/>
                <a:gd fmla="*/ 62580 w 138" name="T36"/>
                <a:gd fmla="*/ 202856 h 212" name="T37"/>
                <a:gd fmla="*/ 95434 w 138" name="T38"/>
                <a:gd fmla="*/ 267329 h 212" name="T39"/>
                <a:gd fmla="*/ 129853 w 138" name="T40"/>
                <a:gd fmla="*/ 202856 h 212" name="T41"/>
                <a:gd fmla="*/ 137675 w 138" name="T42"/>
                <a:gd fmla="*/ 116367 h 212" name="T43"/>
                <a:gd fmla="*/ 78225 w 138" name="T44"/>
                <a:gd fmla="*/ 106932 h 212" name="T45"/>
                <a:gd fmla="*/ 53193 w 138" name="T46"/>
                <a:gd fmla="*/ 121084 h 212" name="T47"/>
                <a:gd fmla="*/ 57886 w 138" name="T48"/>
                <a:gd fmla="*/ 143100 h 212" name="T49"/>
                <a:gd fmla="*/ 134546 w 138" name="T50"/>
                <a:gd fmla="*/ 141527 h 212" name="T51"/>
                <a:gd fmla="*/ 137675 w 138" name="T52"/>
                <a:gd fmla="*/ 116367 h 21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38" name="T81"/>
                <a:gd fmla="*/ 0 h 212" name="T82"/>
                <a:gd fmla="*/ 138 w 138" name="T83"/>
                <a:gd fmla="*/ 212 h 212"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211" w="138">
                  <a:moveTo>
                    <a:pt x="79" y="116"/>
                  </a:moveTo>
                  <a:cubicBezTo>
                    <a:pt x="68" y="127"/>
                    <a:pt x="54" y="127"/>
                    <a:pt x="43" y="116"/>
                  </a:cubicBezTo>
                  <a:cubicBezTo>
                    <a:pt x="0" y="118"/>
                    <a:pt x="17" y="55"/>
                    <a:pt x="30" y="39"/>
                  </a:cubicBezTo>
                  <a:cubicBezTo>
                    <a:pt x="36" y="32"/>
                    <a:pt x="44" y="28"/>
                    <a:pt x="55" y="34"/>
                  </a:cubicBezTo>
                  <a:cubicBezTo>
                    <a:pt x="93" y="0"/>
                    <a:pt x="138" y="119"/>
                    <a:pt x="79" y="116"/>
                  </a:cubicBezTo>
                  <a:close/>
                  <a:moveTo>
                    <a:pt x="83" y="129"/>
                  </a:moveTo>
                  <a:cubicBezTo>
                    <a:pt x="92" y="129"/>
                    <a:pt x="98" y="134"/>
                    <a:pt x="109" y="137"/>
                  </a:cubicBezTo>
                  <a:cubicBezTo>
                    <a:pt x="116" y="155"/>
                    <a:pt x="120" y="172"/>
                    <a:pt x="120" y="194"/>
                  </a:cubicBezTo>
                  <a:cubicBezTo>
                    <a:pt x="116" y="197"/>
                    <a:pt x="111" y="199"/>
                    <a:pt x="107" y="201"/>
                  </a:cubicBezTo>
                  <a:cubicBezTo>
                    <a:pt x="105" y="182"/>
                    <a:pt x="105" y="182"/>
                    <a:pt x="105" y="182"/>
                  </a:cubicBezTo>
                  <a:cubicBezTo>
                    <a:pt x="103" y="183"/>
                    <a:pt x="103" y="183"/>
                    <a:pt x="103" y="183"/>
                  </a:cubicBezTo>
                  <a:cubicBezTo>
                    <a:pt x="99" y="204"/>
                    <a:pt x="99" y="204"/>
                    <a:pt x="99" y="204"/>
                  </a:cubicBezTo>
                  <a:cubicBezTo>
                    <a:pt x="75" y="212"/>
                    <a:pt x="48" y="212"/>
                    <a:pt x="23" y="204"/>
                  </a:cubicBezTo>
                  <a:cubicBezTo>
                    <a:pt x="19" y="183"/>
                    <a:pt x="19" y="183"/>
                    <a:pt x="19" y="183"/>
                  </a:cubicBezTo>
                  <a:cubicBezTo>
                    <a:pt x="17" y="182"/>
                    <a:pt x="17" y="182"/>
                    <a:pt x="17" y="182"/>
                  </a:cubicBezTo>
                  <a:cubicBezTo>
                    <a:pt x="16" y="201"/>
                    <a:pt x="16" y="201"/>
                    <a:pt x="16" y="201"/>
                  </a:cubicBezTo>
                  <a:cubicBezTo>
                    <a:pt x="11" y="199"/>
                    <a:pt x="6" y="197"/>
                    <a:pt x="2" y="194"/>
                  </a:cubicBezTo>
                  <a:cubicBezTo>
                    <a:pt x="2" y="172"/>
                    <a:pt x="6" y="155"/>
                    <a:pt x="14" y="137"/>
                  </a:cubicBezTo>
                  <a:cubicBezTo>
                    <a:pt x="24" y="134"/>
                    <a:pt x="30" y="129"/>
                    <a:pt x="40" y="129"/>
                  </a:cubicBezTo>
                  <a:cubicBezTo>
                    <a:pt x="40" y="140"/>
                    <a:pt x="50" y="162"/>
                    <a:pt x="61" y="170"/>
                  </a:cubicBezTo>
                  <a:cubicBezTo>
                    <a:pt x="72" y="162"/>
                    <a:pt x="82" y="139"/>
                    <a:pt x="83" y="129"/>
                  </a:cubicBezTo>
                  <a:close/>
                  <a:moveTo>
                    <a:pt x="88" y="74"/>
                  </a:moveTo>
                  <a:cubicBezTo>
                    <a:pt x="72" y="79"/>
                    <a:pt x="59" y="73"/>
                    <a:pt x="50" y="68"/>
                  </a:cubicBezTo>
                  <a:cubicBezTo>
                    <a:pt x="47" y="72"/>
                    <a:pt x="40" y="77"/>
                    <a:pt x="34" y="77"/>
                  </a:cubicBezTo>
                  <a:cubicBezTo>
                    <a:pt x="35" y="82"/>
                    <a:pt x="35" y="86"/>
                    <a:pt x="37" y="91"/>
                  </a:cubicBezTo>
                  <a:cubicBezTo>
                    <a:pt x="47" y="126"/>
                    <a:pt x="76" y="125"/>
                    <a:pt x="86" y="90"/>
                  </a:cubicBezTo>
                  <a:cubicBezTo>
                    <a:pt x="88" y="85"/>
                    <a:pt x="88" y="79"/>
                    <a:pt x="88" y="74"/>
                  </a:cubicBezTo>
                  <a:close/>
                </a:path>
              </a:pathLst>
            </a:custGeom>
            <a:solidFill>
              <a:schemeClr val="accent2"/>
            </a:solidFill>
            <a:ln>
              <a:noFill/>
            </a:ln>
          </p:spPr>
          <p:txBody>
            <a:bodyPr/>
            <a:lstStyle/>
            <a:p>
              <a:endParaRPr altLang="en-US" lang="zh-CN"/>
            </a:p>
          </p:txBody>
        </p:sp>
      </p:grpSp>
      <p:grpSp>
        <p:nvGrpSpPr>
          <p:cNvPr id="95" name="组合 94"/>
          <p:cNvGrpSpPr/>
          <p:nvPr/>
        </p:nvGrpSpPr>
        <p:grpSpPr>
          <a:xfrm>
            <a:off x="4200525" y="1203325"/>
            <a:ext cx="528638" cy="1517650"/>
            <a:chOff x="4200525" y="1203325"/>
            <a:chExt cx="528638" cy="1517650"/>
          </a:xfrm>
        </p:grpSpPr>
        <p:sp>
          <p:nvSpPr>
            <p:cNvPr id="96" name="Freeform 7"/>
            <p:cNvSpPr>
              <a:spLocks noChangeArrowheads="1" noEditPoints="1"/>
            </p:cNvSpPr>
            <p:nvPr/>
          </p:nvSpPr>
          <p:spPr bwMode="auto">
            <a:xfrm>
              <a:off x="4200525" y="1203325"/>
              <a:ext cx="528638" cy="511175"/>
            </a:xfrm>
            <a:custGeom>
              <a:gdLst>
                <a:gd fmla="*/ 415105 w 298" name="T0"/>
                <a:gd fmla="*/ 436629 h 288" name="T1"/>
                <a:gd fmla="*/ 109985 w 298" name="T2"/>
                <a:gd fmla="*/ 434854 h 288" name="T3"/>
                <a:gd fmla="*/ 83376 w 298" name="T4"/>
                <a:gd fmla="*/ 101170 h 288" name="T5"/>
                <a:gd fmla="*/ 111759 w 298" name="T6"/>
                <a:gd fmla="*/ 74546 h 288" name="T7"/>
                <a:gd fmla="*/ 416879 w 298" name="T8"/>
                <a:gd fmla="*/ 74546 h 288" name="T9"/>
                <a:gd fmla="*/ 443488 w 298" name="T10"/>
                <a:gd fmla="*/ 408230 h 288" name="T11"/>
                <a:gd fmla="*/ 415105 w 298" name="T12"/>
                <a:gd fmla="*/ 436629 h 288" name="T13"/>
                <a:gd fmla="*/ 115307 w 298" name="T14"/>
                <a:gd fmla="*/ 78096 h 288" name="T15"/>
                <a:gd fmla="*/ 86924 w 298" name="T16"/>
                <a:gd fmla="*/ 104720 h 288" name="T17"/>
                <a:gd fmla="*/ 113533 w 298" name="T18"/>
                <a:gd fmla="*/ 431304 h 288" name="T19"/>
                <a:gd fmla="*/ 411557 w 298" name="T20"/>
                <a:gd fmla="*/ 433079 h 288" name="T21"/>
                <a:gd fmla="*/ 439940 w 298" name="T22"/>
                <a:gd fmla="*/ 404680 h 288" name="T23"/>
                <a:gd fmla="*/ 413331 w 298" name="T24"/>
                <a:gd fmla="*/ 78096 h 288" name="T25"/>
                <a:gd fmla="*/ 115307 w 298" name="T26"/>
                <a:gd fmla="*/ 78096 h 28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98" name="T42"/>
                <a:gd fmla="*/ 0 h 288" name="T43"/>
                <a:gd fmla="*/ 298 w 298" name="T44"/>
                <a:gd fmla="*/ 288 h 28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88" w="298">
                  <a:moveTo>
                    <a:pt x="234" y="246"/>
                  </a:moveTo>
                  <a:cubicBezTo>
                    <a:pt x="184" y="288"/>
                    <a:pt x="112" y="287"/>
                    <a:pt x="62" y="245"/>
                  </a:cubicBezTo>
                  <a:cubicBezTo>
                    <a:pt x="7" y="198"/>
                    <a:pt x="0" y="113"/>
                    <a:pt x="47" y="57"/>
                  </a:cubicBezTo>
                  <a:cubicBezTo>
                    <a:pt x="52" y="52"/>
                    <a:pt x="58" y="46"/>
                    <a:pt x="63" y="42"/>
                  </a:cubicBezTo>
                  <a:cubicBezTo>
                    <a:pt x="113" y="0"/>
                    <a:pt x="185" y="0"/>
                    <a:pt x="235" y="42"/>
                  </a:cubicBezTo>
                  <a:cubicBezTo>
                    <a:pt x="291" y="90"/>
                    <a:pt x="298" y="174"/>
                    <a:pt x="250" y="230"/>
                  </a:cubicBezTo>
                  <a:cubicBezTo>
                    <a:pt x="245" y="236"/>
                    <a:pt x="240" y="241"/>
                    <a:pt x="234" y="246"/>
                  </a:cubicBezTo>
                  <a:close/>
                  <a:moveTo>
                    <a:pt x="65" y="44"/>
                  </a:moveTo>
                  <a:cubicBezTo>
                    <a:pt x="60" y="49"/>
                    <a:pt x="54" y="54"/>
                    <a:pt x="49" y="59"/>
                  </a:cubicBezTo>
                  <a:cubicBezTo>
                    <a:pt x="3" y="114"/>
                    <a:pt x="10" y="196"/>
                    <a:pt x="64" y="243"/>
                  </a:cubicBezTo>
                  <a:cubicBezTo>
                    <a:pt x="113" y="284"/>
                    <a:pt x="184" y="284"/>
                    <a:pt x="232" y="244"/>
                  </a:cubicBezTo>
                  <a:cubicBezTo>
                    <a:pt x="238" y="239"/>
                    <a:pt x="243" y="234"/>
                    <a:pt x="248" y="228"/>
                  </a:cubicBezTo>
                  <a:cubicBezTo>
                    <a:pt x="294" y="173"/>
                    <a:pt x="288" y="91"/>
                    <a:pt x="233" y="44"/>
                  </a:cubicBezTo>
                  <a:cubicBezTo>
                    <a:pt x="184" y="3"/>
                    <a:pt x="114" y="3"/>
                    <a:pt x="65" y="44"/>
                  </a:cubicBez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97" name="Freeform 8"/>
            <p:cNvSpPr>
              <a:spLocks noChangeArrowheads="1"/>
            </p:cNvSpPr>
            <p:nvPr/>
          </p:nvSpPr>
          <p:spPr bwMode="auto">
            <a:xfrm>
              <a:off x="4222750" y="1219200"/>
              <a:ext cx="482600" cy="479425"/>
            </a:xfrm>
            <a:custGeom>
              <a:gdLst>
                <a:gd fmla="*/ 381094 w 271" name="T0"/>
                <a:gd fmla="*/ 77840 h 271" name="T1"/>
                <a:gd fmla="*/ 406025 w 271" name="T2"/>
                <a:gd fmla="*/ 378587 h 271" name="T3"/>
                <a:gd fmla="*/ 101506 w 271" name="T4"/>
                <a:gd fmla="*/ 403354 h 271" name="T5"/>
                <a:gd fmla="*/ 78356 w 271" name="T6"/>
                <a:gd fmla="*/ 100838 h 271" name="T7"/>
                <a:gd fmla="*/ 381094 w 271" name="T8"/>
                <a:gd fmla="*/ 77840 h 271" name="T9"/>
                <a:gd fmla="*/ 0 60000 65536" name="T10"/>
                <a:gd fmla="*/ 0 60000 65536" name="T11"/>
                <a:gd fmla="*/ 0 60000 65536" name="T12"/>
                <a:gd fmla="*/ 0 60000 65536" name="T13"/>
                <a:gd fmla="*/ 0 60000 65536" name="T14"/>
                <a:gd fmla="*/ 0 w 271" name="T15"/>
                <a:gd fmla="*/ 0 h 271" name="T16"/>
                <a:gd fmla="*/ 271 w 271" name="T17"/>
                <a:gd fmla="*/ 271 h 271" name="T18"/>
              </a:gdLst>
              <a:cxnLst>
                <a:cxn ang="T10">
                  <a:pos x="T0" y="T1"/>
                </a:cxn>
                <a:cxn ang="T11">
                  <a:pos x="T2" y="T3"/>
                </a:cxn>
                <a:cxn ang="T12">
                  <a:pos x="T4" y="T5"/>
                </a:cxn>
                <a:cxn ang="T13">
                  <a:pos x="T6" y="T7"/>
                </a:cxn>
                <a:cxn ang="T14">
                  <a:pos x="T8" y="T9"/>
                </a:cxn>
              </a:cxnLst>
              <a:rect b="T18" l="T15" r="T17" t="T16"/>
              <a:pathLst>
                <a:path h="271" w="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98" name="Freeform 25"/>
            <p:cNvSpPr>
              <a:spLocks noChangeArrowheads="1"/>
            </p:cNvSpPr>
            <p:nvPr/>
          </p:nvSpPr>
          <p:spPr bwMode="auto">
            <a:xfrm>
              <a:off x="4489450" y="1733550"/>
              <a:ext cx="109538" cy="987425"/>
            </a:xfrm>
            <a:custGeom>
              <a:gdLst>
                <a:gd fmla="*/ 103773 w 95" name="T0"/>
                <a:gd fmla="*/ 987425 h 864" name="T1"/>
                <a:gd fmla="*/ 0 w 95" name="T2"/>
                <a:gd fmla="*/ 0 h 864" name="T3"/>
                <a:gd fmla="*/ 5765 w 95" name="T4"/>
                <a:gd fmla="*/ 0 h 864" name="T5"/>
                <a:gd fmla="*/ 109538 w 95" name="T6"/>
                <a:gd fmla="*/ 987425 h 864" name="T7"/>
                <a:gd fmla="*/ 103773 w 95" name="T8"/>
                <a:gd fmla="*/ 987425 h 864" name="T9"/>
                <a:gd fmla="*/ 0 60000 65536" name="T10"/>
                <a:gd fmla="*/ 0 60000 65536" name="T11"/>
                <a:gd fmla="*/ 0 60000 65536" name="T12"/>
                <a:gd fmla="*/ 0 60000 65536" name="T13"/>
                <a:gd fmla="*/ 0 60000 65536" name="T14"/>
                <a:gd fmla="*/ 0 w 95" name="T15"/>
                <a:gd fmla="*/ 0 h 864" name="T16"/>
                <a:gd fmla="*/ 95 w 95" name="T17"/>
                <a:gd fmla="*/ 864 h 864" name="T18"/>
              </a:gdLst>
              <a:cxnLst>
                <a:cxn ang="T10">
                  <a:pos x="T0" y="T1"/>
                </a:cxn>
                <a:cxn ang="T11">
                  <a:pos x="T2" y="T3"/>
                </a:cxn>
                <a:cxn ang="T12">
                  <a:pos x="T4" y="T5"/>
                </a:cxn>
                <a:cxn ang="T13">
                  <a:pos x="T6" y="T7"/>
                </a:cxn>
                <a:cxn ang="T14">
                  <a:pos x="T8" y="T9"/>
                </a:cxn>
              </a:cxnLst>
              <a:rect b="T18" l="T15" r="T17" t="T16"/>
              <a:pathLst>
                <a:path h="864" w="95">
                  <a:moveTo>
                    <a:pt x="90" y="864"/>
                  </a:moveTo>
                  <a:lnTo>
                    <a:pt x="0" y="0"/>
                  </a:lnTo>
                  <a:lnTo>
                    <a:pt x="5" y="0"/>
                  </a:lnTo>
                  <a:lnTo>
                    <a:pt x="95" y="864"/>
                  </a:lnTo>
                  <a:lnTo>
                    <a:pt x="90" y="864"/>
                  </a:ln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99" name="Freeform 26"/>
            <p:cNvSpPr>
              <a:spLocks noChangeArrowheads="1"/>
            </p:cNvSpPr>
            <p:nvPr/>
          </p:nvSpPr>
          <p:spPr bwMode="auto">
            <a:xfrm>
              <a:off x="4479925" y="1733550"/>
              <a:ext cx="26988" cy="25400"/>
            </a:xfrm>
            <a:custGeom>
              <a:gdLst>
                <a:gd fmla="*/ 21590 w 15" name="T0"/>
                <a:gd fmla="*/ 5443 h 14" name="T1"/>
                <a:gd fmla="*/ 19791 w 15" name="T2"/>
                <a:gd fmla="*/ 21771 h 14" name="T3"/>
                <a:gd fmla="*/ 5398 w 15" name="T4"/>
                <a:gd fmla="*/ 19957 h 14" name="T5"/>
                <a:gd fmla="*/ 5398 w 15" name="T6"/>
                <a:gd fmla="*/ 3629 h 14" name="T7"/>
                <a:gd fmla="*/ 21590 w 15" name="T8"/>
                <a:gd fmla="*/ 5443 h 14" name="T9"/>
                <a:gd fmla="*/ 0 60000 65536" name="T10"/>
                <a:gd fmla="*/ 0 60000 65536" name="T11"/>
                <a:gd fmla="*/ 0 60000 65536" name="T12"/>
                <a:gd fmla="*/ 0 60000 65536" name="T13"/>
                <a:gd fmla="*/ 0 60000 65536" name="T14"/>
                <a:gd fmla="*/ 0 w 15" name="T15"/>
                <a:gd fmla="*/ 0 h 14" name="T16"/>
                <a:gd fmla="*/ 15 w 15" name="T17"/>
                <a:gd fmla="*/ 14 h 14" name="T18"/>
              </a:gdLst>
              <a:cxnLst>
                <a:cxn ang="T10">
                  <a:pos x="T0" y="T1"/>
                </a:cxn>
                <a:cxn ang="T11">
                  <a:pos x="T2" y="T3"/>
                </a:cxn>
                <a:cxn ang="T12">
                  <a:pos x="T4" y="T5"/>
                </a:cxn>
                <a:cxn ang="T13">
                  <a:pos x="T6" y="T7"/>
                </a:cxn>
                <a:cxn ang="T14">
                  <a:pos x="T8" y="T9"/>
                </a:cxn>
              </a:cxnLst>
              <a:rect b="T18" l="T15" r="T17" t="T16"/>
              <a:pathLst>
                <a:path h="14" w="15">
                  <a:moveTo>
                    <a:pt x="12" y="3"/>
                  </a:moveTo>
                  <a:cubicBezTo>
                    <a:pt x="15" y="5"/>
                    <a:pt x="14" y="9"/>
                    <a:pt x="11" y="12"/>
                  </a:cubicBezTo>
                  <a:cubicBezTo>
                    <a:pt x="9" y="14"/>
                    <a:pt x="5" y="14"/>
                    <a:pt x="3" y="11"/>
                  </a:cubicBezTo>
                  <a:cubicBezTo>
                    <a:pt x="0" y="8"/>
                    <a:pt x="1" y="4"/>
                    <a:pt x="3" y="2"/>
                  </a:cubicBezTo>
                  <a:cubicBezTo>
                    <a:pt x="6" y="0"/>
                    <a:pt x="10" y="0"/>
                    <a:pt x="12" y="3"/>
                  </a:cubicBezTo>
                  <a:close/>
                </a:path>
              </a:pathLst>
            </a:custGeom>
            <a:solidFill>
              <a:schemeClr val="bg1"/>
            </a:solidFill>
            <a:ln>
              <a:noFill/>
            </a:ln>
          </p:spPr>
          <p:txBody>
            <a:bodyPr/>
            <a:lstStyle/>
            <a:p>
              <a:endParaRPr altLang="en-US" lang="zh-CN"/>
            </a:p>
          </p:txBody>
        </p:sp>
        <p:sp>
          <p:nvSpPr>
            <p:cNvPr id="100" name="Freeform 87"/>
            <p:cNvSpPr>
              <a:spLocks noChangeArrowheads="1" noEditPoints="1"/>
            </p:cNvSpPr>
            <p:nvPr/>
          </p:nvSpPr>
          <p:spPr bwMode="auto">
            <a:xfrm>
              <a:off x="4313238" y="1352550"/>
              <a:ext cx="323850" cy="212725"/>
            </a:xfrm>
            <a:custGeom>
              <a:gdLst>
                <a:gd fmla="*/ 323850 w 162" name="T0"/>
                <a:gd fmla="*/ 24082 h 106" name="T1"/>
                <a:gd fmla="*/ 173919 w 162" name="T2"/>
                <a:gd fmla="*/ 0 h 106" name="T3"/>
                <a:gd fmla="*/ 9995 w 162" name="T4"/>
                <a:gd fmla="*/ 24082 h 106" name="T5"/>
                <a:gd fmla="*/ 9995 w 162" name="T6"/>
                <a:gd fmla="*/ 110376 h 106" name="T7"/>
                <a:gd fmla="*/ 5997 w 162" name="T8"/>
                <a:gd fmla="*/ 120410 h 106" name="T9"/>
                <a:gd fmla="*/ 15993 w 162" name="T10"/>
                <a:gd fmla="*/ 132451 h 106" name="T11"/>
                <a:gd fmla="*/ 27987 w 162" name="T12"/>
                <a:gd fmla="*/ 120410 h 106" name="T13"/>
                <a:gd fmla="*/ 21990 w 162" name="T14"/>
                <a:gd fmla="*/ 110376 h 106" name="T15"/>
                <a:gd fmla="*/ 21990 w 162" name="T16"/>
                <a:gd fmla="*/ 56192 h 106" name="T17"/>
                <a:gd fmla="*/ 173919 w 162" name="T18"/>
                <a:gd fmla="*/ 78267 h 106" name="T19"/>
                <a:gd fmla="*/ 323850 w 162" name="T20"/>
                <a:gd fmla="*/ 54185 h 106" name="T21"/>
                <a:gd fmla="*/ 323850 w 162" name="T22"/>
                <a:gd fmla="*/ 24082 h 106" name="T23"/>
                <a:gd fmla="*/ 25988 w 162" name="T24"/>
                <a:gd fmla="*/ 136465 h 106" name="T25"/>
                <a:gd fmla="*/ 7996 w 162" name="T26"/>
                <a:gd fmla="*/ 136465 h 106" name="T27"/>
                <a:gd fmla="*/ 0 w 162" name="T28"/>
                <a:gd fmla="*/ 188643 h 106" name="T29"/>
                <a:gd fmla="*/ 5997 w 162" name="T30"/>
                <a:gd fmla="*/ 190650 h 106" name="T31"/>
                <a:gd fmla="*/ 7996 w 162" name="T32"/>
                <a:gd fmla="*/ 184629 h 106" name="T33"/>
                <a:gd fmla="*/ 7996 w 162" name="T34"/>
                <a:gd fmla="*/ 190650 h 106" name="T35"/>
                <a:gd fmla="*/ 17992 w 162" name="T36"/>
                <a:gd fmla="*/ 192657 h 106" name="T37"/>
                <a:gd fmla="*/ 19991 w 162" name="T38"/>
                <a:gd fmla="*/ 186636 h 106" name="T39"/>
                <a:gd fmla="*/ 21990 w 162" name="T40"/>
                <a:gd fmla="*/ 190650 h 106" name="T41"/>
                <a:gd fmla="*/ 23989 w 162" name="T42"/>
                <a:gd fmla="*/ 190650 h 106" name="T43"/>
                <a:gd fmla="*/ 25988 w 162" name="T44"/>
                <a:gd fmla="*/ 166568 h 106" name="T45"/>
                <a:gd fmla="*/ 27987 w 162" name="T46"/>
                <a:gd fmla="*/ 190650 h 106" name="T47"/>
                <a:gd fmla="*/ 33984 w 162" name="T48"/>
                <a:gd fmla="*/ 188643 h 106" name="T49"/>
                <a:gd fmla="*/ 25988 w 162" name="T50"/>
                <a:gd fmla="*/ 136465 h 106" name="T51"/>
                <a:gd fmla="*/ 59972 w 162" name="T52"/>
                <a:gd fmla="*/ 188643 h 106" name="T53"/>
                <a:gd fmla="*/ 59972 w 162" name="T54"/>
                <a:gd fmla="*/ 74253 h 106" name="T55"/>
                <a:gd fmla="*/ 173919 w 162" name="T56"/>
                <a:gd fmla="*/ 90308 h 106" name="T57"/>
                <a:gd fmla="*/ 281869 w 162" name="T58"/>
                <a:gd fmla="*/ 74253 h 106" name="T59"/>
                <a:gd fmla="*/ 281869 w 162" name="T60"/>
                <a:gd fmla="*/ 186636 h 106" name="T61"/>
                <a:gd fmla="*/ 171920 w 162" name="T62"/>
                <a:gd fmla="*/ 212725 h 106" name="T63"/>
                <a:gd fmla="*/ 59972 w 162" name="T64"/>
                <a:gd fmla="*/ 188643 h 10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162" name="T99"/>
                <a:gd fmla="*/ 0 h 106" name="T100"/>
                <a:gd fmla="*/ 162 w 162" name="T101"/>
                <a:gd fmla="*/ 106 h 106"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105" w="162">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accent2"/>
            </a:solidFill>
            <a:ln>
              <a:noFill/>
            </a:ln>
          </p:spPr>
          <p:txBody>
            <a:bodyPr/>
            <a:lstStyle/>
            <a:p>
              <a:endParaRPr altLang="en-US" lang="zh-CN"/>
            </a:p>
          </p:txBody>
        </p:sp>
      </p:grpSp>
      <p:grpSp>
        <p:nvGrpSpPr>
          <p:cNvPr id="101" name="组合 100"/>
          <p:cNvGrpSpPr/>
          <p:nvPr/>
        </p:nvGrpSpPr>
        <p:grpSpPr>
          <a:xfrm>
            <a:off x="3962400" y="2089150"/>
            <a:ext cx="1262063" cy="1260475"/>
            <a:chOff x="3962400" y="2089150"/>
            <a:chExt cx="1262063" cy="1260475"/>
          </a:xfrm>
        </p:grpSpPr>
        <p:sp>
          <p:nvSpPr>
            <p:cNvPr id="102" name="Oval 41"/>
            <p:cNvSpPr>
              <a:spLocks noChangeArrowheads="1"/>
            </p:cNvSpPr>
            <p:nvPr/>
          </p:nvSpPr>
          <p:spPr bwMode="auto">
            <a:xfrm>
              <a:off x="4046538" y="2173288"/>
              <a:ext cx="1095375" cy="1093787"/>
            </a:xfrm>
            <a:prstGeom prst="ellipse">
              <a:avLst/>
            </a:pr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sp>
          <p:nvSpPr>
            <p:cNvPr id="103" name="Freeform 42"/>
            <p:cNvSpPr>
              <a:spLocks noChangeArrowheads="1" noEditPoints="1"/>
            </p:cNvSpPr>
            <p:nvPr/>
          </p:nvSpPr>
          <p:spPr bwMode="auto">
            <a:xfrm>
              <a:off x="3962400" y="2089150"/>
              <a:ext cx="1262063" cy="1260475"/>
            </a:xfrm>
            <a:custGeom>
              <a:gdLst>
                <a:gd fmla="*/ 630144 w 711" name="T0"/>
                <a:gd fmla="*/ 1260475 h 710" name="T1"/>
                <a:gd fmla="*/ 0 w 711" name="T2"/>
                <a:gd fmla="*/ 630238 h 710" name="T3"/>
                <a:gd fmla="*/ 630144 w 711" name="T4"/>
                <a:gd fmla="*/ 0 h 710" name="T5"/>
                <a:gd fmla="*/ 1262063 w 711" name="T6"/>
                <a:gd fmla="*/ 630238 h 710" name="T7"/>
                <a:gd fmla="*/ 630144 w 711" name="T8"/>
                <a:gd fmla="*/ 1260475 h 710" name="T9"/>
                <a:gd fmla="*/ 630144 w 711" name="T10"/>
                <a:gd fmla="*/ 15978 h 710" name="T11"/>
                <a:gd fmla="*/ 15975 w 711" name="T12"/>
                <a:gd fmla="*/ 630238 h 710" name="T13"/>
                <a:gd fmla="*/ 630144 w 711" name="T14"/>
                <a:gd fmla="*/ 1244497 h 710" name="T15"/>
                <a:gd fmla="*/ 1244312 w 711" name="T16"/>
                <a:gd fmla="*/ 630238 h 710" name="T17"/>
                <a:gd fmla="*/ 630144 w 711" name="T18"/>
                <a:gd fmla="*/ 15978 h 71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711" name="T30"/>
                <a:gd fmla="*/ 0 h 710" name="T31"/>
                <a:gd fmla="*/ 711 w 711" name="T32"/>
                <a:gd fmla="*/ 710 h 71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710" w="711">
                  <a:moveTo>
                    <a:pt x="355" y="710"/>
                  </a:moveTo>
                  <a:cubicBezTo>
                    <a:pt x="159" y="710"/>
                    <a:pt x="0" y="551"/>
                    <a:pt x="0" y="355"/>
                  </a:cubicBezTo>
                  <a:cubicBezTo>
                    <a:pt x="0" y="159"/>
                    <a:pt x="159" y="0"/>
                    <a:pt x="355" y="0"/>
                  </a:cubicBezTo>
                  <a:cubicBezTo>
                    <a:pt x="551" y="0"/>
                    <a:pt x="711" y="159"/>
                    <a:pt x="711" y="355"/>
                  </a:cubicBezTo>
                  <a:cubicBezTo>
                    <a:pt x="711" y="551"/>
                    <a:pt x="551" y="710"/>
                    <a:pt x="355" y="710"/>
                  </a:cubicBezTo>
                  <a:close/>
                  <a:moveTo>
                    <a:pt x="355" y="9"/>
                  </a:moveTo>
                  <a:cubicBezTo>
                    <a:pt x="165" y="9"/>
                    <a:pt x="9" y="164"/>
                    <a:pt x="9" y="355"/>
                  </a:cubicBezTo>
                  <a:cubicBezTo>
                    <a:pt x="9" y="546"/>
                    <a:pt x="165" y="701"/>
                    <a:pt x="355" y="701"/>
                  </a:cubicBezTo>
                  <a:cubicBezTo>
                    <a:pt x="546" y="701"/>
                    <a:pt x="701" y="546"/>
                    <a:pt x="701" y="355"/>
                  </a:cubicBezTo>
                  <a:cubicBezTo>
                    <a:pt x="701" y="164"/>
                    <a:pt x="546" y="9"/>
                    <a:pt x="355" y="9"/>
                  </a:cubicBez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104" name="Freeform 44"/>
            <p:cNvSpPr>
              <a:spLocks noChangeArrowheads="1"/>
            </p:cNvSpPr>
            <p:nvPr/>
          </p:nvSpPr>
          <p:spPr bwMode="auto">
            <a:xfrm>
              <a:off x="4471988" y="2522538"/>
              <a:ext cx="242887" cy="506412"/>
            </a:xfrm>
            <a:custGeom>
              <a:gdLst>
                <a:gd fmla="*/ 183951 w 136" name="T0"/>
                <a:gd fmla="*/ 0 h 286" name="T1"/>
                <a:gd fmla="*/ 62508 w 136" name="T2"/>
                <a:gd fmla="*/ 0 h 286" name="T3"/>
                <a:gd fmla="*/ 0 w 136" name="T4"/>
                <a:gd fmla="*/ 49579 h 286" name="T5"/>
                <a:gd fmla="*/ 0 w 136" name="T6"/>
                <a:gd fmla="*/ 51349 h 286" name="T7"/>
                <a:gd fmla="*/ 0 w 136" name="T8"/>
                <a:gd fmla="*/ 58432 h 286" name="T9"/>
                <a:gd fmla="*/ 0 w 136" name="T10"/>
                <a:gd fmla="*/ 228417 h 286" name="T11"/>
                <a:gd fmla="*/ 21431 w 136" name="T12"/>
                <a:gd fmla="*/ 247894 h 286" name="T13"/>
                <a:gd fmla="*/ 41076 w 136" name="T14"/>
                <a:gd fmla="*/ 228417 h 286" name="T15"/>
                <a:gd fmla="*/ 41076 w 136" name="T16"/>
                <a:gd fmla="*/ 81451 h 286" name="T17"/>
                <a:gd fmla="*/ 58936 w 136" name="T18"/>
                <a:gd fmla="*/ 81451 h 286" name="T19"/>
                <a:gd fmla="*/ 58936 w 136" name="T20"/>
                <a:gd fmla="*/ 221334 h 286" name="T21"/>
                <a:gd fmla="*/ 58936 w 136" name="T22"/>
                <a:gd fmla="*/ 226646 h 286" name="T23"/>
                <a:gd fmla="*/ 58936 w 136" name="T24"/>
                <a:gd fmla="*/ 478081 h 286" name="T25"/>
                <a:gd fmla="*/ 85725 w 136" name="T26"/>
                <a:gd fmla="*/ 506412 h 286" name="T27"/>
                <a:gd fmla="*/ 114300 w 136" name="T28"/>
                <a:gd fmla="*/ 478081 h 286" name="T29"/>
                <a:gd fmla="*/ 114300 w 136" name="T30"/>
                <a:gd fmla="*/ 256747 h 286" name="T31"/>
                <a:gd fmla="*/ 128587 w 136" name="T32"/>
                <a:gd fmla="*/ 256747 h 286" name="T33"/>
                <a:gd fmla="*/ 128587 w 136" name="T34"/>
                <a:gd fmla="*/ 478081 h 286" name="T35"/>
                <a:gd fmla="*/ 157162 w 136" name="T36"/>
                <a:gd fmla="*/ 506412 h 286" name="T37"/>
                <a:gd fmla="*/ 183951 w 136" name="T38"/>
                <a:gd fmla="*/ 478081 h 286" name="T39"/>
                <a:gd fmla="*/ 183951 w 136" name="T40"/>
                <a:gd fmla="*/ 221334 h 286" name="T41"/>
                <a:gd fmla="*/ 183951 w 136" name="T42"/>
                <a:gd fmla="*/ 219563 h 286" name="T43"/>
                <a:gd fmla="*/ 183951 w 136" name="T44"/>
                <a:gd fmla="*/ 81451 h 286" name="T45"/>
                <a:gd fmla="*/ 200025 w 136" name="T46"/>
                <a:gd fmla="*/ 81451 h 286" name="T47"/>
                <a:gd fmla="*/ 200025 w 136" name="T48"/>
                <a:gd fmla="*/ 228417 h 286" name="T49"/>
                <a:gd fmla="*/ 221456 w 136" name="T50"/>
                <a:gd fmla="*/ 247894 h 286" name="T51"/>
                <a:gd fmla="*/ 242887 w 136" name="T52"/>
                <a:gd fmla="*/ 228417 h 286" name="T53"/>
                <a:gd fmla="*/ 242887 w 136" name="T54"/>
                <a:gd fmla="*/ 58432 h 286" name="T55"/>
                <a:gd fmla="*/ 242887 w 136" name="T56"/>
                <a:gd fmla="*/ 51349 h 286" name="T57"/>
                <a:gd fmla="*/ 242887 w 136" name="T58"/>
                <a:gd fmla="*/ 46037 h 286" name="T59"/>
                <a:gd fmla="*/ 183951 w 136" name="T60"/>
                <a:gd fmla="*/ 0 h 28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36" name="T93"/>
                <a:gd fmla="*/ 0 h 286" name="T94"/>
                <a:gd fmla="*/ 136 w 136" name="T95"/>
                <a:gd fmla="*/ 286 h 286"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86" w="136">
                  <a:moveTo>
                    <a:pt x="103" y="0"/>
                  </a:moveTo>
                  <a:cubicBezTo>
                    <a:pt x="35" y="0"/>
                    <a:pt x="35" y="0"/>
                    <a:pt x="35" y="0"/>
                  </a:cubicBezTo>
                  <a:cubicBezTo>
                    <a:pt x="10" y="0"/>
                    <a:pt x="0" y="21"/>
                    <a:pt x="0" y="28"/>
                  </a:cubicBezTo>
                  <a:cubicBezTo>
                    <a:pt x="0" y="29"/>
                    <a:pt x="0" y="29"/>
                    <a:pt x="0" y="29"/>
                  </a:cubicBezTo>
                  <a:cubicBezTo>
                    <a:pt x="0" y="33"/>
                    <a:pt x="0" y="33"/>
                    <a:pt x="0" y="33"/>
                  </a:cubicBezTo>
                  <a:cubicBezTo>
                    <a:pt x="0" y="129"/>
                    <a:pt x="0" y="129"/>
                    <a:pt x="0" y="129"/>
                  </a:cubicBezTo>
                  <a:cubicBezTo>
                    <a:pt x="0" y="135"/>
                    <a:pt x="5" y="140"/>
                    <a:pt x="12" y="140"/>
                  </a:cubicBezTo>
                  <a:cubicBezTo>
                    <a:pt x="18" y="140"/>
                    <a:pt x="23" y="135"/>
                    <a:pt x="23" y="129"/>
                  </a:cubicBezTo>
                  <a:cubicBezTo>
                    <a:pt x="23" y="46"/>
                    <a:pt x="23" y="46"/>
                    <a:pt x="23" y="46"/>
                  </a:cubicBezTo>
                  <a:cubicBezTo>
                    <a:pt x="33" y="46"/>
                    <a:pt x="33" y="46"/>
                    <a:pt x="33" y="46"/>
                  </a:cubicBezTo>
                  <a:cubicBezTo>
                    <a:pt x="33" y="125"/>
                    <a:pt x="33" y="125"/>
                    <a:pt x="33" y="125"/>
                  </a:cubicBezTo>
                  <a:cubicBezTo>
                    <a:pt x="33" y="126"/>
                    <a:pt x="33" y="127"/>
                    <a:pt x="33" y="128"/>
                  </a:cubicBezTo>
                  <a:cubicBezTo>
                    <a:pt x="33" y="270"/>
                    <a:pt x="33" y="270"/>
                    <a:pt x="33" y="270"/>
                  </a:cubicBezTo>
                  <a:cubicBezTo>
                    <a:pt x="33" y="279"/>
                    <a:pt x="40" y="286"/>
                    <a:pt x="48" y="286"/>
                  </a:cubicBezTo>
                  <a:cubicBezTo>
                    <a:pt x="57" y="286"/>
                    <a:pt x="64" y="279"/>
                    <a:pt x="64" y="270"/>
                  </a:cubicBezTo>
                  <a:cubicBezTo>
                    <a:pt x="64" y="145"/>
                    <a:pt x="64" y="145"/>
                    <a:pt x="64" y="145"/>
                  </a:cubicBezTo>
                  <a:cubicBezTo>
                    <a:pt x="72" y="145"/>
                    <a:pt x="72" y="145"/>
                    <a:pt x="72" y="145"/>
                  </a:cubicBezTo>
                  <a:cubicBezTo>
                    <a:pt x="72" y="270"/>
                    <a:pt x="72" y="270"/>
                    <a:pt x="72" y="270"/>
                  </a:cubicBezTo>
                  <a:cubicBezTo>
                    <a:pt x="72" y="279"/>
                    <a:pt x="79" y="286"/>
                    <a:pt x="88" y="286"/>
                  </a:cubicBezTo>
                  <a:cubicBezTo>
                    <a:pt x="96" y="286"/>
                    <a:pt x="103" y="279"/>
                    <a:pt x="103" y="270"/>
                  </a:cubicBezTo>
                  <a:cubicBezTo>
                    <a:pt x="103" y="125"/>
                    <a:pt x="103" y="125"/>
                    <a:pt x="103" y="125"/>
                  </a:cubicBezTo>
                  <a:cubicBezTo>
                    <a:pt x="103" y="124"/>
                    <a:pt x="103" y="124"/>
                    <a:pt x="103" y="124"/>
                  </a:cubicBezTo>
                  <a:cubicBezTo>
                    <a:pt x="103" y="46"/>
                    <a:pt x="103" y="46"/>
                    <a:pt x="103" y="46"/>
                  </a:cubicBezTo>
                  <a:cubicBezTo>
                    <a:pt x="112" y="46"/>
                    <a:pt x="112" y="46"/>
                    <a:pt x="112" y="46"/>
                  </a:cubicBezTo>
                  <a:cubicBezTo>
                    <a:pt x="112" y="129"/>
                    <a:pt x="112" y="129"/>
                    <a:pt x="112" y="129"/>
                  </a:cubicBezTo>
                  <a:cubicBezTo>
                    <a:pt x="112" y="135"/>
                    <a:pt x="117" y="140"/>
                    <a:pt x="124" y="140"/>
                  </a:cubicBezTo>
                  <a:cubicBezTo>
                    <a:pt x="131" y="140"/>
                    <a:pt x="136" y="135"/>
                    <a:pt x="136" y="129"/>
                  </a:cubicBezTo>
                  <a:cubicBezTo>
                    <a:pt x="136" y="33"/>
                    <a:pt x="136" y="33"/>
                    <a:pt x="136" y="33"/>
                  </a:cubicBezTo>
                  <a:cubicBezTo>
                    <a:pt x="136" y="29"/>
                    <a:pt x="136" y="29"/>
                    <a:pt x="136" y="29"/>
                  </a:cubicBezTo>
                  <a:cubicBezTo>
                    <a:pt x="136" y="26"/>
                    <a:pt x="136" y="26"/>
                    <a:pt x="136" y="26"/>
                  </a:cubicBezTo>
                  <a:cubicBezTo>
                    <a:pt x="136" y="18"/>
                    <a:pt x="125" y="0"/>
                    <a:pt x="103" y="0"/>
                  </a:cubicBez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5" name="Oval 45"/>
            <p:cNvSpPr>
              <a:spLocks noChangeArrowheads="1"/>
            </p:cNvSpPr>
            <p:nvPr/>
          </p:nvSpPr>
          <p:spPr bwMode="auto">
            <a:xfrm>
              <a:off x="4545013" y="2416175"/>
              <a:ext cx="95250" cy="96838"/>
            </a:xfrm>
            <a:prstGeom prst="ellipse">
              <a:avLst/>
            </a:prstGeom>
            <a:solidFill>
              <a:srgbClr val="FFFFFF"/>
            </a:solidFill>
            <a:ln>
              <a:noFill/>
            </a:ln>
            <a:extLst>
              <a:ext uri="{91240B29-F687-4F45-9708-019B960494DF}">
                <a14:hiddenLine w="9525">
                  <a:solidFill>
                    <a:srgbClr val="000000"/>
                  </a:solidFill>
                  <a:bevel/>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a:solidFill>
                  <a:srgbClr val="000000"/>
                </a:solidFill>
                <a:sym charset="-122" panose="02010600030101010101" pitchFamily="2" typeface="宋体"/>
              </a:endParaRPr>
            </a:p>
          </p:txBody>
        </p:sp>
      </p:gr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106" name="文本框 105"/>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85860851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01"/>
                                        </p:tgtEl>
                                        <p:attrNameLst>
                                          <p:attrName>style.visibility</p:attrName>
                                        </p:attrNameLst>
                                      </p:cBhvr>
                                      <p:to>
                                        <p:strVal val="visible"/>
                                      </p:to>
                                    </p:set>
                                    <p:anim calcmode="lin" valueType="num">
                                      <p:cBhvr>
                                        <p:cTn dur="500" fill="hold" id="7"/>
                                        <p:tgtEl>
                                          <p:spTgt spid="101"/>
                                        </p:tgtEl>
                                        <p:attrNameLst>
                                          <p:attrName>ppt_w</p:attrName>
                                        </p:attrNameLst>
                                      </p:cBhvr>
                                      <p:tavLst>
                                        <p:tav tm="0">
                                          <p:val>
                                            <p:fltVal val="0"/>
                                          </p:val>
                                        </p:tav>
                                        <p:tav tm="100000">
                                          <p:val>
                                            <p:strVal val="#ppt_w"/>
                                          </p:val>
                                        </p:tav>
                                      </p:tavLst>
                                    </p:anim>
                                    <p:anim calcmode="lin" valueType="num">
                                      <p:cBhvr>
                                        <p:cTn dur="500" fill="hold" id="8"/>
                                        <p:tgtEl>
                                          <p:spTgt spid="101"/>
                                        </p:tgtEl>
                                        <p:attrNameLst>
                                          <p:attrName>ppt_h</p:attrName>
                                        </p:attrNameLst>
                                      </p:cBhvr>
                                      <p:tavLst>
                                        <p:tav tm="0">
                                          <p:val>
                                            <p:fltVal val="0"/>
                                          </p:val>
                                        </p:tav>
                                        <p:tav tm="100000">
                                          <p:val>
                                            <p:strVal val="#ppt_h"/>
                                          </p:val>
                                        </p:tav>
                                      </p:tavLst>
                                    </p:anim>
                                    <p:animEffect filter="fade" transition="in">
                                      <p:cBhvr>
                                        <p:cTn dur="500" id="9"/>
                                        <p:tgtEl>
                                          <p:spTgt spid="101"/>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95"/>
                                        </p:tgtEl>
                                        <p:attrNameLst>
                                          <p:attrName>style.visibility</p:attrName>
                                        </p:attrNameLst>
                                      </p:cBhvr>
                                      <p:to>
                                        <p:strVal val="visible"/>
                                      </p:to>
                                    </p:set>
                                    <p:anim calcmode="lin" valueType="num">
                                      <p:cBhvr>
                                        <p:cTn dur="500" fill="hold" id="14"/>
                                        <p:tgtEl>
                                          <p:spTgt spid="95"/>
                                        </p:tgtEl>
                                        <p:attrNameLst>
                                          <p:attrName>ppt_w</p:attrName>
                                        </p:attrNameLst>
                                      </p:cBhvr>
                                      <p:tavLst>
                                        <p:tav tm="0">
                                          <p:val>
                                            <p:fltVal val="0"/>
                                          </p:val>
                                        </p:tav>
                                        <p:tav tm="100000">
                                          <p:val>
                                            <p:strVal val="#ppt_w"/>
                                          </p:val>
                                        </p:tav>
                                      </p:tavLst>
                                    </p:anim>
                                    <p:anim calcmode="lin" valueType="num">
                                      <p:cBhvr>
                                        <p:cTn dur="500" fill="hold" id="15"/>
                                        <p:tgtEl>
                                          <p:spTgt spid="95"/>
                                        </p:tgtEl>
                                        <p:attrNameLst>
                                          <p:attrName>ppt_h</p:attrName>
                                        </p:attrNameLst>
                                      </p:cBhvr>
                                      <p:tavLst>
                                        <p:tav tm="0">
                                          <p:val>
                                            <p:fltVal val="0"/>
                                          </p:val>
                                        </p:tav>
                                        <p:tav tm="100000">
                                          <p:val>
                                            <p:strVal val="#ppt_h"/>
                                          </p:val>
                                        </p:tav>
                                      </p:tavLst>
                                    </p:anim>
                                    <p:animEffect filter="fade" transition="in">
                                      <p:cBhvr>
                                        <p:cTn dur="500" id="16"/>
                                        <p:tgtEl>
                                          <p:spTgt spid="95"/>
                                        </p:tgtEl>
                                      </p:cBhvr>
                                    </p:animEffect>
                                  </p:childTnLst>
                                </p:cTn>
                              </p:par>
                              <p:par>
                                <p:cTn fill="hold" id="17" nodeType="withEffect" presetClass="entr" presetID="53" presetSubtype="0">
                                  <p:stCondLst>
                                    <p:cond delay="0"/>
                                  </p:stCondLst>
                                  <p:childTnLst>
                                    <p:set>
                                      <p:cBhvr>
                                        <p:cTn dur="1" fill="hold" id="18">
                                          <p:stCondLst>
                                            <p:cond delay="0"/>
                                          </p:stCondLst>
                                        </p:cTn>
                                        <p:tgtEl>
                                          <p:spTgt spid="63"/>
                                        </p:tgtEl>
                                        <p:attrNameLst>
                                          <p:attrName>style.visibility</p:attrName>
                                        </p:attrNameLst>
                                      </p:cBhvr>
                                      <p:to>
                                        <p:strVal val="visible"/>
                                      </p:to>
                                    </p:set>
                                    <p:anim calcmode="lin" valueType="num">
                                      <p:cBhvr>
                                        <p:cTn dur="500" fill="hold" id="19"/>
                                        <p:tgtEl>
                                          <p:spTgt spid="63"/>
                                        </p:tgtEl>
                                        <p:attrNameLst>
                                          <p:attrName>ppt_w</p:attrName>
                                        </p:attrNameLst>
                                      </p:cBhvr>
                                      <p:tavLst>
                                        <p:tav tm="0">
                                          <p:val>
                                            <p:fltVal val="0"/>
                                          </p:val>
                                        </p:tav>
                                        <p:tav tm="100000">
                                          <p:val>
                                            <p:strVal val="#ppt_w"/>
                                          </p:val>
                                        </p:tav>
                                      </p:tavLst>
                                    </p:anim>
                                    <p:anim calcmode="lin" valueType="num">
                                      <p:cBhvr>
                                        <p:cTn dur="500" fill="hold" id="20"/>
                                        <p:tgtEl>
                                          <p:spTgt spid="63"/>
                                        </p:tgtEl>
                                        <p:attrNameLst>
                                          <p:attrName>ppt_h</p:attrName>
                                        </p:attrNameLst>
                                      </p:cBhvr>
                                      <p:tavLst>
                                        <p:tav tm="0">
                                          <p:val>
                                            <p:fltVal val="0"/>
                                          </p:val>
                                        </p:tav>
                                        <p:tav tm="100000">
                                          <p:val>
                                            <p:strVal val="#ppt_h"/>
                                          </p:val>
                                        </p:tav>
                                      </p:tavLst>
                                    </p:anim>
                                    <p:animEffect filter="fade" transition="in">
                                      <p:cBhvr>
                                        <p:cTn dur="500" id="21"/>
                                        <p:tgtEl>
                                          <p:spTgt spid="63"/>
                                        </p:tgtEl>
                                      </p:cBhvr>
                                    </p:animEffect>
                                  </p:childTnLst>
                                </p:cTn>
                              </p:par>
                              <p:par>
                                <p:cTn fill="hold" id="22" nodeType="withEffect" presetClass="entr" presetID="53" presetSubtype="0">
                                  <p:stCondLst>
                                    <p:cond delay="0"/>
                                  </p:stCondLst>
                                  <p:childTnLst>
                                    <p:set>
                                      <p:cBhvr>
                                        <p:cTn dur="1" fill="hold" id="23">
                                          <p:stCondLst>
                                            <p:cond delay="0"/>
                                          </p:stCondLst>
                                        </p:cTn>
                                        <p:tgtEl>
                                          <p:spTgt spid="54"/>
                                        </p:tgtEl>
                                        <p:attrNameLst>
                                          <p:attrName>style.visibility</p:attrName>
                                        </p:attrNameLst>
                                      </p:cBhvr>
                                      <p:to>
                                        <p:strVal val="visible"/>
                                      </p:to>
                                    </p:set>
                                    <p:anim calcmode="lin" valueType="num">
                                      <p:cBhvr>
                                        <p:cTn dur="500" fill="hold" id="24"/>
                                        <p:tgtEl>
                                          <p:spTgt spid="54"/>
                                        </p:tgtEl>
                                        <p:attrNameLst>
                                          <p:attrName>ppt_w</p:attrName>
                                        </p:attrNameLst>
                                      </p:cBhvr>
                                      <p:tavLst>
                                        <p:tav tm="0">
                                          <p:val>
                                            <p:fltVal val="0"/>
                                          </p:val>
                                        </p:tav>
                                        <p:tav tm="100000">
                                          <p:val>
                                            <p:strVal val="#ppt_w"/>
                                          </p:val>
                                        </p:tav>
                                      </p:tavLst>
                                    </p:anim>
                                    <p:anim calcmode="lin" valueType="num">
                                      <p:cBhvr>
                                        <p:cTn dur="500" fill="hold" id="25"/>
                                        <p:tgtEl>
                                          <p:spTgt spid="54"/>
                                        </p:tgtEl>
                                        <p:attrNameLst>
                                          <p:attrName>ppt_h</p:attrName>
                                        </p:attrNameLst>
                                      </p:cBhvr>
                                      <p:tavLst>
                                        <p:tav tm="0">
                                          <p:val>
                                            <p:fltVal val="0"/>
                                          </p:val>
                                        </p:tav>
                                        <p:tav tm="100000">
                                          <p:val>
                                            <p:strVal val="#ppt_h"/>
                                          </p:val>
                                        </p:tav>
                                      </p:tavLst>
                                    </p:anim>
                                    <p:animEffect filter="fade" transition="in">
                                      <p:cBhvr>
                                        <p:cTn dur="500" id="26"/>
                                        <p:tgtEl>
                                          <p:spTgt spid="54"/>
                                        </p:tgtEl>
                                      </p:cBhvr>
                                    </p:animEffect>
                                  </p:childTnLst>
                                </p:cTn>
                              </p:par>
                              <p:par>
                                <p:cTn fill="hold" id="27" nodeType="withEffect" presetClass="entr" presetID="53" presetSubtype="0">
                                  <p:stCondLst>
                                    <p:cond delay="0"/>
                                  </p:stCondLst>
                                  <p:childTnLst>
                                    <p:set>
                                      <p:cBhvr>
                                        <p:cTn dur="1" fill="hold" id="28">
                                          <p:stCondLst>
                                            <p:cond delay="0"/>
                                          </p:stCondLst>
                                        </p:cTn>
                                        <p:tgtEl>
                                          <p:spTgt spid="47"/>
                                        </p:tgtEl>
                                        <p:attrNameLst>
                                          <p:attrName>style.visibility</p:attrName>
                                        </p:attrNameLst>
                                      </p:cBhvr>
                                      <p:to>
                                        <p:strVal val="visible"/>
                                      </p:to>
                                    </p:set>
                                    <p:anim calcmode="lin" valueType="num">
                                      <p:cBhvr>
                                        <p:cTn dur="500" fill="hold" id="29"/>
                                        <p:tgtEl>
                                          <p:spTgt spid="47"/>
                                        </p:tgtEl>
                                        <p:attrNameLst>
                                          <p:attrName>ppt_w</p:attrName>
                                        </p:attrNameLst>
                                      </p:cBhvr>
                                      <p:tavLst>
                                        <p:tav tm="0">
                                          <p:val>
                                            <p:fltVal val="0"/>
                                          </p:val>
                                        </p:tav>
                                        <p:tav tm="100000">
                                          <p:val>
                                            <p:strVal val="#ppt_w"/>
                                          </p:val>
                                        </p:tav>
                                      </p:tavLst>
                                    </p:anim>
                                    <p:anim calcmode="lin" valueType="num">
                                      <p:cBhvr>
                                        <p:cTn dur="500" fill="hold" id="30"/>
                                        <p:tgtEl>
                                          <p:spTgt spid="47"/>
                                        </p:tgtEl>
                                        <p:attrNameLst>
                                          <p:attrName>ppt_h</p:attrName>
                                        </p:attrNameLst>
                                      </p:cBhvr>
                                      <p:tavLst>
                                        <p:tav tm="0">
                                          <p:val>
                                            <p:fltVal val="0"/>
                                          </p:val>
                                        </p:tav>
                                        <p:tav tm="100000">
                                          <p:val>
                                            <p:strVal val="#ppt_h"/>
                                          </p:val>
                                        </p:tav>
                                      </p:tavLst>
                                    </p:anim>
                                    <p:animEffect filter="fade" transition="in">
                                      <p:cBhvr>
                                        <p:cTn dur="500" id="31"/>
                                        <p:tgtEl>
                                          <p:spTgt spid="47"/>
                                        </p:tgtEl>
                                      </p:cBhvr>
                                    </p:animEffect>
                                  </p:childTnLst>
                                </p:cTn>
                              </p:par>
                              <p:par>
                                <p:cTn fill="hold" id="32" nodeType="withEffect" presetClass="entr" presetID="53" presetSubtype="0">
                                  <p:stCondLst>
                                    <p:cond delay="0"/>
                                  </p:stCondLst>
                                  <p:childTnLst>
                                    <p:set>
                                      <p:cBhvr>
                                        <p:cTn dur="1" fill="hold" id="33">
                                          <p:stCondLst>
                                            <p:cond delay="0"/>
                                          </p:stCondLst>
                                        </p:cTn>
                                        <p:tgtEl>
                                          <p:spTgt spid="40"/>
                                        </p:tgtEl>
                                        <p:attrNameLst>
                                          <p:attrName>style.visibility</p:attrName>
                                        </p:attrNameLst>
                                      </p:cBhvr>
                                      <p:to>
                                        <p:strVal val="visible"/>
                                      </p:to>
                                    </p:set>
                                    <p:anim calcmode="lin" valueType="num">
                                      <p:cBhvr>
                                        <p:cTn dur="500" fill="hold" id="34"/>
                                        <p:tgtEl>
                                          <p:spTgt spid="40"/>
                                        </p:tgtEl>
                                        <p:attrNameLst>
                                          <p:attrName>ppt_w</p:attrName>
                                        </p:attrNameLst>
                                      </p:cBhvr>
                                      <p:tavLst>
                                        <p:tav tm="0">
                                          <p:val>
                                            <p:fltVal val="0"/>
                                          </p:val>
                                        </p:tav>
                                        <p:tav tm="100000">
                                          <p:val>
                                            <p:strVal val="#ppt_w"/>
                                          </p:val>
                                        </p:tav>
                                      </p:tavLst>
                                    </p:anim>
                                    <p:anim calcmode="lin" valueType="num">
                                      <p:cBhvr>
                                        <p:cTn dur="500" fill="hold" id="35"/>
                                        <p:tgtEl>
                                          <p:spTgt spid="40"/>
                                        </p:tgtEl>
                                        <p:attrNameLst>
                                          <p:attrName>ppt_h</p:attrName>
                                        </p:attrNameLst>
                                      </p:cBhvr>
                                      <p:tavLst>
                                        <p:tav tm="0">
                                          <p:val>
                                            <p:fltVal val="0"/>
                                          </p:val>
                                        </p:tav>
                                        <p:tav tm="100000">
                                          <p:val>
                                            <p:strVal val="#ppt_h"/>
                                          </p:val>
                                        </p:tav>
                                      </p:tavLst>
                                    </p:anim>
                                    <p:animEffect filter="fade" transition="in">
                                      <p:cBhvr>
                                        <p:cTn dur="500" id="36"/>
                                        <p:tgtEl>
                                          <p:spTgt spid="40"/>
                                        </p:tgtEl>
                                      </p:cBhvr>
                                    </p:animEffect>
                                  </p:childTnLst>
                                </p:cTn>
                              </p:par>
                              <p:par>
                                <p:cTn fill="hold" id="37" nodeType="withEffect" presetClass="entr" presetID="53" presetSubtype="0">
                                  <p:stCondLst>
                                    <p:cond delay="0"/>
                                  </p:stCondLst>
                                  <p:childTnLst>
                                    <p:set>
                                      <p:cBhvr>
                                        <p:cTn dur="1" fill="hold" id="38">
                                          <p:stCondLst>
                                            <p:cond delay="0"/>
                                          </p:stCondLst>
                                        </p:cTn>
                                        <p:tgtEl>
                                          <p:spTgt spid="29"/>
                                        </p:tgtEl>
                                        <p:attrNameLst>
                                          <p:attrName>style.visibility</p:attrName>
                                        </p:attrNameLst>
                                      </p:cBhvr>
                                      <p:to>
                                        <p:strVal val="visible"/>
                                      </p:to>
                                    </p:set>
                                    <p:anim calcmode="lin" valueType="num">
                                      <p:cBhvr>
                                        <p:cTn dur="500" fill="hold" id="39"/>
                                        <p:tgtEl>
                                          <p:spTgt spid="29"/>
                                        </p:tgtEl>
                                        <p:attrNameLst>
                                          <p:attrName>ppt_w</p:attrName>
                                        </p:attrNameLst>
                                      </p:cBhvr>
                                      <p:tavLst>
                                        <p:tav tm="0">
                                          <p:val>
                                            <p:fltVal val="0"/>
                                          </p:val>
                                        </p:tav>
                                        <p:tav tm="100000">
                                          <p:val>
                                            <p:strVal val="#ppt_w"/>
                                          </p:val>
                                        </p:tav>
                                      </p:tavLst>
                                    </p:anim>
                                    <p:anim calcmode="lin" valueType="num">
                                      <p:cBhvr>
                                        <p:cTn dur="500" fill="hold" id="40"/>
                                        <p:tgtEl>
                                          <p:spTgt spid="29"/>
                                        </p:tgtEl>
                                        <p:attrNameLst>
                                          <p:attrName>ppt_h</p:attrName>
                                        </p:attrNameLst>
                                      </p:cBhvr>
                                      <p:tavLst>
                                        <p:tav tm="0">
                                          <p:val>
                                            <p:fltVal val="0"/>
                                          </p:val>
                                        </p:tav>
                                        <p:tav tm="100000">
                                          <p:val>
                                            <p:strVal val="#ppt_h"/>
                                          </p:val>
                                        </p:tav>
                                      </p:tavLst>
                                    </p:anim>
                                    <p:animEffect filter="fade" transition="in">
                                      <p:cBhvr>
                                        <p:cTn dur="500" id="41"/>
                                        <p:tgtEl>
                                          <p:spTgt spid="29"/>
                                        </p:tgtEl>
                                      </p:cBhvr>
                                    </p:animEffect>
                                  </p:childTnLst>
                                </p:cTn>
                              </p:par>
                              <p:par>
                                <p:cTn fill="hold" id="42" nodeType="withEffect" presetClass="entr" presetID="53" presetSubtype="0">
                                  <p:stCondLst>
                                    <p:cond delay="0"/>
                                  </p:stCondLst>
                                  <p:childTnLst>
                                    <p:set>
                                      <p:cBhvr>
                                        <p:cTn dur="1" fill="hold" id="43">
                                          <p:stCondLst>
                                            <p:cond delay="0"/>
                                          </p:stCondLst>
                                        </p:cTn>
                                        <p:tgtEl>
                                          <p:spTgt spid="89"/>
                                        </p:tgtEl>
                                        <p:attrNameLst>
                                          <p:attrName>style.visibility</p:attrName>
                                        </p:attrNameLst>
                                      </p:cBhvr>
                                      <p:to>
                                        <p:strVal val="visible"/>
                                      </p:to>
                                    </p:set>
                                    <p:anim calcmode="lin" valueType="num">
                                      <p:cBhvr>
                                        <p:cTn dur="500" fill="hold" id="44"/>
                                        <p:tgtEl>
                                          <p:spTgt spid="89"/>
                                        </p:tgtEl>
                                        <p:attrNameLst>
                                          <p:attrName>ppt_w</p:attrName>
                                        </p:attrNameLst>
                                      </p:cBhvr>
                                      <p:tavLst>
                                        <p:tav tm="0">
                                          <p:val>
                                            <p:fltVal val="0"/>
                                          </p:val>
                                        </p:tav>
                                        <p:tav tm="100000">
                                          <p:val>
                                            <p:strVal val="#ppt_w"/>
                                          </p:val>
                                        </p:tav>
                                      </p:tavLst>
                                    </p:anim>
                                    <p:anim calcmode="lin" valueType="num">
                                      <p:cBhvr>
                                        <p:cTn dur="500" fill="hold" id="45"/>
                                        <p:tgtEl>
                                          <p:spTgt spid="89"/>
                                        </p:tgtEl>
                                        <p:attrNameLst>
                                          <p:attrName>ppt_h</p:attrName>
                                        </p:attrNameLst>
                                      </p:cBhvr>
                                      <p:tavLst>
                                        <p:tav tm="0">
                                          <p:val>
                                            <p:fltVal val="0"/>
                                          </p:val>
                                        </p:tav>
                                        <p:tav tm="100000">
                                          <p:val>
                                            <p:strVal val="#ppt_h"/>
                                          </p:val>
                                        </p:tav>
                                      </p:tavLst>
                                    </p:anim>
                                    <p:animEffect filter="fade" transition="in">
                                      <p:cBhvr>
                                        <p:cTn dur="500" id="46"/>
                                        <p:tgtEl>
                                          <p:spTgt spid="89"/>
                                        </p:tgtEl>
                                      </p:cBhvr>
                                    </p:animEffect>
                                  </p:childTnLst>
                                </p:cTn>
                              </p:par>
                              <p:par>
                                <p:cTn fill="hold" id="47" nodeType="withEffect" presetClass="entr" presetID="53" presetSubtype="0">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p:cTn dur="500" fill="hold" id="49"/>
                                        <p:tgtEl>
                                          <p:spTgt spid="14"/>
                                        </p:tgtEl>
                                        <p:attrNameLst>
                                          <p:attrName>ppt_w</p:attrName>
                                        </p:attrNameLst>
                                      </p:cBhvr>
                                      <p:tavLst>
                                        <p:tav tm="0">
                                          <p:val>
                                            <p:fltVal val="0"/>
                                          </p:val>
                                        </p:tav>
                                        <p:tav tm="100000">
                                          <p:val>
                                            <p:strVal val="#ppt_w"/>
                                          </p:val>
                                        </p:tav>
                                      </p:tavLst>
                                    </p:anim>
                                    <p:anim calcmode="lin" valueType="num">
                                      <p:cBhvr>
                                        <p:cTn dur="500" fill="hold" id="50"/>
                                        <p:tgtEl>
                                          <p:spTgt spid="14"/>
                                        </p:tgtEl>
                                        <p:attrNameLst>
                                          <p:attrName>ppt_h</p:attrName>
                                        </p:attrNameLst>
                                      </p:cBhvr>
                                      <p:tavLst>
                                        <p:tav tm="0">
                                          <p:val>
                                            <p:fltVal val="0"/>
                                          </p:val>
                                        </p:tav>
                                        <p:tav tm="100000">
                                          <p:val>
                                            <p:strVal val="#ppt_h"/>
                                          </p:val>
                                        </p:tav>
                                      </p:tavLst>
                                    </p:anim>
                                    <p:animEffect filter="fade" transition="in">
                                      <p:cBhvr>
                                        <p:cTn dur="500" id="51"/>
                                        <p:tgtEl>
                                          <p:spTgt spid="14"/>
                                        </p:tgtEl>
                                      </p:cBhvr>
                                    </p:animEffect>
                                  </p:childTnLst>
                                </p:cTn>
                              </p:par>
                              <p:par>
                                <p:cTn fill="hold" id="52" nodeType="withEffect" presetClass="entr" presetID="53" presetSubtype="0">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p:cTn dur="500" fill="hold" id="54"/>
                                        <p:tgtEl>
                                          <p:spTgt spid="20"/>
                                        </p:tgtEl>
                                        <p:attrNameLst>
                                          <p:attrName>ppt_w</p:attrName>
                                        </p:attrNameLst>
                                      </p:cBhvr>
                                      <p:tavLst>
                                        <p:tav tm="0">
                                          <p:val>
                                            <p:fltVal val="0"/>
                                          </p:val>
                                        </p:tav>
                                        <p:tav tm="100000">
                                          <p:val>
                                            <p:strVal val="#ppt_w"/>
                                          </p:val>
                                        </p:tav>
                                      </p:tavLst>
                                    </p:anim>
                                    <p:anim calcmode="lin" valueType="num">
                                      <p:cBhvr>
                                        <p:cTn dur="500" fill="hold" id="55"/>
                                        <p:tgtEl>
                                          <p:spTgt spid="20"/>
                                        </p:tgtEl>
                                        <p:attrNameLst>
                                          <p:attrName>ppt_h</p:attrName>
                                        </p:attrNameLst>
                                      </p:cBhvr>
                                      <p:tavLst>
                                        <p:tav tm="0">
                                          <p:val>
                                            <p:fltVal val="0"/>
                                          </p:val>
                                        </p:tav>
                                        <p:tav tm="100000">
                                          <p:val>
                                            <p:strVal val="#ppt_h"/>
                                          </p:val>
                                        </p:tav>
                                      </p:tavLst>
                                    </p:anim>
                                    <p:animEffect filter="fade" transition="in">
                                      <p:cBhvr>
                                        <p:cTn dur="500" id="56"/>
                                        <p:tgtEl>
                                          <p:spTgt spid="20"/>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grpId="0" id="59" nodeType="clickEffect" presetClass="entr" presetID="10" presetSubtype="0">
                                  <p:stCondLst>
                                    <p:cond delay="0"/>
                                  </p:stCondLst>
                                  <p:childTnLst>
                                    <p:set>
                                      <p:cBhvr>
                                        <p:cTn dur="1" fill="hold" id="60">
                                          <p:stCondLst>
                                            <p:cond delay="0"/>
                                          </p:stCondLst>
                                        </p:cTn>
                                        <p:tgtEl>
                                          <p:spTgt spid="81"/>
                                        </p:tgtEl>
                                        <p:attrNameLst>
                                          <p:attrName>style.visibility</p:attrName>
                                        </p:attrNameLst>
                                      </p:cBhvr>
                                      <p:to>
                                        <p:strVal val="visible"/>
                                      </p:to>
                                    </p:set>
                                    <p:animEffect filter="fade" transition="in">
                                      <p:cBhvr>
                                        <p:cTn dur="500" id="61"/>
                                        <p:tgtEl>
                                          <p:spTgt spid="81"/>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82"/>
                                        </p:tgtEl>
                                        <p:attrNameLst>
                                          <p:attrName>style.visibility</p:attrName>
                                        </p:attrNameLst>
                                      </p:cBhvr>
                                      <p:to>
                                        <p:strVal val="visible"/>
                                      </p:to>
                                    </p:set>
                                    <p:animEffect filter="fade" transition="in">
                                      <p:cBhvr>
                                        <p:cTn dur="500" id="64"/>
                                        <p:tgtEl>
                                          <p:spTgt spid="82"/>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83"/>
                                        </p:tgtEl>
                                        <p:attrNameLst>
                                          <p:attrName>style.visibility</p:attrName>
                                        </p:attrNameLst>
                                      </p:cBhvr>
                                      <p:to>
                                        <p:strVal val="visible"/>
                                      </p:to>
                                    </p:set>
                                    <p:animEffect filter="fade" transition="in">
                                      <p:cBhvr>
                                        <p:cTn dur="500" id="67"/>
                                        <p:tgtEl>
                                          <p:spTgt spid="83"/>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84"/>
                                        </p:tgtEl>
                                        <p:attrNameLst>
                                          <p:attrName>style.visibility</p:attrName>
                                        </p:attrNameLst>
                                      </p:cBhvr>
                                      <p:to>
                                        <p:strVal val="visible"/>
                                      </p:to>
                                    </p:set>
                                    <p:animEffect filter="fade" transition="in">
                                      <p:cBhvr>
                                        <p:cTn dur="500" id="70"/>
                                        <p:tgtEl>
                                          <p:spTgt spid="84"/>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88"/>
                                        </p:tgtEl>
                                        <p:attrNameLst>
                                          <p:attrName>style.visibility</p:attrName>
                                        </p:attrNameLst>
                                      </p:cBhvr>
                                      <p:to>
                                        <p:strVal val="visible"/>
                                      </p:to>
                                    </p:set>
                                    <p:animEffect filter="fade" transition="in">
                                      <p:cBhvr>
                                        <p:cTn dur="500" id="73"/>
                                        <p:tgtEl>
                                          <p:spTgt spid="88"/>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87"/>
                                        </p:tgtEl>
                                        <p:attrNameLst>
                                          <p:attrName>style.visibility</p:attrName>
                                        </p:attrNameLst>
                                      </p:cBhvr>
                                      <p:to>
                                        <p:strVal val="visible"/>
                                      </p:to>
                                    </p:set>
                                    <p:animEffect filter="fade" transition="in">
                                      <p:cBhvr>
                                        <p:cTn dur="500" id="76"/>
                                        <p:tgtEl>
                                          <p:spTgt spid="87"/>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85"/>
                                        </p:tgtEl>
                                        <p:attrNameLst>
                                          <p:attrName>style.visibility</p:attrName>
                                        </p:attrNameLst>
                                      </p:cBhvr>
                                      <p:to>
                                        <p:strVal val="visible"/>
                                      </p:to>
                                    </p:set>
                                    <p:animEffect filter="fade" transition="in">
                                      <p:cBhvr>
                                        <p:cTn dur="500" id="79"/>
                                        <p:tgtEl>
                                          <p:spTgt spid="85"/>
                                        </p:tgtEl>
                                      </p:cBhvr>
                                    </p:animEffect>
                                  </p:childTnLst>
                                </p:cTn>
                              </p:par>
                              <p:par>
                                <p:cTn fill="hold" grpId="0" id="80" nodeType="withEffect" presetClass="entr" presetID="10" presetSubtype="0">
                                  <p:stCondLst>
                                    <p:cond delay="0"/>
                                  </p:stCondLst>
                                  <p:childTnLst>
                                    <p:set>
                                      <p:cBhvr>
                                        <p:cTn dur="1" fill="hold" id="81">
                                          <p:stCondLst>
                                            <p:cond delay="0"/>
                                          </p:stCondLst>
                                        </p:cTn>
                                        <p:tgtEl>
                                          <p:spTgt spid="86"/>
                                        </p:tgtEl>
                                        <p:attrNameLst>
                                          <p:attrName>style.visibility</p:attrName>
                                        </p:attrNameLst>
                                      </p:cBhvr>
                                      <p:to>
                                        <p:strVal val="visible"/>
                                      </p:to>
                                    </p:set>
                                    <p:animEffect filter="fade" transition="in">
                                      <p:cBhvr>
                                        <p:cTn dur="500" id="82"/>
                                        <p:tgtEl>
                                          <p:spTgt spid="86"/>
                                        </p:tgtEl>
                                      </p:cBhvr>
                                    </p:animEffect>
                                  </p:childTnLst>
                                </p:cTn>
                              </p:par>
                              <p:par>
                                <p:cTn fill="hold" grpId="0" id="83" nodeType="withEffect" presetClass="entr" presetID="10" presetSubtype="0">
                                  <p:stCondLst>
                                    <p:cond delay="0"/>
                                  </p:stCondLst>
                                  <p:childTnLst>
                                    <p:set>
                                      <p:cBhvr>
                                        <p:cTn dur="1" fill="hold" id="84">
                                          <p:stCondLst>
                                            <p:cond delay="0"/>
                                          </p:stCondLst>
                                        </p:cTn>
                                        <p:tgtEl>
                                          <p:spTgt spid="80"/>
                                        </p:tgtEl>
                                        <p:attrNameLst>
                                          <p:attrName>style.visibility</p:attrName>
                                        </p:attrNameLst>
                                      </p:cBhvr>
                                      <p:to>
                                        <p:strVal val="visible"/>
                                      </p:to>
                                    </p:set>
                                    <p:animEffect filter="fade" transition="in">
                                      <p:cBhvr>
                                        <p:cTn dur="500" id="85"/>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0"/>
      <p:bldP grpId="0" spid="81"/>
      <p:bldP grpId="0" spid="82"/>
      <p:bldP grpId="0" spid="83"/>
      <p:bldP grpId="0" spid="84"/>
      <p:bldP grpId="0" spid="85"/>
      <p:bldP grpId="0" spid="86"/>
      <p:bldP grpId="0" spid="87"/>
      <p:bldP grpId="0" spid="8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167588" y="1169793"/>
            <a:ext cx="6808826" cy="2775857"/>
            <a:chOff x="1053854" y="5510387"/>
            <a:chExt cx="9078434" cy="3701143"/>
          </a:xfrm>
        </p:grpSpPr>
        <p:sp>
          <p:nvSpPr>
            <p:cNvPr id="30" name="圆角矩形 29"/>
            <p:cNvSpPr/>
            <p:nvPr/>
          </p:nvSpPr>
          <p:spPr>
            <a:xfrm>
              <a:off x="1053854" y="5510387"/>
              <a:ext cx="9078434" cy="3701143"/>
            </a:xfrm>
            <a:prstGeom prst="roundRect">
              <a:avLst>
                <a:gd fmla="val 9871" name="adj"/>
              </a:avLst>
            </a:prstGeom>
            <a:gradFill>
              <a:gsLst>
                <a:gs pos="75000">
                  <a:srgbClr val="FFFFFF"/>
                </a:gs>
                <a:gs pos="0">
                  <a:srgbClr val="DDDEDC"/>
                </a:gs>
              </a:gsLst>
              <a:lin ang="16200000" scaled="0"/>
            </a:gradFill>
            <a:ln>
              <a:noFill/>
            </a:ln>
            <a:effectLst>
              <a:outerShdw algn="tr" blurRad="292100" dir="8100000" dist="165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4" name="圆角矩形 3"/>
            <p:cNvSpPr/>
            <p:nvPr/>
          </p:nvSpPr>
          <p:spPr>
            <a:xfrm>
              <a:off x="1376671" y="5865988"/>
              <a:ext cx="8432800" cy="2989941"/>
            </a:xfrm>
            <a:prstGeom prst="roundRect">
              <a:avLst>
                <a:gd fmla="val 9871" name="adj"/>
              </a:avLst>
            </a:prstGeom>
            <a:gradFill>
              <a:gsLst>
                <a:gs pos="50000">
                  <a:srgbClr val="FFFFFF"/>
                </a:gs>
                <a:gs pos="100000">
                  <a:srgbClr val="D5D5D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grpSp>
      <p:sp>
        <p:nvSpPr>
          <p:cNvPr id="14" name="Freeform 106"/>
          <p:cNvSpPr/>
          <p:nvPr/>
        </p:nvSpPr>
        <p:spPr bwMode="auto">
          <a:xfrm flipH="1">
            <a:off x="11072669" y="2502704"/>
            <a:ext cx="0" cy="6923"/>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34280" compatLnSpc="1" lIns="68559" numCol="1" rIns="68559" tIns="34280" vert="horz" wrap="square"/>
          <a:lstStyle/>
          <a:p>
            <a:endParaRPr altLang="en-US" lang="zh-CN" sz="1799">
              <a:solidFill>
                <a:prstClr val="black"/>
              </a:solidFill>
            </a:endParaRPr>
          </a:p>
        </p:txBody>
      </p:sp>
      <p:sp>
        <p:nvSpPr>
          <p:cNvPr id="15" name="Freeform 107"/>
          <p:cNvSpPr/>
          <p:nvPr/>
        </p:nvSpPr>
        <p:spPr bwMode="auto">
          <a:xfrm flipH="1">
            <a:off x="11072669" y="250616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34280" compatLnSpc="1" lIns="68559" numCol="1" rIns="68559" tIns="34280" vert="horz" wrap="square"/>
          <a:lstStyle/>
          <a:p>
            <a:endParaRPr altLang="en-US" lang="zh-CN" sz="1799">
              <a:solidFill>
                <a:prstClr val="black"/>
              </a:solidFill>
            </a:endParaRPr>
          </a:p>
        </p:txBody>
      </p:sp>
      <p:sp>
        <p:nvSpPr>
          <p:cNvPr id="29" name="文本框 52"/>
          <p:cNvSpPr txBox="1">
            <a:spLocks noChangeArrowheads="1"/>
          </p:cNvSpPr>
          <p:nvPr/>
        </p:nvSpPr>
        <p:spPr bwMode="auto">
          <a:xfrm>
            <a:off x="3326428" y="1995798"/>
            <a:ext cx="3187831" cy="46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68" rIns="68568" tIns="34285"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en-US" b="1" lang="zh-CN" spc="225" sz="2625">
                <a:solidFill>
                  <a:srgbClr val="C00000"/>
                </a:solidFill>
                <a:latin charset="-122" pitchFamily="34" typeface="微软雅黑"/>
                <a:ea charset="-122" pitchFamily="34" typeface="微软雅黑"/>
              </a:rPr>
              <a:t>成功项目展示</a:t>
            </a:r>
          </a:p>
        </p:txBody>
      </p:sp>
      <p:sp>
        <p:nvSpPr>
          <p:cNvPr id="31" name="文本框 52"/>
          <p:cNvSpPr txBox="1">
            <a:spLocks noChangeArrowheads="1"/>
          </p:cNvSpPr>
          <p:nvPr/>
        </p:nvSpPr>
        <p:spPr bwMode="auto">
          <a:xfrm>
            <a:off x="1017858" y="1926130"/>
            <a:ext cx="3187831" cy="1325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68" rIns="68568" tIns="34285"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pPr>
            <a:r>
              <a:rPr altLang="zh-CN" b="1" lang="en-US" sz="8250">
                <a:solidFill>
                  <a:srgbClr val="404040"/>
                </a:solidFill>
                <a:latin charset="0" panose="020b0503020202020204" pitchFamily="34" typeface="Agency FB"/>
                <a:ea charset="-122" pitchFamily="34" typeface="微软雅黑"/>
              </a:rPr>
              <a:t>03</a:t>
            </a:r>
          </a:p>
        </p:txBody>
      </p:sp>
      <p:sp>
        <p:nvSpPr>
          <p:cNvPr id="32" name="矩形 31"/>
          <p:cNvSpPr/>
          <p:nvPr/>
        </p:nvSpPr>
        <p:spPr>
          <a:xfrm>
            <a:off x="3337314" y="2440508"/>
            <a:ext cx="3858144" cy="708660"/>
          </a:xfrm>
          <a:prstGeom prst="rect">
            <a:avLst/>
          </a:prstGeom>
        </p:spPr>
        <p:txBody>
          <a:bodyPr wrap="square">
            <a:spAutoFit/>
          </a:bodyPr>
          <a:lstStyle/>
          <a:p>
            <a:pPr>
              <a:lnSpc>
                <a:spcPct val="150000"/>
              </a:lnSpc>
            </a:pPr>
            <a:r>
              <a:rPr altLang="en-US" lang="zh-CN" sz="900">
                <a:solidFill>
                  <a:prstClr val="black">
                    <a:lumMod val="65000"/>
                    <a:lumOff val="35000"/>
                  </a:prstClr>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55643160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0" fill="hold" id="7"/>
                                        <p:tgtEl>
                                          <p:spTgt spid="5"/>
                                        </p:tgtEl>
                                        <p:attrNameLst>
                                          <p:attrName>ppt_x</p:attrName>
                                        </p:attrNameLst>
                                      </p:cBhvr>
                                      <p:tavLst>
                                        <p:tav tm="0">
                                          <p:val>
                                            <p:strVal val="#ppt_x"/>
                                          </p:val>
                                        </p:tav>
                                        <p:tav tm="100000">
                                          <p:val>
                                            <p:strVal val="#ppt_x"/>
                                          </p:val>
                                        </p:tav>
                                      </p:tavLst>
                                    </p:anim>
                                    <p:anim calcmode="lin" valueType="num">
                                      <p:cBhvr additive="base">
                                        <p:cTn dur="10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56" presetSubtype="0">
                                  <p:stCondLst>
                                    <p:cond delay="0"/>
                                  </p:stCondLst>
                                  <p:iterate type="lt">
                                    <p:tmPct val="10000"/>
                                  </p:iterate>
                                  <p:childTnLst>
                                    <p:set>
                                      <p:cBhvr>
                                        <p:cTn dur="1" fill="hold" id="11">
                                          <p:stCondLst>
                                            <p:cond delay="0"/>
                                          </p:stCondLst>
                                        </p:cTn>
                                        <p:tgtEl>
                                          <p:spTgt spid="31"/>
                                        </p:tgtEl>
                                        <p:attrNameLst>
                                          <p:attrName>style.visibility</p:attrName>
                                        </p:attrNameLst>
                                      </p:cBhvr>
                                      <p:to>
                                        <p:strVal val="visible"/>
                                      </p:to>
                                    </p:set>
                                    <p:anim by="(-#ppt_w*2)" calcmode="lin" valueType="num">
                                      <p:cBhvr rctx="PPT">
                                        <p:cTn autoRev="1" dur="500" fill="hold" id="12">
                                          <p:stCondLst>
                                            <p:cond delay="0"/>
                                          </p:stCondLst>
                                        </p:cTn>
                                        <p:tgtEl>
                                          <p:spTgt spid="31"/>
                                        </p:tgtEl>
                                        <p:attrNameLst>
                                          <p:attrName>ppt_w</p:attrName>
                                        </p:attrNameLst>
                                      </p:cBhvr>
                                    </p:anim>
                                    <p:anim by="(#ppt_w*0.50)" calcmode="lin" valueType="num">
                                      <p:cBhvr>
                                        <p:cTn autoRev="1" decel="50000" dur="500" fill="hold" id="13">
                                          <p:stCondLst>
                                            <p:cond delay="0"/>
                                          </p:stCondLst>
                                        </p:cTn>
                                        <p:tgtEl>
                                          <p:spTgt spid="31"/>
                                        </p:tgtEl>
                                        <p:attrNameLst>
                                          <p:attrName>ppt_x</p:attrName>
                                        </p:attrNameLst>
                                      </p:cBhvr>
                                    </p:anim>
                                    <p:anim calcmode="lin" from="(-#ppt_h/2)" to="(#ppt_y)" valueType="num">
                                      <p:cBhvr>
                                        <p:cTn dur="1000" fill="hold" id="14">
                                          <p:stCondLst>
                                            <p:cond delay="0"/>
                                          </p:stCondLst>
                                        </p:cTn>
                                        <p:tgtEl>
                                          <p:spTgt spid="31"/>
                                        </p:tgtEl>
                                        <p:attrNameLst>
                                          <p:attrName>ppt_y</p:attrName>
                                        </p:attrNameLst>
                                      </p:cBhvr>
                                    </p:anim>
                                    <p:animRot by="21600000">
                                      <p:cBhvr>
                                        <p:cTn dur="1000" fill="hold" id="15">
                                          <p:stCondLst>
                                            <p:cond delay="0"/>
                                          </p:stCondLst>
                                        </p:cTn>
                                        <p:tgtEl>
                                          <p:spTgt spid="31"/>
                                        </p:tgtEl>
                                        <p:attrNameLst>
                                          <p:attrName>r</p:attrName>
                                        </p:attrNameLst>
                                      </p:cBhvr>
                                    </p:animRot>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29"/>
                                        </p:tgtEl>
                                        <p:attrNameLst>
                                          <p:attrName>style.visibility</p:attrName>
                                        </p:attrNameLst>
                                      </p:cBhvr>
                                      <p:to>
                                        <p:strVal val="visible"/>
                                      </p:to>
                                    </p:set>
                                    <p:animEffect filter="fade" transition="in">
                                      <p:cBhvr>
                                        <p:cTn dur="1000" id="19"/>
                                        <p:tgtEl>
                                          <p:spTgt spid="29"/>
                                        </p:tgtEl>
                                      </p:cBhvr>
                                    </p:animEffect>
                                    <p:anim calcmode="lin" valueType="num">
                                      <p:cBhvr>
                                        <p:cTn dur="1000" fill="hold" id="20"/>
                                        <p:tgtEl>
                                          <p:spTgt spid="29"/>
                                        </p:tgtEl>
                                        <p:attrNameLst>
                                          <p:attrName>ppt_x</p:attrName>
                                        </p:attrNameLst>
                                      </p:cBhvr>
                                      <p:tavLst>
                                        <p:tav tm="0">
                                          <p:val>
                                            <p:strVal val="#ppt_x"/>
                                          </p:val>
                                        </p:tav>
                                        <p:tav tm="100000">
                                          <p:val>
                                            <p:strVal val="#ppt_x"/>
                                          </p:val>
                                        </p:tav>
                                      </p:tavLst>
                                    </p:anim>
                                    <p:anim calcmode="lin" valueType="num">
                                      <p:cBhvr>
                                        <p:cTn dur="1000" fill="hold" id="21"/>
                                        <p:tgtEl>
                                          <p:spTgt spid="29"/>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8">
                                  <p:stCondLst>
                                    <p:cond delay="1500"/>
                                  </p:stCondLst>
                                  <p:childTnLst>
                                    <p:set>
                                      <p:cBhvr>
                                        <p:cTn dur="1" fill="hold" id="23">
                                          <p:stCondLst>
                                            <p:cond delay="0"/>
                                          </p:stCondLst>
                                        </p:cTn>
                                        <p:tgtEl>
                                          <p:spTgt spid="32"/>
                                        </p:tgtEl>
                                        <p:attrNameLst>
                                          <p:attrName>style.visibility</p:attrName>
                                        </p:attrNameLst>
                                      </p:cBhvr>
                                      <p:to>
                                        <p:strVal val="visible"/>
                                      </p:to>
                                    </p:set>
                                    <p:animEffect filter="wipe(left)" transition="in">
                                      <p:cBhvr>
                                        <p:cTn dur="1000" id="2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1"/>
      <p:bldP grpId="0" spid="3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13325"/>
          <a:stretch>
            <a:fillRect/>
          </a:stretch>
        </p:blipFill>
        <p:spPr>
          <a:xfrm>
            <a:off x="-419956" y="1935896"/>
            <a:ext cx="1567618" cy="3215479"/>
          </a:xfrm>
          <a:prstGeom prst="rect">
            <a:avLst/>
          </a:prstGeom>
        </p:spPr>
      </p:pic>
      <p:pic>
        <p:nvPicPr>
          <p:cNvPr id="6" name="图片 5"/>
          <p:cNvPicPr>
            <a:picLocks noChangeAspect="1"/>
          </p:cNvPicPr>
          <p:nvPr/>
        </p:nvPicPr>
        <p:blipFill>
          <a:blip r:embed="rId4">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a:xfrm>
            <a:off x="7907899" y="1953182"/>
            <a:ext cx="1248760" cy="3183395"/>
          </a:xfrm>
          <a:prstGeom prst="rect">
            <a:avLst/>
          </a:prstGeom>
        </p:spPr>
      </p:pic>
      <p:sp>
        <p:nvSpPr>
          <p:cNvPr id="7" name="TextBox 15"/>
          <p:cNvSpPr txBox="1"/>
          <p:nvPr/>
        </p:nvSpPr>
        <p:spPr>
          <a:xfrm>
            <a:off x="1035208" y="3457029"/>
            <a:ext cx="1336995" cy="304800"/>
          </a:xfrm>
          <a:prstGeom prst="rect">
            <a:avLst/>
          </a:prstGeom>
          <a:noFill/>
        </p:spPr>
        <p:txBody>
          <a:bodyPr rtlCol="0" vert="horz" wrap="square">
            <a:spAutoFit/>
          </a:bodyPr>
          <a:lstStyle/>
          <a:p>
            <a:pPr algn="ctr"/>
            <a:r>
              <a:rPr altLang="en-US" lang="zh-CN" sz="1400">
                <a:solidFill>
                  <a:schemeClr val="accent1"/>
                </a:solidFill>
                <a:latin charset="-122" pitchFamily="34" typeface="微软雅黑"/>
                <a:ea charset="-122" pitchFamily="34" typeface="微软雅黑"/>
              </a:rPr>
              <a:t>标题文字</a:t>
            </a:r>
          </a:p>
        </p:txBody>
      </p:sp>
      <p:sp>
        <p:nvSpPr>
          <p:cNvPr id="8" name="TextBox 16"/>
          <p:cNvSpPr txBox="1"/>
          <p:nvPr/>
        </p:nvSpPr>
        <p:spPr>
          <a:xfrm>
            <a:off x="2516219" y="2643758"/>
            <a:ext cx="1335701" cy="304800"/>
          </a:xfrm>
          <a:prstGeom prst="rect">
            <a:avLst/>
          </a:prstGeom>
          <a:noFill/>
        </p:spPr>
        <p:txBody>
          <a:bodyPr rtlCol="0" vert="horz" wrap="square">
            <a:spAutoFit/>
          </a:bodyPr>
          <a:lstStyle/>
          <a:p>
            <a:pPr algn="ctr"/>
            <a:r>
              <a:rPr altLang="en-US" lang="zh-CN" sz="1400">
                <a:solidFill>
                  <a:schemeClr val="accent1"/>
                </a:solidFill>
                <a:latin charset="-122" pitchFamily="34" typeface="微软雅黑"/>
                <a:ea charset="-122" pitchFamily="34" typeface="微软雅黑"/>
              </a:rPr>
              <a:t>标题文字</a:t>
            </a:r>
          </a:p>
        </p:txBody>
      </p:sp>
      <p:sp>
        <p:nvSpPr>
          <p:cNvPr id="9" name="TextBox 29"/>
          <p:cNvSpPr txBox="1"/>
          <p:nvPr/>
        </p:nvSpPr>
        <p:spPr>
          <a:xfrm>
            <a:off x="4043464" y="2499742"/>
            <a:ext cx="1248616" cy="304800"/>
          </a:xfrm>
          <a:prstGeom prst="rect">
            <a:avLst/>
          </a:prstGeom>
          <a:noFill/>
        </p:spPr>
        <p:txBody>
          <a:bodyPr rtlCol="0" vert="horz" wrap="square">
            <a:spAutoFit/>
          </a:bodyPr>
          <a:lstStyle/>
          <a:p>
            <a:pPr algn="ctr"/>
            <a:r>
              <a:rPr altLang="en-US" lang="zh-CN" sz="1400">
                <a:solidFill>
                  <a:schemeClr val="accent1"/>
                </a:solidFill>
                <a:latin charset="-122" pitchFamily="34" typeface="微软雅黑"/>
                <a:ea charset="-122" pitchFamily="34" typeface="微软雅黑"/>
              </a:rPr>
              <a:t>标题文字</a:t>
            </a:r>
          </a:p>
        </p:txBody>
      </p:sp>
      <p:sp>
        <p:nvSpPr>
          <p:cNvPr id="10" name="TextBox 30"/>
          <p:cNvSpPr txBox="1"/>
          <p:nvPr/>
        </p:nvSpPr>
        <p:spPr>
          <a:xfrm>
            <a:off x="5508104" y="2643758"/>
            <a:ext cx="1368152" cy="304800"/>
          </a:xfrm>
          <a:prstGeom prst="rect">
            <a:avLst/>
          </a:prstGeom>
          <a:noFill/>
        </p:spPr>
        <p:txBody>
          <a:bodyPr rtlCol="0" vert="horz" wrap="square">
            <a:spAutoFit/>
          </a:bodyPr>
          <a:lstStyle/>
          <a:p>
            <a:pPr algn="ctr"/>
            <a:r>
              <a:rPr altLang="en-US" lang="zh-CN" sz="1400">
                <a:solidFill>
                  <a:schemeClr val="accent1"/>
                </a:solidFill>
                <a:latin charset="-122" pitchFamily="34" typeface="微软雅黑"/>
                <a:ea charset="-122" pitchFamily="34" typeface="微软雅黑"/>
              </a:rPr>
              <a:t>标题文字</a:t>
            </a:r>
          </a:p>
        </p:txBody>
      </p:sp>
      <p:sp>
        <p:nvSpPr>
          <p:cNvPr id="11" name="TextBox 31"/>
          <p:cNvSpPr txBox="1"/>
          <p:nvPr/>
        </p:nvSpPr>
        <p:spPr>
          <a:xfrm>
            <a:off x="6876255" y="3385904"/>
            <a:ext cx="1368152" cy="304800"/>
          </a:xfrm>
          <a:prstGeom prst="rect">
            <a:avLst/>
          </a:prstGeom>
          <a:noFill/>
        </p:spPr>
        <p:txBody>
          <a:bodyPr rtlCol="0" vert="horz" wrap="square">
            <a:spAutoFit/>
          </a:bodyPr>
          <a:lstStyle/>
          <a:p>
            <a:pPr algn="ctr"/>
            <a:r>
              <a:rPr altLang="en-US" lang="zh-CN" sz="1400">
                <a:solidFill>
                  <a:schemeClr val="accent1"/>
                </a:solidFill>
                <a:latin charset="-122" pitchFamily="34" typeface="微软雅黑"/>
                <a:ea charset="-122" pitchFamily="34" typeface="微软雅黑"/>
              </a:rPr>
              <a:t>标题文字</a:t>
            </a:r>
          </a:p>
        </p:txBody>
      </p:sp>
      <p:sp>
        <p:nvSpPr>
          <p:cNvPr id="12" name="椭圆 11"/>
          <p:cNvSpPr/>
          <p:nvPr/>
        </p:nvSpPr>
        <p:spPr>
          <a:xfrm>
            <a:off x="1076099" y="2035609"/>
            <a:ext cx="1188000" cy="1188000"/>
          </a:xfrm>
          <a:prstGeom prst="ellipse">
            <a:avLst/>
          </a:prstGeom>
          <a:blipFill>
            <a:blip r:embed="rId5"/>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椭圆 12"/>
          <p:cNvSpPr/>
          <p:nvPr/>
        </p:nvSpPr>
        <p:spPr>
          <a:xfrm>
            <a:off x="2460419" y="1319795"/>
            <a:ext cx="1188000" cy="1188000"/>
          </a:xfrm>
          <a:prstGeom prst="ellipse">
            <a:avLst/>
          </a:prstGeom>
          <a:blipFill>
            <a:blip r:embed="rId6"/>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椭圆 13"/>
          <p:cNvSpPr/>
          <p:nvPr/>
        </p:nvSpPr>
        <p:spPr>
          <a:xfrm>
            <a:off x="4044595" y="1121635"/>
            <a:ext cx="1188000" cy="1188000"/>
          </a:xfrm>
          <a:prstGeom prst="ellipse">
            <a:avLst/>
          </a:prstGeom>
          <a:blipFill>
            <a:blip r:embed="rId7"/>
            <a:stretch>
              <a:fillRect/>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椭圆 14"/>
          <p:cNvSpPr/>
          <p:nvPr/>
        </p:nvSpPr>
        <p:spPr>
          <a:xfrm>
            <a:off x="5582791" y="1319795"/>
            <a:ext cx="1188000" cy="1188000"/>
          </a:xfrm>
          <a:prstGeom prst="ellipse">
            <a:avLst/>
          </a:prstGeom>
          <a:blipFill dpi="0" rotWithShape="1">
            <a:blip r:embed="rId8"/>
            <a:stretch>
              <a:fillRect b="-5000" l="-8000" r="-5000" t="-5000"/>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椭圆 15"/>
          <p:cNvSpPr/>
          <p:nvPr/>
        </p:nvSpPr>
        <p:spPr>
          <a:xfrm>
            <a:off x="6978989" y="2039875"/>
            <a:ext cx="1188000" cy="1188000"/>
          </a:xfrm>
          <a:prstGeom prst="ellipse">
            <a:avLst/>
          </a:prstGeom>
          <a:blipFill dpi="0" rotWithShape="1">
            <a:blip r:embed="rId9"/>
            <a:stretch>
              <a:fillRect b="-5000" l="-5000" r="-5000" t="-5000"/>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7" name="组合 16"/>
          <p:cNvGrpSpPr/>
          <p:nvPr/>
        </p:nvGrpSpPr>
        <p:grpSpPr>
          <a:xfrm>
            <a:off x="3181050" y="3356986"/>
            <a:ext cx="2946742" cy="1191234"/>
            <a:chOff x="3181050" y="3356986"/>
            <a:chExt cx="2946742" cy="1191234"/>
          </a:xfrm>
        </p:grpSpPr>
        <p:sp>
          <p:nvSpPr>
            <p:cNvPr id="18" name="矩形 1"/>
            <p:cNvSpPr>
              <a:spLocks noChangeArrowheads="1"/>
            </p:cNvSpPr>
            <p:nvPr/>
          </p:nvSpPr>
          <p:spPr bwMode="auto">
            <a:xfrm>
              <a:off x="3188670" y="3763391"/>
              <a:ext cx="2939122"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000">
                  <a:solidFill>
                    <a:schemeClr val="accent1"/>
                  </a:solidFill>
                  <a:latin charset="-122" pitchFamily="34" typeface="微软雅黑"/>
                  <a:ea charset="-122" pitchFamily="34" typeface="微软雅黑"/>
                  <a:sym charset="-122" pitchFamily="34" typeface="微软雅黑"/>
                </a:rPr>
                <a:t>单击添加文本单击添加文本单击添加文本单击添加文本单击添加文本单击添加文本单击添加文本单击添加文本单击添加文本单击添加文本单击加</a:t>
              </a:r>
            </a:p>
          </p:txBody>
        </p:sp>
        <p:sp>
          <p:nvSpPr>
            <p:cNvPr id="19" name="矩形 1"/>
            <p:cNvSpPr>
              <a:spLocks noChangeArrowheads="1"/>
            </p:cNvSpPr>
            <p:nvPr/>
          </p:nvSpPr>
          <p:spPr bwMode="auto">
            <a:xfrm>
              <a:off x="3181050" y="3356986"/>
              <a:ext cx="293912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800">
                  <a:solidFill>
                    <a:schemeClr val="bg1"/>
                  </a:solidFill>
                  <a:latin charset="-122" pitchFamily="34" typeface="微软雅黑"/>
                  <a:ea charset="-122" pitchFamily="34" typeface="微软雅黑"/>
                  <a:sym charset="-122" pitchFamily="34" typeface="微软雅黑"/>
                </a:rPr>
                <a:t>标题文字</a:t>
              </a:r>
            </a:p>
          </p:txBody>
        </p:sp>
      </p:gr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20" name="文本框 19"/>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375804135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accel="50000" decel="50000" fill="hold" id="8" nodeType="withEffect" presetClass="path" presetID="63" presetSubtype="0">
                                  <p:stCondLst>
                                    <p:cond delay="0"/>
                                  </p:stCondLst>
                                  <p:childTnLst>
                                    <p:animMotion origin="layout" path="M 0 0 L 0.25 0 E" pathEditMode="relative" ptsTypes="">
                                      <p:cBhvr>
                                        <p:cTn dur="2000" fill="hold" id="9" spd="-100000"/>
                                        <p:tgtEl>
                                          <p:spTgt spid="5"/>
                                        </p:tgtEl>
                                        <p:attrNameLst>
                                          <p:attrName>ppt_x</p:attrName>
                                          <p:attrName>ppt_y</p:attrName>
                                        </p:attrNameLst>
                                      </p:cBhvr>
                                    </p:animMotion>
                                  </p:childTnLst>
                                </p:cTn>
                              </p:par>
                              <p:par>
                                <p:cTn fill="hold" id="10" nodeType="withEffect" presetClass="entr" presetID="10"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500" id="12"/>
                                        <p:tgtEl>
                                          <p:spTgt spid="6"/>
                                        </p:tgtEl>
                                      </p:cBhvr>
                                    </p:animEffect>
                                  </p:childTnLst>
                                </p:cTn>
                              </p:par>
                              <p:par>
                                <p:cTn accel="50000" decel="50000" fill="hold" id="13" nodeType="withEffect" presetClass="path" presetID="63" presetSubtype="0">
                                  <p:stCondLst>
                                    <p:cond delay="0"/>
                                  </p:stCondLst>
                                  <p:childTnLst>
                                    <p:animMotion origin="layout" path="M 4.41264E-06 3.7037E-06 L -0.2862 -0.00324" pathEditMode="relative" ptsTypes="AA" rAng="0">
                                      <p:cBhvr>
                                        <p:cTn dur="2000" fill="hold" id="14" spd="-100000"/>
                                        <p:tgtEl>
                                          <p:spTgt spid="6"/>
                                        </p:tgtEl>
                                        <p:attrNameLst>
                                          <p:attrName>ppt_x</p:attrName>
                                          <p:attrName>ppt_y</p:attrName>
                                        </p:attrNameLst>
                                      </p:cBhvr>
                                      <p:rCtr x="-14310" y="-162"/>
                                    </p:animMotion>
                                  </p:childTnLst>
                                </p:cTn>
                              </p:par>
                            </p:childTnLst>
                          </p:cTn>
                        </p:par>
                        <p:par>
                          <p:cTn fill="hold" id="15" nodeType="afterGroup">
                            <p:stCondLst>
                              <p:cond delay="2000"/>
                            </p:stCondLst>
                            <p:childTnLst>
                              <p:par>
                                <p:cTn fill="hold" grpId="0" id="16" nodeType="afterEffect" presetClass="entr" presetID="1" presetSubtype="0">
                                  <p:stCondLst>
                                    <p:cond delay="0"/>
                                  </p:stCondLst>
                                  <p:childTnLst>
                                    <p:set>
                                      <p:cBhvr>
                                        <p:cTn dur="1" fill="hold" id="17">
                                          <p:stCondLst>
                                            <p:cond delay="0"/>
                                          </p:stCondLst>
                                        </p:cTn>
                                        <p:tgtEl>
                                          <p:spTgt spid="12"/>
                                        </p:tgtEl>
                                        <p:attrNameLst>
                                          <p:attrName>style.visibility</p:attrName>
                                        </p:attrNameLst>
                                      </p:cBhvr>
                                      <p:to>
                                        <p:strVal val="visible"/>
                                      </p:to>
                                    </p:set>
                                  </p:childTnLst>
                                </p:cTn>
                              </p:par>
                              <p:par>
                                <p:cTn accel="50000" fill="hold" grpId="1" id="18" nodeType="withEffect" presetClass="path" presetID="49" presetSubtype="0">
                                  <p:stCondLst>
                                    <p:cond delay="0"/>
                                  </p:stCondLst>
                                  <p:childTnLst>
                                    <p:animMotion origin="layout" path="M -1.66667E-06 -1.95619E-06 L 0.31771 0.73033" pathEditMode="relative" ptsTypes="AA" rAng="0">
                                      <p:cBhvr>
                                        <p:cTn dur="600" fill="hold" id="19" spd="-100000"/>
                                        <p:tgtEl>
                                          <p:spTgt spid="12"/>
                                        </p:tgtEl>
                                        <p:attrNameLst>
                                          <p:attrName>ppt_x</p:attrName>
                                          <p:attrName>ppt_y</p:attrName>
                                        </p:attrNameLst>
                                      </p:cBhvr>
                                      <p:rCtr x="15885" y="36501"/>
                                    </p:animMotion>
                                  </p:childTnLst>
                                </p:cTn>
                              </p:par>
                              <p:par>
                                <p:cTn fill="hold" grpId="0" id="20" nodeType="withEffect" presetClass="entr" presetID="1" presetSubtype="0">
                                  <p:stCondLst>
                                    <p:cond delay="200"/>
                                  </p:stCondLst>
                                  <p:childTnLst>
                                    <p:set>
                                      <p:cBhvr>
                                        <p:cTn dur="1" fill="hold" id="21">
                                          <p:stCondLst>
                                            <p:cond delay="0"/>
                                          </p:stCondLst>
                                        </p:cTn>
                                        <p:tgtEl>
                                          <p:spTgt spid="13"/>
                                        </p:tgtEl>
                                        <p:attrNameLst>
                                          <p:attrName>style.visibility</p:attrName>
                                        </p:attrNameLst>
                                      </p:cBhvr>
                                      <p:to>
                                        <p:strVal val="visible"/>
                                      </p:to>
                                    </p:set>
                                  </p:childTnLst>
                                </p:cTn>
                              </p:par>
                              <p:par>
                                <p:cTn accel="50000" fill="hold" grpId="1" id="22" nodeType="withEffect" presetClass="path" presetID="49" presetSubtype="0">
                                  <p:stCondLst>
                                    <p:cond delay="200"/>
                                  </p:stCondLst>
                                  <p:childTnLst>
                                    <p:animMotion origin="layout" path="M 1.38889E-06 3.45679E-06 L 0.17066 0.86913" pathEditMode="relative" ptsTypes="AA" rAng="0">
                                      <p:cBhvr>
                                        <p:cTn dur="600" fill="hold" id="23" spd="-100000"/>
                                        <p:tgtEl>
                                          <p:spTgt spid="13"/>
                                        </p:tgtEl>
                                        <p:attrNameLst>
                                          <p:attrName>ppt_x</p:attrName>
                                          <p:attrName>ppt_y</p:attrName>
                                        </p:attrNameLst>
                                      </p:cBhvr>
                                      <p:rCtr x="8524" y="43457"/>
                                    </p:animMotion>
                                  </p:childTnLst>
                                </p:cTn>
                              </p:par>
                              <p:par>
                                <p:cTn fill="hold" grpId="0" id="24" nodeType="withEffect" presetClass="entr" presetID="1" presetSubtype="0">
                                  <p:stCondLst>
                                    <p:cond delay="400"/>
                                  </p:stCondLst>
                                  <p:childTnLst>
                                    <p:set>
                                      <p:cBhvr>
                                        <p:cTn dur="1" fill="hold" id="25">
                                          <p:stCondLst>
                                            <p:cond delay="0"/>
                                          </p:stCondLst>
                                        </p:cTn>
                                        <p:tgtEl>
                                          <p:spTgt spid="14"/>
                                        </p:tgtEl>
                                        <p:attrNameLst>
                                          <p:attrName>style.visibility</p:attrName>
                                        </p:attrNameLst>
                                      </p:cBhvr>
                                      <p:to>
                                        <p:strVal val="visible"/>
                                      </p:to>
                                    </p:set>
                                  </p:childTnLst>
                                </p:cTn>
                              </p:par>
                              <p:par>
                                <p:cTn accel="50000" fill="hold" grpId="1" id="26" nodeType="withEffect" presetClass="path" presetID="49" presetSubtype="0">
                                  <p:stCondLst>
                                    <p:cond delay="400"/>
                                  </p:stCondLst>
                                  <p:childTnLst>
                                    <p:animMotion origin="layout" path="M 0 2.00555E-06 L 0 0.88121" pathEditMode="relative" ptsTypes="AA" rAng="0">
                                      <p:cBhvr>
                                        <p:cTn dur="600" fill="hold" id="27" spd="-100000"/>
                                        <p:tgtEl>
                                          <p:spTgt spid="14"/>
                                        </p:tgtEl>
                                        <p:attrNameLst>
                                          <p:attrName>ppt_x</p:attrName>
                                          <p:attrName>ppt_y</p:attrName>
                                        </p:attrNameLst>
                                      </p:cBhvr>
                                      <p:rCtr x="0" y="44060"/>
                                    </p:animMotion>
                                  </p:childTnLst>
                                </p:cTn>
                              </p:par>
                              <p:par>
                                <p:cTn fill="hold" grpId="0" id="28" nodeType="withEffect" presetClass="entr" presetID="1" presetSubtype="0">
                                  <p:stCondLst>
                                    <p:cond delay="600"/>
                                  </p:stCondLst>
                                  <p:childTnLst>
                                    <p:set>
                                      <p:cBhvr>
                                        <p:cTn dur="1" fill="hold" id="29">
                                          <p:stCondLst>
                                            <p:cond delay="0"/>
                                          </p:stCondLst>
                                        </p:cTn>
                                        <p:tgtEl>
                                          <p:spTgt spid="15"/>
                                        </p:tgtEl>
                                        <p:attrNameLst>
                                          <p:attrName>style.visibility</p:attrName>
                                        </p:attrNameLst>
                                      </p:cBhvr>
                                      <p:to>
                                        <p:strVal val="visible"/>
                                      </p:to>
                                    </p:set>
                                  </p:childTnLst>
                                </p:cTn>
                              </p:par>
                              <p:par>
                                <p:cTn accel="50000" fill="hold" grpId="1" id="30" nodeType="withEffect" presetClass="path" presetID="49" presetSubtype="0">
                                  <p:stCondLst>
                                    <p:cond delay="600"/>
                                  </p:stCondLst>
                                  <p:childTnLst>
                                    <p:animMotion origin="layout" path="M 3.88889E-06 -4.29497E-06 L -0.17049 0.86671" pathEditMode="relative" ptsTypes="AA" rAng="0">
                                      <p:cBhvr>
                                        <p:cTn dur="600" fill="hold" id="31" spd="-100000"/>
                                        <p:tgtEl>
                                          <p:spTgt spid="15"/>
                                        </p:tgtEl>
                                        <p:attrNameLst>
                                          <p:attrName>ppt_x</p:attrName>
                                          <p:attrName>ppt_y</p:attrName>
                                        </p:attrNameLst>
                                      </p:cBhvr>
                                      <p:rCtr x="-8524" y="43320"/>
                                    </p:animMotion>
                                  </p:childTnLst>
                                </p:cTn>
                              </p:par>
                              <p:par>
                                <p:cTn fill="hold" grpId="0" id="32" nodeType="withEffect" presetClass="entr" presetID="1" presetSubtype="0">
                                  <p:stCondLst>
                                    <p:cond delay="800"/>
                                  </p:stCondLst>
                                  <p:childTnLst>
                                    <p:set>
                                      <p:cBhvr>
                                        <p:cTn dur="1" fill="hold" id="33">
                                          <p:stCondLst>
                                            <p:cond delay="0"/>
                                          </p:stCondLst>
                                        </p:cTn>
                                        <p:tgtEl>
                                          <p:spTgt spid="16"/>
                                        </p:tgtEl>
                                        <p:attrNameLst>
                                          <p:attrName>style.visibility</p:attrName>
                                        </p:attrNameLst>
                                      </p:cBhvr>
                                      <p:to>
                                        <p:strVal val="visible"/>
                                      </p:to>
                                    </p:set>
                                  </p:childTnLst>
                                </p:cTn>
                              </p:par>
                              <p:par>
                                <p:cTn accel="50000" fill="hold" grpId="1" id="34" nodeType="withEffect" presetClass="path" presetID="49" presetSubtype="0">
                                  <p:stCondLst>
                                    <p:cond delay="800"/>
                                  </p:stCondLst>
                                  <p:childTnLst>
                                    <p:animMotion origin="layout" path="M 2.22222E-06 2.89108E-06 L -0.32778 0.75902" pathEditMode="relative" ptsTypes="AA" rAng="0">
                                      <p:cBhvr>
                                        <p:cTn dur="600" fill="hold" id="35" spd="-100000"/>
                                        <p:tgtEl>
                                          <p:spTgt spid="16"/>
                                        </p:tgtEl>
                                        <p:attrNameLst>
                                          <p:attrName>ppt_x</p:attrName>
                                          <p:attrName>ppt_y</p:attrName>
                                        </p:attrNameLst>
                                      </p:cBhvr>
                                      <p:rCtr x="-16389" y="37951"/>
                                    </p:animMotion>
                                  </p:childTnLst>
                                </p:cTn>
                              </p:par>
                            </p:childTnLst>
                          </p:cTn>
                        </p:par>
                        <p:par>
                          <p:cTn fill="hold" id="36" nodeType="afterGroup">
                            <p:stCondLst>
                              <p:cond delay="3400"/>
                            </p:stCondLst>
                            <p:childTnLst>
                              <p:par>
                                <p:cTn fill="hold" grpId="0" id="37" nodeType="afterEffect" presetClass="entr" presetID="2" presetSubtype="4">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additive="base">
                                        <p:cTn dur="500" fill="hold" id="39"/>
                                        <p:tgtEl>
                                          <p:spTgt spid="7"/>
                                        </p:tgtEl>
                                        <p:attrNameLst>
                                          <p:attrName>ppt_x</p:attrName>
                                        </p:attrNameLst>
                                      </p:cBhvr>
                                      <p:tavLst>
                                        <p:tav tm="0">
                                          <p:val>
                                            <p:strVal val="#ppt_x"/>
                                          </p:val>
                                        </p:tav>
                                        <p:tav tm="100000">
                                          <p:val>
                                            <p:strVal val="#ppt_x"/>
                                          </p:val>
                                        </p:tav>
                                      </p:tavLst>
                                    </p:anim>
                                    <p:anim calcmode="lin" valueType="num">
                                      <p:cBhvr additive="base">
                                        <p:cTn dur="500" fill="hold" id="40"/>
                                        <p:tgtEl>
                                          <p:spTgt spid="7"/>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3900"/>
                            </p:stCondLst>
                            <p:childTnLst>
                              <p:par>
                                <p:cTn fill="hold" grpId="0" id="42" nodeType="afterEffect" presetClass="entr" presetID="2" presetSubtype="4">
                                  <p:stCondLst>
                                    <p:cond delay="0"/>
                                  </p:stCondLst>
                                  <p:childTnLst>
                                    <p:set>
                                      <p:cBhvr>
                                        <p:cTn dur="1" fill="hold" id="43">
                                          <p:stCondLst>
                                            <p:cond delay="0"/>
                                          </p:stCondLst>
                                        </p:cTn>
                                        <p:tgtEl>
                                          <p:spTgt spid="8"/>
                                        </p:tgtEl>
                                        <p:attrNameLst>
                                          <p:attrName>style.visibility</p:attrName>
                                        </p:attrNameLst>
                                      </p:cBhvr>
                                      <p:to>
                                        <p:strVal val="visible"/>
                                      </p:to>
                                    </p:set>
                                    <p:anim calcmode="lin" valueType="num">
                                      <p:cBhvr additive="base">
                                        <p:cTn dur="500" fill="hold" id="44"/>
                                        <p:tgtEl>
                                          <p:spTgt spid="8"/>
                                        </p:tgtEl>
                                        <p:attrNameLst>
                                          <p:attrName>ppt_x</p:attrName>
                                        </p:attrNameLst>
                                      </p:cBhvr>
                                      <p:tavLst>
                                        <p:tav tm="0">
                                          <p:val>
                                            <p:strVal val="#ppt_x"/>
                                          </p:val>
                                        </p:tav>
                                        <p:tav tm="100000">
                                          <p:val>
                                            <p:strVal val="#ppt_x"/>
                                          </p:val>
                                        </p:tav>
                                      </p:tavLst>
                                    </p:anim>
                                    <p:anim calcmode="lin" valueType="num">
                                      <p:cBhvr additive="base">
                                        <p:cTn dur="500" fill="hold" id="45"/>
                                        <p:tgtEl>
                                          <p:spTgt spid="8"/>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4400"/>
                            </p:stCondLst>
                            <p:childTnLst>
                              <p:par>
                                <p:cTn fill="hold" grpId="0" id="47" nodeType="afterEffect" presetClass="entr" presetID="2" presetSubtype="4">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additive="base">
                                        <p:cTn dur="500" fill="hold" id="49"/>
                                        <p:tgtEl>
                                          <p:spTgt spid="9"/>
                                        </p:tgtEl>
                                        <p:attrNameLst>
                                          <p:attrName>ppt_x</p:attrName>
                                        </p:attrNameLst>
                                      </p:cBhvr>
                                      <p:tavLst>
                                        <p:tav tm="0">
                                          <p:val>
                                            <p:strVal val="#ppt_x"/>
                                          </p:val>
                                        </p:tav>
                                        <p:tav tm="100000">
                                          <p:val>
                                            <p:strVal val="#ppt_x"/>
                                          </p:val>
                                        </p:tav>
                                      </p:tavLst>
                                    </p:anim>
                                    <p:anim calcmode="lin" valueType="num">
                                      <p:cBhvr additive="base">
                                        <p:cTn dur="500" fill="hold" id="50"/>
                                        <p:tgtEl>
                                          <p:spTgt spid="9"/>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900"/>
                            </p:stCondLst>
                            <p:childTnLst>
                              <p:par>
                                <p:cTn fill="hold" grpId="0" id="52" nodeType="afterEffect" presetClass="entr" presetID="2" presetSubtype="4">
                                  <p:stCondLst>
                                    <p:cond delay="0"/>
                                  </p:stCondLst>
                                  <p:childTnLst>
                                    <p:set>
                                      <p:cBhvr>
                                        <p:cTn dur="1" fill="hold" id="53">
                                          <p:stCondLst>
                                            <p:cond delay="0"/>
                                          </p:stCondLst>
                                        </p:cTn>
                                        <p:tgtEl>
                                          <p:spTgt spid="10"/>
                                        </p:tgtEl>
                                        <p:attrNameLst>
                                          <p:attrName>style.visibility</p:attrName>
                                        </p:attrNameLst>
                                      </p:cBhvr>
                                      <p:to>
                                        <p:strVal val="visible"/>
                                      </p:to>
                                    </p:set>
                                    <p:anim calcmode="lin" valueType="num">
                                      <p:cBhvr additive="base">
                                        <p:cTn dur="500" fill="hold" id="54"/>
                                        <p:tgtEl>
                                          <p:spTgt spid="10"/>
                                        </p:tgtEl>
                                        <p:attrNameLst>
                                          <p:attrName>ppt_x</p:attrName>
                                        </p:attrNameLst>
                                      </p:cBhvr>
                                      <p:tavLst>
                                        <p:tav tm="0">
                                          <p:val>
                                            <p:strVal val="#ppt_x"/>
                                          </p:val>
                                        </p:tav>
                                        <p:tav tm="100000">
                                          <p:val>
                                            <p:strVal val="#ppt_x"/>
                                          </p:val>
                                        </p:tav>
                                      </p:tavLst>
                                    </p:anim>
                                    <p:anim calcmode="lin" valueType="num">
                                      <p:cBhvr additive="base">
                                        <p:cTn dur="500" fill="hold" id="55"/>
                                        <p:tgtEl>
                                          <p:spTgt spid="10"/>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5400"/>
                            </p:stCondLst>
                            <p:childTnLst>
                              <p:par>
                                <p:cTn fill="hold" grpId="0" id="57" nodeType="afterEffect" presetClass="entr" presetID="2" presetSubtype="4">
                                  <p:stCondLst>
                                    <p:cond delay="0"/>
                                  </p:stCondLst>
                                  <p:childTnLst>
                                    <p:set>
                                      <p:cBhvr>
                                        <p:cTn dur="1" fill="hold" id="58">
                                          <p:stCondLst>
                                            <p:cond delay="0"/>
                                          </p:stCondLst>
                                        </p:cTn>
                                        <p:tgtEl>
                                          <p:spTgt spid="11"/>
                                        </p:tgtEl>
                                        <p:attrNameLst>
                                          <p:attrName>style.visibility</p:attrName>
                                        </p:attrNameLst>
                                      </p:cBhvr>
                                      <p:to>
                                        <p:strVal val="visible"/>
                                      </p:to>
                                    </p:set>
                                    <p:anim calcmode="lin" valueType="num">
                                      <p:cBhvr additive="base">
                                        <p:cTn dur="500" fill="hold" id="59"/>
                                        <p:tgtEl>
                                          <p:spTgt spid="11"/>
                                        </p:tgtEl>
                                        <p:attrNameLst>
                                          <p:attrName>ppt_x</p:attrName>
                                        </p:attrNameLst>
                                      </p:cBhvr>
                                      <p:tavLst>
                                        <p:tav tm="0">
                                          <p:val>
                                            <p:strVal val="#ppt_x"/>
                                          </p:val>
                                        </p:tav>
                                        <p:tav tm="100000">
                                          <p:val>
                                            <p:strVal val="#ppt_x"/>
                                          </p:val>
                                        </p:tav>
                                      </p:tavLst>
                                    </p:anim>
                                    <p:anim calcmode="lin" valueType="num">
                                      <p:cBhvr additive="base">
                                        <p:cTn dur="500" fill="hold" id="60"/>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id="63" nodeType="clickEffect" presetClass="entr" presetID="2" presetSubtype="4">
                                  <p:stCondLst>
                                    <p:cond delay="0"/>
                                  </p:stCondLst>
                                  <p:childTnLst>
                                    <p:set>
                                      <p:cBhvr>
                                        <p:cTn dur="1" fill="hold" id="64">
                                          <p:stCondLst>
                                            <p:cond delay="0"/>
                                          </p:stCondLst>
                                        </p:cTn>
                                        <p:tgtEl>
                                          <p:spTgt spid="17"/>
                                        </p:tgtEl>
                                        <p:attrNameLst>
                                          <p:attrName>style.visibility</p:attrName>
                                        </p:attrNameLst>
                                      </p:cBhvr>
                                      <p:to>
                                        <p:strVal val="visible"/>
                                      </p:to>
                                    </p:set>
                                    <p:anim calcmode="lin" valueType="num">
                                      <p:cBhvr additive="base">
                                        <p:cTn dur="500" fill="hold" id="65"/>
                                        <p:tgtEl>
                                          <p:spTgt spid="17"/>
                                        </p:tgtEl>
                                        <p:attrNameLst>
                                          <p:attrName>ppt_x</p:attrName>
                                        </p:attrNameLst>
                                      </p:cBhvr>
                                      <p:tavLst>
                                        <p:tav tm="0">
                                          <p:val>
                                            <p:strVal val="#ppt_x"/>
                                          </p:val>
                                        </p:tav>
                                        <p:tav tm="100000">
                                          <p:val>
                                            <p:strVal val="#ppt_x"/>
                                          </p:val>
                                        </p:tav>
                                      </p:tavLst>
                                    </p:anim>
                                    <p:anim calcmode="lin" valueType="num">
                                      <p:cBhvr additive="base">
                                        <p:cTn dur="500" fill="hold" id="66"/>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1" spid="12"/>
      <p:bldP grpId="0" spid="13"/>
      <p:bldP grpId="1" spid="13"/>
      <p:bldP grpId="0" spid="14"/>
      <p:bldP grpId="1" spid="14"/>
      <p:bldP grpId="0" spid="15"/>
      <p:bldP grpId="1" spid="15"/>
      <p:bldP grpId="0" spid="16"/>
      <p:bldP grpId="1" spid="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alpha val="90000"/>
          </a:schemeClr>
        </a:solidFill>
        <a:effectLst/>
      </p:bgPr>
    </p:bg>
    <p:spTree>
      <p:nvGrpSpPr>
        <p:cNvPr id="1" name=""/>
        <p:cNvGrpSpPr/>
        <p:nvPr/>
      </p:nvGrpSpPr>
      <p:grpSpPr>
        <a:xfrm>
          <a:off x="0" y="0"/>
          <a:ext cx="0" cy="0"/>
        </a:xfrm>
      </p:grpSpPr>
      <p:grpSp>
        <p:nvGrpSpPr>
          <p:cNvPr id="4" name="组合 3"/>
          <p:cNvGrpSpPr/>
          <p:nvPr/>
        </p:nvGrpSpPr>
        <p:grpSpPr>
          <a:xfrm rot="20467406">
            <a:off x="1693430" y="852232"/>
            <a:ext cx="2632771" cy="2126254"/>
            <a:chOff x="1043608" y="958247"/>
            <a:chExt cx="4012279" cy="324036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1043608" y="958247"/>
              <a:ext cx="4012279" cy="3240360"/>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1455335" y="1439591"/>
              <a:ext cx="3024336" cy="2016223"/>
            </a:xfrm>
            <a:prstGeom prst="rect">
              <a:avLst/>
            </a:prstGeom>
            <a:effectLst>
              <a:outerShdw algn="tl" blurRad="50800" dir="2700000" dist="38100" rotWithShape="0">
                <a:prstClr val="black">
                  <a:alpha val="10000"/>
                </a:prstClr>
              </a:outerShdw>
            </a:effectLst>
          </p:spPr>
        </p:pic>
      </p:grpSp>
      <p:grpSp>
        <p:nvGrpSpPr>
          <p:cNvPr id="7" name="组合 6"/>
          <p:cNvGrpSpPr/>
          <p:nvPr/>
        </p:nvGrpSpPr>
        <p:grpSpPr>
          <a:xfrm rot="1850525">
            <a:off x="4907030" y="1092695"/>
            <a:ext cx="2889590" cy="2319899"/>
            <a:chOff x="1043608" y="958247"/>
            <a:chExt cx="4012279" cy="3240360"/>
          </a:xfrm>
        </p:grpSpPr>
        <p:pic>
          <p:nvPicPr>
            <p:cNvPr id="8" name="图片 7"/>
            <p:cNvPicPr>
              <a:picLocks noChangeAspect="1"/>
            </p:cNvPicPr>
            <p:nvPr/>
          </p:nvPicPr>
          <p:blipFill>
            <a:blip r:embed="rId5">
              <a:extLst>
                <a:ext uri="{28A0092B-C50C-407E-A947-70E740481C1C}">
                  <a14:useLocalDpi val="0"/>
                </a:ext>
              </a:extLst>
            </a:blip>
            <a:stretch>
              <a:fillRect/>
            </a:stretch>
          </p:blipFill>
          <p:spPr>
            <a:xfrm>
              <a:off x="1043608" y="958247"/>
              <a:ext cx="4012279" cy="3240360"/>
            </a:xfrm>
            <a:prstGeom prst="rect">
              <a:avLst/>
            </a:prstGeom>
          </p:spPr>
        </p:pic>
        <p:pic>
          <p:nvPicPr>
            <p:cNvPr id="9" name="图片 8"/>
            <p:cNvPicPr>
              <a:picLocks noChangeAspect="1"/>
            </p:cNvPicPr>
            <p:nvPr/>
          </p:nvPicPr>
          <p:blipFill>
            <a:blip r:embed="rId6">
              <a:extLst>
                <a:ext uri="{28A0092B-C50C-407E-A947-70E740481C1C}">
                  <a14:useLocalDpi val="0"/>
                </a:ext>
              </a:extLst>
            </a:blip>
            <a:stretch>
              <a:fillRect/>
            </a:stretch>
          </p:blipFill>
          <p:spPr>
            <a:xfrm>
              <a:off x="1574770" y="1369508"/>
              <a:ext cx="2826107" cy="2016224"/>
            </a:xfrm>
            <a:prstGeom prst="rect">
              <a:avLst/>
            </a:prstGeom>
            <a:effectLst>
              <a:outerShdw algn="tl" blurRad="50800" dir="2700000" dist="38100" rotWithShape="0">
                <a:prstClr val="black">
                  <a:alpha val="10000"/>
                </a:prstClr>
              </a:outerShdw>
            </a:effectLst>
          </p:spPr>
        </p:pic>
      </p:grpSp>
      <p:grpSp>
        <p:nvGrpSpPr>
          <p:cNvPr id="10" name="组合 9"/>
          <p:cNvGrpSpPr/>
          <p:nvPr/>
        </p:nvGrpSpPr>
        <p:grpSpPr>
          <a:xfrm rot="21054268">
            <a:off x="3567546" y="2284073"/>
            <a:ext cx="2632771" cy="2126254"/>
            <a:chOff x="1043608" y="958247"/>
            <a:chExt cx="4012279" cy="324036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a:off x="1043608" y="958247"/>
              <a:ext cx="4012279" cy="3240360"/>
            </a:xfrm>
            <a:prstGeom prst="rect">
              <a:avLst/>
            </a:prstGeom>
          </p:spPr>
        </p:pic>
        <p:pic>
          <p:nvPicPr>
            <p:cNvPr id="12" name="图片 11"/>
            <p:cNvPicPr>
              <a:picLocks noChangeAspect="1"/>
            </p:cNvPicPr>
            <p:nvPr/>
          </p:nvPicPr>
          <p:blipFill>
            <a:blip r:embed="rId7">
              <a:extLst>
                <a:ext uri="{28A0092B-C50C-407E-A947-70E740481C1C}">
                  <a14:useLocalDpi val="0"/>
                </a:ext>
              </a:extLst>
            </a:blip>
            <a:stretch>
              <a:fillRect/>
            </a:stretch>
          </p:blipFill>
          <p:spPr>
            <a:xfrm>
              <a:off x="1571273" y="1369508"/>
              <a:ext cx="2833100" cy="2016223"/>
            </a:xfrm>
            <a:prstGeom prst="rect">
              <a:avLst/>
            </a:prstGeom>
            <a:effectLst>
              <a:outerShdw algn="tl" blurRad="50800" dir="2700000" dist="38100" rotWithShape="0">
                <a:prstClr val="black">
                  <a:alpha val="10000"/>
                </a:prstClr>
              </a:outerShdw>
            </a:effectLst>
          </p:spPr>
        </p:pic>
      </p:grpSp>
      <p:grpSp>
        <p:nvGrpSpPr>
          <p:cNvPr id="13" name="组合 12"/>
          <p:cNvGrpSpPr/>
          <p:nvPr/>
        </p:nvGrpSpPr>
        <p:grpSpPr>
          <a:xfrm rot="20267986">
            <a:off x="3580479" y="860710"/>
            <a:ext cx="2003476" cy="1618029"/>
            <a:chOff x="1043608" y="958247"/>
            <a:chExt cx="4012279" cy="3240360"/>
          </a:xfrm>
        </p:grpSpPr>
        <p:pic>
          <p:nvPicPr>
            <p:cNvPr id="14" name="图片 13"/>
            <p:cNvPicPr>
              <a:picLocks noChangeAspect="1"/>
            </p:cNvPicPr>
            <p:nvPr/>
          </p:nvPicPr>
          <p:blipFill>
            <a:blip r:embed="rId8">
              <a:extLst>
                <a:ext uri="{28A0092B-C50C-407E-A947-70E740481C1C}">
                  <a14:useLocalDpi val="0"/>
                </a:ext>
              </a:extLst>
            </a:blip>
            <a:stretch>
              <a:fillRect/>
            </a:stretch>
          </p:blipFill>
          <p:spPr>
            <a:xfrm>
              <a:off x="1043608" y="958247"/>
              <a:ext cx="4012279" cy="3240360"/>
            </a:xfrm>
            <a:prstGeom prst="rect">
              <a:avLst/>
            </a:prstGeom>
          </p:spPr>
        </p:pic>
        <p:pic>
          <p:nvPicPr>
            <p:cNvPr id="15" name="图片 14"/>
            <p:cNvPicPr>
              <a:picLocks noChangeAspect="1"/>
            </p:cNvPicPr>
            <p:nvPr/>
          </p:nvPicPr>
          <p:blipFill>
            <a:blip r:embed="rId9">
              <a:extLst>
                <a:ext uri="{28A0092B-C50C-407E-A947-70E740481C1C}">
                  <a14:useLocalDpi val="0"/>
                </a:ext>
              </a:extLst>
            </a:blip>
            <a:stretch>
              <a:fillRect/>
            </a:stretch>
          </p:blipFill>
          <p:spPr>
            <a:xfrm>
              <a:off x="1500855" y="1386309"/>
              <a:ext cx="2973938" cy="1982624"/>
            </a:xfrm>
            <a:prstGeom prst="rect">
              <a:avLst/>
            </a:prstGeom>
            <a:effectLst>
              <a:outerShdw algn="tl" blurRad="50800" dir="2700000" dist="38100" rotWithShape="0">
                <a:prstClr val="black">
                  <a:alpha val="10000"/>
                </a:prstClr>
              </a:outerShdw>
            </a:effectLst>
          </p:spPr>
        </p:pic>
      </p:grpSp>
      <p:sp>
        <p:nvSpPr>
          <p:cNvPr id="16" name="心形 15"/>
          <p:cNvSpPr/>
          <p:nvPr/>
        </p:nvSpPr>
        <p:spPr>
          <a:xfrm rot="2427251">
            <a:off x="2739276" y="2792835"/>
            <a:ext cx="366256" cy="313934"/>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7" name="心形 16"/>
          <p:cNvSpPr/>
          <p:nvPr/>
        </p:nvSpPr>
        <p:spPr>
          <a:xfrm rot="19111072">
            <a:off x="3538969" y="2577376"/>
            <a:ext cx="238910" cy="204780"/>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 name="心形 17"/>
          <p:cNvSpPr/>
          <p:nvPr/>
        </p:nvSpPr>
        <p:spPr>
          <a:xfrm rot="6376865">
            <a:off x="2854948" y="2177654"/>
            <a:ext cx="360364" cy="308884"/>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9" name="心形 18"/>
          <p:cNvSpPr/>
          <p:nvPr/>
        </p:nvSpPr>
        <p:spPr>
          <a:xfrm>
            <a:off x="4069467" y="2049682"/>
            <a:ext cx="238910" cy="204780"/>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 name="心形 19"/>
          <p:cNvSpPr/>
          <p:nvPr/>
        </p:nvSpPr>
        <p:spPr>
          <a:xfrm rot="3040535">
            <a:off x="4809812" y="3129558"/>
            <a:ext cx="377926" cy="323936"/>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心形 20"/>
          <p:cNvSpPr/>
          <p:nvPr/>
        </p:nvSpPr>
        <p:spPr>
          <a:xfrm rot="17826336">
            <a:off x="5164285" y="2229706"/>
            <a:ext cx="238910" cy="204780"/>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心形 21"/>
          <p:cNvSpPr/>
          <p:nvPr/>
        </p:nvSpPr>
        <p:spPr>
          <a:xfrm>
            <a:off x="5875362" y="2767876"/>
            <a:ext cx="238910" cy="204780"/>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心形 22"/>
          <p:cNvSpPr/>
          <p:nvPr/>
        </p:nvSpPr>
        <p:spPr>
          <a:xfrm rot="18033428">
            <a:off x="5084617" y="2635972"/>
            <a:ext cx="238910" cy="204780"/>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心形 23"/>
          <p:cNvSpPr/>
          <p:nvPr/>
        </p:nvSpPr>
        <p:spPr>
          <a:xfrm rot="19457636">
            <a:off x="6164703" y="2102925"/>
            <a:ext cx="353586" cy="303074"/>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5" name="心形 24"/>
          <p:cNvSpPr/>
          <p:nvPr/>
        </p:nvSpPr>
        <p:spPr>
          <a:xfrm rot="3188505">
            <a:off x="4451046" y="2680911"/>
            <a:ext cx="238910" cy="204780"/>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6" name="心形 25"/>
          <p:cNvSpPr/>
          <p:nvPr/>
        </p:nvSpPr>
        <p:spPr>
          <a:xfrm rot="1939630">
            <a:off x="5078806" y="1659680"/>
            <a:ext cx="409868" cy="351316"/>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FF648F"/>
              </a:solidFill>
            </a:endParaRPr>
          </a:p>
        </p:txBody>
      </p:sp>
      <p:sp>
        <p:nvSpPr>
          <p:cNvPr id="27" name="心形 26"/>
          <p:cNvSpPr/>
          <p:nvPr/>
        </p:nvSpPr>
        <p:spPr>
          <a:xfrm rot="1617267">
            <a:off x="3393290" y="2055862"/>
            <a:ext cx="238910" cy="204780"/>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8" name="心形 27"/>
          <p:cNvSpPr/>
          <p:nvPr/>
        </p:nvSpPr>
        <p:spPr>
          <a:xfrm rot="667148">
            <a:off x="2230979" y="3259845"/>
            <a:ext cx="629862" cy="539882"/>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9" name="心形 28"/>
          <p:cNvSpPr/>
          <p:nvPr/>
        </p:nvSpPr>
        <p:spPr>
          <a:xfrm rot="667148">
            <a:off x="5977636" y="3252381"/>
            <a:ext cx="609674" cy="522578"/>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0" name="心形 29"/>
          <p:cNvSpPr/>
          <p:nvPr/>
        </p:nvSpPr>
        <p:spPr>
          <a:xfrm rot="667148">
            <a:off x="6895948" y="2066722"/>
            <a:ext cx="609674" cy="522578"/>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1" name="心形 30"/>
          <p:cNvSpPr/>
          <p:nvPr/>
        </p:nvSpPr>
        <p:spPr>
          <a:xfrm rot="667148">
            <a:off x="1325086" y="1454616"/>
            <a:ext cx="891996" cy="764568"/>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2" name="心形 31"/>
          <p:cNvSpPr/>
          <p:nvPr/>
        </p:nvSpPr>
        <p:spPr>
          <a:xfrm rot="667148">
            <a:off x="476115" y="1993287"/>
            <a:ext cx="609674" cy="522578"/>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3" name="心形 32"/>
          <p:cNvSpPr/>
          <p:nvPr/>
        </p:nvSpPr>
        <p:spPr>
          <a:xfrm rot="667148">
            <a:off x="6127500" y="1249958"/>
            <a:ext cx="891996" cy="764568"/>
          </a:xfrm>
          <a:prstGeom prst="hear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4" name="心形 33"/>
          <p:cNvSpPr/>
          <p:nvPr/>
        </p:nvSpPr>
        <p:spPr>
          <a:xfrm rot="1939630">
            <a:off x="1939939" y="1636865"/>
            <a:ext cx="684666" cy="586858"/>
          </a:xfrm>
          <a:prstGeom prst="hear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FF648F"/>
              </a:solidFill>
            </a:endParaRPr>
          </a:p>
        </p:txBody>
      </p:sp>
      <p:sp>
        <p:nvSpPr>
          <p:cNvPr id="35" name="心形 34"/>
          <p:cNvSpPr/>
          <p:nvPr/>
        </p:nvSpPr>
        <p:spPr>
          <a:xfrm rot="1939630">
            <a:off x="7479896" y="1652256"/>
            <a:ext cx="440990" cy="377992"/>
          </a:xfrm>
          <a:prstGeom prst="heart">
            <a:avLst/>
          </a:prstGeom>
          <a:solidFill>
            <a:srgbClr val="F8F8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6" name="矩形 4"/>
          <p:cNvSpPr>
            <a:spLocks noChangeArrowheads="1"/>
          </p:cNvSpPr>
          <p:nvPr/>
        </p:nvSpPr>
        <p:spPr bwMode="auto">
          <a:xfrm>
            <a:off x="4366423" y="4388500"/>
            <a:ext cx="401193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spcBef>
                <a:spcPts val="1969"/>
              </a:spcBef>
              <a:spcAft>
                <a:spcPts val="844"/>
              </a:spcAft>
            </a:pPr>
            <a:r>
              <a:rPr altLang="zh-CN" lang="en-US" sz="2100">
                <a:solidFill>
                  <a:schemeClr val="bg1">
                    <a:lumMod val="50000"/>
                  </a:schemeClr>
                </a:solidFill>
                <a:latin charset="-122" pitchFamily="34" typeface="微软雅黑"/>
                <a:ea charset="-122" pitchFamily="34" typeface="微软雅黑"/>
                <a:sym charset="-122" panose="02010600030101010101" pitchFamily="2" typeface="宋体"/>
              </a:rPr>
              <a:t>2019年我们一起走过的点点滴滴</a:t>
            </a:r>
          </a:p>
        </p:txBody>
      </p:sp>
    </p:spTree>
    <p:extLst>
      <p:ext uri="{BB962C8B-B14F-4D97-AF65-F5344CB8AC3E}">
        <p14:creationId val="402101710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1000" id="14"/>
                                        <p:tgtEl>
                                          <p:spTgt spid="7"/>
                                        </p:tgtEl>
                                      </p:cBhvr>
                                    </p:animEffect>
                                    <p:anim calcmode="lin" valueType="num">
                                      <p:cBhvr>
                                        <p:cTn dur="1000" fill="hold" id="15"/>
                                        <p:tgtEl>
                                          <p:spTgt spid="7"/>
                                        </p:tgtEl>
                                        <p:attrNameLst>
                                          <p:attrName>ppt_x</p:attrName>
                                        </p:attrNameLst>
                                      </p:cBhvr>
                                      <p:tavLst>
                                        <p:tav tm="0">
                                          <p:val>
                                            <p:strVal val="#ppt_x"/>
                                          </p:val>
                                        </p:tav>
                                        <p:tav tm="100000">
                                          <p:val>
                                            <p:strVal val="#ppt_x"/>
                                          </p:val>
                                        </p:tav>
                                      </p:tavLst>
                                    </p:anim>
                                    <p:anim calcmode="lin" valueType="num">
                                      <p:cBhvr>
                                        <p:cTn dur="1000" fill="hold" id="16"/>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31" presetSubtype="0">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p:cTn dur="1000" fill="hold" id="21"/>
                                        <p:tgtEl>
                                          <p:spTgt spid="10"/>
                                        </p:tgtEl>
                                        <p:attrNameLst>
                                          <p:attrName>ppt_w</p:attrName>
                                        </p:attrNameLst>
                                      </p:cBhvr>
                                      <p:tavLst>
                                        <p:tav tm="0">
                                          <p:val>
                                            <p:fltVal val="0"/>
                                          </p:val>
                                        </p:tav>
                                        <p:tav tm="100000">
                                          <p:val>
                                            <p:strVal val="#ppt_w"/>
                                          </p:val>
                                        </p:tav>
                                      </p:tavLst>
                                    </p:anim>
                                    <p:anim calcmode="lin" valueType="num">
                                      <p:cBhvr>
                                        <p:cTn dur="1000" fill="hold" id="22"/>
                                        <p:tgtEl>
                                          <p:spTgt spid="10"/>
                                        </p:tgtEl>
                                        <p:attrNameLst>
                                          <p:attrName>ppt_h</p:attrName>
                                        </p:attrNameLst>
                                      </p:cBhvr>
                                      <p:tavLst>
                                        <p:tav tm="0">
                                          <p:val>
                                            <p:fltVal val="0"/>
                                          </p:val>
                                        </p:tav>
                                        <p:tav tm="100000">
                                          <p:val>
                                            <p:strVal val="#ppt_h"/>
                                          </p:val>
                                        </p:tav>
                                      </p:tavLst>
                                    </p:anim>
                                    <p:anim calcmode="lin" valueType="num">
                                      <p:cBhvr>
                                        <p:cTn dur="1000" fill="hold" id="23"/>
                                        <p:tgtEl>
                                          <p:spTgt spid="10"/>
                                        </p:tgtEl>
                                        <p:attrNameLst>
                                          <p:attrName>style.rotation</p:attrName>
                                        </p:attrNameLst>
                                      </p:cBhvr>
                                      <p:tavLst>
                                        <p:tav tm="0">
                                          <p:val>
                                            <p:fltVal val="90"/>
                                          </p:val>
                                        </p:tav>
                                        <p:tav tm="100000">
                                          <p:val>
                                            <p:fltVal val="0"/>
                                          </p:val>
                                        </p:tav>
                                      </p:tavLst>
                                    </p:anim>
                                    <p:animEffect filter="fade" transition="in">
                                      <p:cBhvr>
                                        <p:cTn dur="1000" id="24"/>
                                        <p:tgtEl>
                                          <p:spTgt spid="10"/>
                                        </p:tgtEl>
                                      </p:cBhvr>
                                    </p:animEffect>
                                  </p:childTnLst>
                                </p:cTn>
                              </p:par>
                            </p:childTnLst>
                          </p:cTn>
                        </p:par>
                        <p:par>
                          <p:cTn fill="hold" id="25" nodeType="afterGroup">
                            <p:stCondLst>
                              <p:cond delay="1000"/>
                            </p:stCondLst>
                            <p:childTnLst>
                              <p:par>
                                <p:cTn fill="hold" id="26" nodeType="afterEffect" presetClass="entr" presetID="2" presetSubtype="1">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additive="base">
                                        <p:cTn dur="500" fill="hold" id="28"/>
                                        <p:tgtEl>
                                          <p:spTgt spid="13"/>
                                        </p:tgtEl>
                                        <p:attrNameLst>
                                          <p:attrName>ppt_x</p:attrName>
                                        </p:attrNameLst>
                                      </p:cBhvr>
                                      <p:tavLst>
                                        <p:tav tm="0">
                                          <p:val>
                                            <p:strVal val="#ppt_x"/>
                                          </p:val>
                                        </p:tav>
                                        <p:tav tm="100000">
                                          <p:val>
                                            <p:strVal val="#ppt_x"/>
                                          </p:val>
                                        </p:tav>
                                      </p:tavLst>
                                    </p:anim>
                                    <p:anim calcmode="lin" valueType="num">
                                      <p:cBhvr additive="base">
                                        <p:cTn dur="500" fill="hold" id="29"/>
                                        <p:tgtEl>
                                          <p:spTgt spid="13"/>
                                        </p:tgtEl>
                                        <p:attrNameLst>
                                          <p:attrName>ppt_y</p:attrName>
                                        </p:attrNameLst>
                                      </p:cBhvr>
                                      <p:tavLst>
                                        <p:tav tm="0">
                                          <p:val>
                                            <p:strVal val="0-#ppt_h/2"/>
                                          </p:val>
                                        </p:tav>
                                        <p:tav tm="100000">
                                          <p:val>
                                            <p:strVal val="#ppt_y"/>
                                          </p:val>
                                        </p:tav>
                                      </p:tavLst>
                                    </p:anim>
                                  </p:childTnLst>
                                </p:cTn>
                              </p:par>
                              <p:par>
                                <p:cTn fill="hold" grpId="1" id="30" nodeType="withEffect" presetClass="entr" presetID="23" presetSubtype="16">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p:cTn dur="500" fill="hold" id="32"/>
                                        <p:tgtEl>
                                          <p:spTgt spid="16"/>
                                        </p:tgtEl>
                                        <p:attrNameLst>
                                          <p:attrName>ppt_w</p:attrName>
                                        </p:attrNameLst>
                                      </p:cBhvr>
                                      <p:tavLst>
                                        <p:tav tm="0">
                                          <p:val>
                                            <p:fltVal val="0"/>
                                          </p:val>
                                        </p:tav>
                                        <p:tav tm="100000">
                                          <p:val>
                                            <p:strVal val="#ppt_w"/>
                                          </p:val>
                                        </p:tav>
                                      </p:tavLst>
                                    </p:anim>
                                    <p:anim calcmode="lin" valueType="num">
                                      <p:cBhvr>
                                        <p:cTn dur="500" fill="hold" id="33"/>
                                        <p:tgtEl>
                                          <p:spTgt spid="16"/>
                                        </p:tgtEl>
                                        <p:attrNameLst>
                                          <p:attrName>ppt_h</p:attrName>
                                        </p:attrNameLst>
                                      </p:cBhvr>
                                      <p:tavLst>
                                        <p:tav tm="0">
                                          <p:val>
                                            <p:fltVal val="0"/>
                                          </p:val>
                                        </p:tav>
                                        <p:tav tm="100000">
                                          <p:val>
                                            <p:strVal val="#ppt_h"/>
                                          </p:val>
                                        </p:tav>
                                      </p:tavLst>
                                    </p:anim>
                                  </p:childTnLst>
                                </p:cTn>
                              </p:par>
                              <p:par>
                                <p:cTn accel="50000" decel="50000" fill="hold" grpId="3" id="34" nodeType="withEffect" presetClass="path" presetID="42" presetSubtype="0">
                                  <p:stCondLst>
                                    <p:cond delay="0"/>
                                  </p:stCondLst>
                                  <p:childTnLst>
                                    <p:animMotion origin="layout" path="M 1.94444E-06 3.20988E-06 L 0.06232 0.00031" pathEditMode="relative" ptsTypes="AA" rAng="0">
                                      <p:cBhvr>
                                        <p:cTn dur="500" fill="hold" id="35"/>
                                        <p:tgtEl>
                                          <p:spTgt spid="16"/>
                                        </p:tgtEl>
                                        <p:attrNameLst>
                                          <p:attrName>ppt_x</p:attrName>
                                          <p:attrName>ppt_y</p:attrName>
                                        </p:attrNameLst>
                                      </p:cBhvr>
                                      <p:rCtr x="3108" y="0"/>
                                    </p:animMotion>
                                  </p:childTnLst>
                                </p:cTn>
                              </p:par>
                              <p:par>
                                <p:cTn fill="hold" grpId="0" id="36" nodeType="withEffect" presetClass="emph" presetID="8" presetSubtype="0">
                                  <p:stCondLst>
                                    <p:cond delay="0"/>
                                  </p:stCondLst>
                                  <p:childTnLst>
                                    <p:animRot by="9600000">
                                      <p:cBhvr>
                                        <p:cTn dur="1000" fill="hold" id="37"/>
                                        <p:tgtEl>
                                          <p:spTgt spid="16"/>
                                        </p:tgtEl>
                                        <p:attrNameLst>
                                          <p:attrName>r</p:attrName>
                                        </p:attrNameLst>
                                      </p:cBhvr>
                                    </p:animRot>
                                  </p:childTnLst>
                                </p:cTn>
                              </p:par>
                              <p:par>
                                <p:cTn fill="hold" grpId="2" id="38" nodeType="withEffect" presetClass="exit" presetID="23" presetSubtype="32">
                                  <p:stCondLst>
                                    <p:cond delay="500"/>
                                  </p:stCondLst>
                                  <p:childTnLst>
                                    <p:anim calcmode="lin" valueType="num">
                                      <p:cBhvr>
                                        <p:cTn dur="500" id="39"/>
                                        <p:tgtEl>
                                          <p:spTgt spid="16"/>
                                        </p:tgtEl>
                                        <p:attrNameLst>
                                          <p:attrName>ppt_w</p:attrName>
                                        </p:attrNameLst>
                                      </p:cBhvr>
                                      <p:tavLst>
                                        <p:tav tm="0">
                                          <p:val>
                                            <p:strVal val="ppt_w"/>
                                          </p:val>
                                        </p:tav>
                                        <p:tav tm="100000">
                                          <p:val>
                                            <p:fltVal val="0"/>
                                          </p:val>
                                        </p:tav>
                                      </p:tavLst>
                                    </p:anim>
                                    <p:anim calcmode="lin" valueType="num">
                                      <p:cBhvr>
                                        <p:cTn dur="500" id="40"/>
                                        <p:tgtEl>
                                          <p:spTgt spid="16"/>
                                        </p:tgtEl>
                                        <p:attrNameLst>
                                          <p:attrName>ppt_h</p:attrName>
                                        </p:attrNameLst>
                                      </p:cBhvr>
                                      <p:tavLst>
                                        <p:tav tm="0">
                                          <p:val>
                                            <p:strVal val="ppt_h"/>
                                          </p:val>
                                        </p:tav>
                                        <p:tav tm="100000">
                                          <p:val>
                                            <p:fltVal val="0"/>
                                          </p:val>
                                        </p:tav>
                                      </p:tavLst>
                                    </p:anim>
                                    <p:set>
                                      <p:cBhvr>
                                        <p:cTn dur="1" fill="hold" id="41">
                                          <p:stCondLst>
                                            <p:cond delay="499"/>
                                          </p:stCondLst>
                                        </p:cTn>
                                        <p:tgtEl>
                                          <p:spTgt spid="16"/>
                                        </p:tgtEl>
                                        <p:attrNameLst>
                                          <p:attrName>style.visibility</p:attrName>
                                        </p:attrNameLst>
                                      </p:cBhvr>
                                      <p:to>
                                        <p:strVal val="hidden"/>
                                      </p:to>
                                    </p:set>
                                  </p:childTnLst>
                                </p:cTn>
                              </p:par>
                              <p:par>
                                <p:cTn accel="50000" decel="50000" fill="hold" grpId="4" id="42" nodeType="withEffect" presetClass="path" presetID="42" presetSubtype="0">
                                  <p:stCondLst>
                                    <p:cond delay="500"/>
                                  </p:stCondLst>
                                  <p:childTnLst>
                                    <p:animMotion origin="layout" path="M 0.06232 0.00031 L 0.00312 -0.05247" pathEditMode="relative" ptsTypes="AA" rAng="0">
                                      <p:cBhvr>
                                        <p:cTn dur="500" fill="hold" id="43"/>
                                        <p:tgtEl>
                                          <p:spTgt spid="16"/>
                                        </p:tgtEl>
                                        <p:attrNameLst>
                                          <p:attrName>ppt_x</p:attrName>
                                          <p:attrName>ppt_y</p:attrName>
                                        </p:attrNameLst>
                                      </p:cBhvr>
                                      <p:rCtr x="-2969" y="-2654"/>
                                    </p:animMotion>
                                  </p:childTnLst>
                                </p:cTn>
                              </p:par>
                              <p:par>
                                <p:cTn fill="hold" grpId="1" id="44" nodeType="withEffect" presetClass="entr" presetID="23" presetSubtype="16">
                                  <p:stCondLst>
                                    <p:cond delay="250"/>
                                  </p:stCondLst>
                                  <p:childTnLst>
                                    <p:set>
                                      <p:cBhvr>
                                        <p:cTn dur="1" fill="hold" id="45">
                                          <p:stCondLst>
                                            <p:cond delay="0"/>
                                          </p:stCondLst>
                                        </p:cTn>
                                        <p:tgtEl>
                                          <p:spTgt spid="17"/>
                                        </p:tgtEl>
                                        <p:attrNameLst>
                                          <p:attrName>style.visibility</p:attrName>
                                        </p:attrNameLst>
                                      </p:cBhvr>
                                      <p:to>
                                        <p:strVal val="visible"/>
                                      </p:to>
                                    </p:set>
                                    <p:anim calcmode="lin" valueType="num">
                                      <p:cBhvr>
                                        <p:cTn dur="500" fill="hold" id="46"/>
                                        <p:tgtEl>
                                          <p:spTgt spid="17"/>
                                        </p:tgtEl>
                                        <p:attrNameLst>
                                          <p:attrName>ppt_w</p:attrName>
                                        </p:attrNameLst>
                                      </p:cBhvr>
                                      <p:tavLst>
                                        <p:tav tm="0">
                                          <p:val>
                                            <p:fltVal val="0"/>
                                          </p:val>
                                        </p:tav>
                                        <p:tav tm="100000">
                                          <p:val>
                                            <p:strVal val="#ppt_w"/>
                                          </p:val>
                                        </p:tav>
                                      </p:tavLst>
                                    </p:anim>
                                    <p:anim calcmode="lin" valueType="num">
                                      <p:cBhvr>
                                        <p:cTn dur="500" fill="hold" id="47"/>
                                        <p:tgtEl>
                                          <p:spTgt spid="17"/>
                                        </p:tgtEl>
                                        <p:attrNameLst>
                                          <p:attrName>ppt_h</p:attrName>
                                        </p:attrNameLst>
                                      </p:cBhvr>
                                      <p:tavLst>
                                        <p:tav tm="0">
                                          <p:val>
                                            <p:fltVal val="0"/>
                                          </p:val>
                                        </p:tav>
                                        <p:tav tm="100000">
                                          <p:val>
                                            <p:strVal val="#ppt_h"/>
                                          </p:val>
                                        </p:tav>
                                      </p:tavLst>
                                    </p:anim>
                                  </p:childTnLst>
                                </p:cTn>
                              </p:par>
                              <p:par>
                                <p:cTn accel="50000" decel="50000" fill="hold" grpId="3" id="48" nodeType="withEffect" presetClass="path" presetID="42" presetSubtype="0">
                                  <p:stCondLst>
                                    <p:cond delay="250"/>
                                  </p:stCondLst>
                                  <p:childTnLst>
                                    <p:animMotion origin="layout" path="M 0 2.34568E-06 L 0.01094 0.00957" pathEditMode="relative" ptsTypes="AA" rAng="0">
                                      <p:cBhvr>
                                        <p:cTn dur="500" fill="hold" id="49"/>
                                        <p:tgtEl>
                                          <p:spTgt spid="17"/>
                                        </p:tgtEl>
                                        <p:attrNameLst>
                                          <p:attrName>ppt_x</p:attrName>
                                          <p:attrName>ppt_y</p:attrName>
                                        </p:attrNameLst>
                                      </p:cBhvr>
                                      <p:rCtr x="538" y="463"/>
                                    </p:animMotion>
                                  </p:childTnLst>
                                </p:cTn>
                              </p:par>
                              <p:par>
                                <p:cTn fill="hold" grpId="0" id="50" nodeType="withEffect" presetClass="emph" presetID="8" presetSubtype="0">
                                  <p:stCondLst>
                                    <p:cond delay="250"/>
                                  </p:stCondLst>
                                  <p:childTnLst>
                                    <p:animRot by="9600000">
                                      <p:cBhvr>
                                        <p:cTn dur="1000" fill="hold" id="51"/>
                                        <p:tgtEl>
                                          <p:spTgt spid="17"/>
                                        </p:tgtEl>
                                        <p:attrNameLst>
                                          <p:attrName>r</p:attrName>
                                        </p:attrNameLst>
                                      </p:cBhvr>
                                    </p:animRot>
                                  </p:childTnLst>
                                </p:cTn>
                              </p:par>
                              <p:par>
                                <p:cTn fill="hold" grpId="2" id="52" nodeType="withEffect" presetClass="exit" presetID="23" presetSubtype="32">
                                  <p:stCondLst>
                                    <p:cond delay="750"/>
                                  </p:stCondLst>
                                  <p:childTnLst>
                                    <p:anim calcmode="lin" valueType="num">
                                      <p:cBhvr>
                                        <p:cTn dur="500" id="53"/>
                                        <p:tgtEl>
                                          <p:spTgt spid="17"/>
                                        </p:tgtEl>
                                        <p:attrNameLst>
                                          <p:attrName>ppt_w</p:attrName>
                                        </p:attrNameLst>
                                      </p:cBhvr>
                                      <p:tavLst>
                                        <p:tav tm="0">
                                          <p:val>
                                            <p:strVal val="ppt_w"/>
                                          </p:val>
                                        </p:tav>
                                        <p:tav tm="100000">
                                          <p:val>
                                            <p:fltVal val="0"/>
                                          </p:val>
                                        </p:tav>
                                      </p:tavLst>
                                    </p:anim>
                                    <p:anim calcmode="lin" valueType="num">
                                      <p:cBhvr>
                                        <p:cTn dur="500" id="54"/>
                                        <p:tgtEl>
                                          <p:spTgt spid="17"/>
                                        </p:tgtEl>
                                        <p:attrNameLst>
                                          <p:attrName>ppt_h</p:attrName>
                                        </p:attrNameLst>
                                      </p:cBhvr>
                                      <p:tavLst>
                                        <p:tav tm="0">
                                          <p:val>
                                            <p:strVal val="ppt_h"/>
                                          </p:val>
                                        </p:tav>
                                        <p:tav tm="100000">
                                          <p:val>
                                            <p:fltVal val="0"/>
                                          </p:val>
                                        </p:tav>
                                      </p:tavLst>
                                    </p:anim>
                                    <p:set>
                                      <p:cBhvr>
                                        <p:cTn dur="1" fill="hold" id="55">
                                          <p:stCondLst>
                                            <p:cond delay="499"/>
                                          </p:stCondLst>
                                        </p:cTn>
                                        <p:tgtEl>
                                          <p:spTgt spid="17"/>
                                        </p:tgtEl>
                                        <p:attrNameLst>
                                          <p:attrName>style.visibility</p:attrName>
                                        </p:attrNameLst>
                                      </p:cBhvr>
                                      <p:to>
                                        <p:strVal val="hidden"/>
                                      </p:to>
                                    </p:set>
                                  </p:childTnLst>
                                </p:cTn>
                              </p:par>
                              <p:par>
                                <p:cTn accel="50000" decel="50000" fill="hold" grpId="4" id="56" nodeType="withEffect" presetClass="path" presetID="42" presetSubtype="0">
                                  <p:stCondLst>
                                    <p:cond delay="750"/>
                                  </p:stCondLst>
                                  <p:childTnLst>
                                    <p:animMotion origin="layout" path="M 0.01094 0.00957 L 0.03108 -0.03488" pathEditMode="relative" ptsTypes="AA" rAng="0">
                                      <p:cBhvr>
                                        <p:cTn dur="500" fill="hold" id="57"/>
                                        <p:tgtEl>
                                          <p:spTgt spid="17"/>
                                        </p:tgtEl>
                                        <p:attrNameLst>
                                          <p:attrName>ppt_x</p:attrName>
                                          <p:attrName>ppt_y</p:attrName>
                                        </p:attrNameLst>
                                      </p:cBhvr>
                                      <p:rCtr x="1007" y="-2222"/>
                                    </p:animMotion>
                                  </p:childTnLst>
                                </p:cTn>
                              </p:par>
                              <p:par>
                                <p:cTn fill="hold" grpId="1" id="58" nodeType="withEffect" presetClass="entr" presetID="23" presetSubtype="16">
                                  <p:stCondLst>
                                    <p:cond delay="500"/>
                                  </p:stCondLst>
                                  <p:childTnLst>
                                    <p:set>
                                      <p:cBhvr>
                                        <p:cTn dur="1" fill="hold" id="59">
                                          <p:stCondLst>
                                            <p:cond delay="0"/>
                                          </p:stCondLst>
                                        </p:cTn>
                                        <p:tgtEl>
                                          <p:spTgt spid="18"/>
                                        </p:tgtEl>
                                        <p:attrNameLst>
                                          <p:attrName>style.visibility</p:attrName>
                                        </p:attrNameLst>
                                      </p:cBhvr>
                                      <p:to>
                                        <p:strVal val="visible"/>
                                      </p:to>
                                    </p:set>
                                    <p:anim calcmode="lin" valueType="num">
                                      <p:cBhvr>
                                        <p:cTn dur="500" fill="hold" id="60"/>
                                        <p:tgtEl>
                                          <p:spTgt spid="18"/>
                                        </p:tgtEl>
                                        <p:attrNameLst>
                                          <p:attrName>ppt_w</p:attrName>
                                        </p:attrNameLst>
                                      </p:cBhvr>
                                      <p:tavLst>
                                        <p:tav tm="0">
                                          <p:val>
                                            <p:fltVal val="0"/>
                                          </p:val>
                                        </p:tav>
                                        <p:tav tm="100000">
                                          <p:val>
                                            <p:strVal val="#ppt_w"/>
                                          </p:val>
                                        </p:tav>
                                      </p:tavLst>
                                    </p:anim>
                                    <p:anim calcmode="lin" valueType="num">
                                      <p:cBhvr>
                                        <p:cTn dur="500" fill="hold" id="61"/>
                                        <p:tgtEl>
                                          <p:spTgt spid="18"/>
                                        </p:tgtEl>
                                        <p:attrNameLst>
                                          <p:attrName>ppt_h</p:attrName>
                                        </p:attrNameLst>
                                      </p:cBhvr>
                                      <p:tavLst>
                                        <p:tav tm="0">
                                          <p:val>
                                            <p:fltVal val="0"/>
                                          </p:val>
                                        </p:tav>
                                        <p:tav tm="100000">
                                          <p:val>
                                            <p:strVal val="#ppt_h"/>
                                          </p:val>
                                        </p:tav>
                                      </p:tavLst>
                                    </p:anim>
                                  </p:childTnLst>
                                </p:cTn>
                              </p:par>
                              <p:par>
                                <p:cTn accel="50000" decel="50000" fill="hold" grpId="3" id="62" nodeType="withEffect" presetClass="path" presetID="42" presetSubtype="0">
                                  <p:stCondLst>
                                    <p:cond delay="500"/>
                                  </p:stCondLst>
                                  <p:childTnLst>
                                    <p:animMotion origin="layout" path="M -8.33333E-07 4.93827E-06 L -0.01597 0.0216" pathEditMode="relative" ptsTypes="AA" rAng="0">
                                      <p:cBhvr>
                                        <p:cTn dur="500" fill="hold" id="63"/>
                                        <p:tgtEl>
                                          <p:spTgt spid="18"/>
                                        </p:tgtEl>
                                        <p:attrNameLst>
                                          <p:attrName>ppt_x</p:attrName>
                                          <p:attrName>ppt_y</p:attrName>
                                        </p:attrNameLst>
                                      </p:cBhvr>
                                      <p:rCtr x="-799" y="1080"/>
                                    </p:animMotion>
                                  </p:childTnLst>
                                </p:cTn>
                              </p:par>
                              <p:par>
                                <p:cTn fill="hold" grpId="0" id="64" nodeType="withEffect" presetClass="emph" presetID="8" presetSubtype="0">
                                  <p:stCondLst>
                                    <p:cond delay="500"/>
                                  </p:stCondLst>
                                  <p:childTnLst>
                                    <p:animRot by="9600000">
                                      <p:cBhvr>
                                        <p:cTn dur="1000" fill="hold" id="65"/>
                                        <p:tgtEl>
                                          <p:spTgt spid="18"/>
                                        </p:tgtEl>
                                        <p:attrNameLst>
                                          <p:attrName>r</p:attrName>
                                        </p:attrNameLst>
                                      </p:cBhvr>
                                    </p:animRot>
                                  </p:childTnLst>
                                </p:cTn>
                              </p:par>
                              <p:par>
                                <p:cTn fill="hold" grpId="2" id="66" nodeType="withEffect" presetClass="exit" presetID="23" presetSubtype="32">
                                  <p:stCondLst>
                                    <p:cond delay="1000"/>
                                  </p:stCondLst>
                                  <p:childTnLst>
                                    <p:anim calcmode="lin" valueType="num">
                                      <p:cBhvr>
                                        <p:cTn dur="500" id="67"/>
                                        <p:tgtEl>
                                          <p:spTgt spid="18"/>
                                        </p:tgtEl>
                                        <p:attrNameLst>
                                          <p:attrName>ppt_w</p:attrName>
                                        </p:attrNameLst>
                                      </p:cBhvr>
                                      <p:tavLst>
                                        <p:tav tm="0">
                                          <p:val>
                                            <p:strVal val="ppt_w"/>
                                          </p:val>
                                        </p:tav>
                                        <p:tav tm="100000">
                                          <p:val>
                                            <p:fltVal val="0"/>
                                          </p:val>
                                        </p:tav>
                                      </p:tavLst>
                                    </p:anim>
                                    <p:anim calcmode="lin" valueType="num">
                                      <p:cBhvr>
                                        <p:cTn dur="500" id="68"/>
                                        <p:tgtEl>
                                          <p:spTgt spid="18"/>
                                        </p:tgtEl>
                                        <p:attrNameLst>
                                          <p:attrName>ppt_h</p:attrName>
                                        </p:attrNameLst>
                                      </p:cBhvr>
                                      <p:tavLst>
                                        <p:tav tm="0">
                                          <p:val>
                                            <p:strVal val="ppt_h"/>
                                          </p:val>
                                        </p:tav>
                                        <p:tav tm="100000">
                                          <p:val>
                                            <p:fltVal val="0"/>
                                          </p:val>
                                        </p:tav>
                                      </p:tavLst>
                                    </p:anim>
                                    <p:set>
                                      <p:cBhvr>
                                        <p:cTn dur="1" fill="hold" id="69">
                                          <p:stCondLst>
                                            <p:cond delay="499"/>
                                          </p:stCondLst>
                                        </p:cTn>
                                        <p:tgtEl>
                                          <p:spTgt spid="18"/>
                                        </p:tgtEl>
                                        <p:attrNameLst>
                                          <p:attrName>style.visibility</p:attrName>
                                        </p:attrNameLst>
                                      </p:cBhvr>
                                      <p:to>
                                        <p:strVal val="hidden"/>
                                      </p:to>
                                    </p:set>
                                  </p:childTnLst>
                                </p:cTn>
                              </p:par>
                              <p:par>
                                <p:cTn accel="50000" decel="50000" fill="hold" grpId="4" id="70" nodeType="withEffect" presetClass="path" presetID="42" presetSubtype="0">
                                  <p:stCondLst>
                                    <p:cond delay="1000"/>
                                  </p:stCondLst>
                                  <p:childTnLst>
                                    <p:animMotion origin="layout" path="M -0.01597 0.0216 L 0.03438 0.0216" pathEditMode="relative" ptsTypes="AA" rAng="0">
                                      <p:cBhvr>
                                        <p:cTn dur="500" fill="hold" id="71"/>
                                        <p:tgtEl>
                                          <p:spTgt spid="18"/>
                                        </p:tgtEl>
                                        <p:attrNameLst>
                                          <p:attrName>ppt_x</p:attrName>
                                          <p:attrName>ppt_y</p:attrName>
                                        </p:attrNameLst>
                                      </p:cBhvr>
                                      <p:rCtr x="2517" y="0"/>
                                    </p:animMotion>
                                  </p:childTnLst>
                                </p:cTn>
                              </p:par>
                              <p:par>
                                <p:cTn fill="hold" grpId="1" id="72" nodeType="withEffect" presetClass="entr" presetID="23" presetSubtype="16">
                                  <p:stCondLst>
                                    <p:cond delay="0"/>
                                  </p:stCondLst>
                                  <p:childTnLst>
                                    <p:set>
                                      <p:cBhvr>
                                        <p:cTn dur="1" fill="hold" id="73">
                                          <p:stCondLst>
                                            <p:cond delay="0"/>
                                          </p:stCondLst>
                                        </p:cTn>
                                        <p:tgtEl>
                                          <p:spTgt spid="19"/>
                                        </p:tgtEl>
                                        <p:attrNameLst>
                                          <p:attrName>style.visibility</p:attrName>
                                        </p:attrNameLst>
                                      </p:cBhvr>
                                      <p:to>
                                        <p:strVal val="visible"/>
                                      </p:to>
                                    </p:set>
                                    <p:anim calcmode="lin" valueType="num">
                                      <p:cBhvr>
                                        <p:cTn dur="500" fill="hold" id="74"/>
                                        <p:tgtEl>
                                          <p:spTgt spid="19"/>
                                        </p:tgtEl>
                                        <p:attrNameLst>
                                          <p:attrName>ppt_w</p:attrName>
                                        </p:attrNameLst>
                                      </p:cBhvr>
                                      <p:tavLst>
                                        <p:tav tm="0">
                                          <p:val>
                                            <p:fltVal val="0"/>
                                          </p:val>
                                        </p:tav>
                                        <p:tav tm="100000">
                                          <p:val>
                                            <p:strVal val="#ppt_w"/>
                                          </p:val>
                                        </p:tav>
                                      </p:tavLst>
                                    </p:anim>
                                    <p:anim calcmode="lin" valueType="num">
                                      <p:cBhvr>
                                        <p:cTn dur="500" fill="hold" id="75"/>
                                        <p:tgtEl>
                                          <p:spTgt spid="19"/>
                                        </p:tgtEl>
                                        <p:attrNameLst>
                                          <p:attrName>ppt_h</p:attrName>
                                        </p:attrNameLst>
                                      </p:cBhvr>
                                      <p:tavLst>
                                        <p:tav tm="0">
                                          <p:val>
                                            <p:fltVal val="0"/>
                                          </p:val>
                                        </p:tav>
                                        <p:tav tm="100000">
                                          <p:val>
                                            <p:strVal val="#ppt_h"/>
                                          </p:val>
                                        </p:tav>
                                      </p:tavLst>
                                    </p:anim>
                                  </p:childTnLst>
                                </p:cTn>
                              </p:par>
                              <p:par>
                                <p:cTn accel="50000" decel="50000" fill="hold" grpId="3" id="76" nodeType="withEffect" presetClass="path" presetID="42" presetSubtype="0">
                                  <p:stCondLst>
                                    <p:cond delay="0"/>
                                  </p:stCondLst>
                                  <p:childTnLst>
                                    <p:animMotion origin="layout" path="M 3.88889E-06 1.23457E-07 L 0.01996 0.00525" pathEditMode="relative" ptsTypes="AA" rAng="0">
                                      <p:cBhvr>
                                        <p:cTn dur="500" fill="hold" id="77"/>
                                        <p:tgtEl>
                                          <p:spTgt spid="19"/>
                                        </p:tgtEl>
                                        <p:attrNameLst>
                                          <p:attrName>ppt_x</p:attrName>
                                          <p:attrName>ppt_y</p:attrName>
                                        </p:attrNameLst>
                                      </p:cBhvr>
                                      <p:rCtr x="990" y="247"/>
                                    </p:animMotion>
                                  </p:childTnLst>
                                </p:cTn>
                              </p:par>
                              <p:par>
                                <p:cTn fill="hold" grpId="0" id="78" nodeType="withEffect" presetClass="emph" presetID="8" presetSubtype="0">
                                  <p:stCondLst>
                                    <p:cond delay="0"/>
                                  </p:stCondLst>
                                  <p:childTnLst>
                                    <p:animRot by="9600000">
                                      <p:cBhvr>
                                        <p:cTn dur="1000" fill="hold" id="79"/>
                                        <p:tgtEl>
                                          <p:spTgt spid="19"/>
                                        </p:tgtEl>
                                        <p:attrNameLst>
                                          <p:attrName>r</p:attrName>
                                        </p:attrNameLst>
                                      </p:cBhvr>
                                    </p:animRot>
                                  </p:childTnLst>
                                </p:cTn>
                              </p:par>
                              <p:par>
                                <p:cTn fill="hold" grpId="2" id="80" nodeType="withEffect" presetClass="exit" presetID="23" presetSubtype="32">
                                  <p:stCondLst>
                                    <p:cond delay="500"/>
                                  </p:stCondLst>
                                  <p:childTnLst>
                                    <p:anim calcmode="lin" valueType="num">
                                      <p:cBhvr>
                                        <p:cTn dur="500" id="81"/>
                                        <p:tgtEl>
                                          <p:spTgt spid="19"/>
                                        </p:tgtEl>
                                        <p:attrNameLst>
                                          <p:attrName>ppt_w</p:attrName>
                                        </p:attrNameLst>
                                      </p:cBhvr>
                                      <p:tavLst>
                                        <p:tav tm="0">
                                          <p:val>
                                            <p:strVal val="ppt_w"/>
                                          </p:val>
                                        </p:tav>
                                        <p:tav tm="100000">
                                          <p:val>
                                            <p:fltVal val="0"/>
                                          </p:val>
                                        </p:tav>
                                      </p:tavLst>
                                    </p:anim>
                                    <p:anim calcmode="lin" valueType="num">
                                      <p:cBhvr>
                                        <p:cTn dur="500" id="82"/>
                                        <p:tgtEl>
                                          <p:spTgt spid="19"/>
                                        </p:tgtEl>
                                        <p:attrNameLst>
                                          <p:attrName>ppt_h</p:attrName>
                                        </p:attrNameLst>
                                      </p:cBhvr>
                                      <p:tavLst>
                                        <p:tav tm="0">
                                          <p:val>
                                            <p:strVal val="ppt_h"/>
                                          </p:val>
                                        </p:tav>
                                        <p:tav tm="100000">
                                          <p:val>
                                            <p:fltVal val="0"/>
                                          </p:val>
                                        </p:tav>
                                      </p:tavLst>
                                    </p:anim>
                                    <p:set>
                                      <p:cBhvr>
                                        <p:cTn dur="1" fill="hold" id="83">
                                          <p:stCondLst>
                                            <p:cond delay="499"/>
                                          </p:stCondLst>
                                        </p:cTn>
                                        <p:tgtEl>
                                          <p:spTgt spid="19"/>
                                        </p:tgtEl>
                                        <p:attrNameLst>
                                          <p:attrName>style.visibility</p:attrName>
                                        </p:attrNameLst>
                                      </p:cBhvr>
                                      <p:to>
                                        <p:strVal val="hidden"/>
                                      </p:to>
                                    </p:set>
                                  </p:childTnLst>
                                </p:cTn>
                              </p:par>
                              <p:par>
                                <p:cTn accel="50000" decel="50000" fill="hold" grpId="4" id="84" nodeType="withEffect" presetClass="path" presetID="42" presetSubtype="0">
                                  <p:stCondLst>
                                    <p:cond delay="500"/>
                                  </p:stCondLst>
                                  <p:childTnLst>
                                    <p:animMotion origin="layout" path="M 0.01996 0.00525 L 0.03541 0.04877" pathEditMode="relative" ptsTypes="AA" rAng="0">
                                      <p:cBhvr>
                                        <p:cTn dur="500" fill="hold" id="85"/>
                                        <p:tgtEl>
                                          <p:spTgt spid="19"/>
                                        </p:tgtEl>
                                        <p:attrNameLst>
                                          <p:attrName>ppt_x</p:attrName>
                                          <p:attrName>ppt_y</p:attrName>
                                        </p:attrNameLst>
                                      </p:cBhvr>
                                      <p:rCtr x="764" y="2160"/>
                                    </p:animMotion>
                                  </p:childTnLst>
                                </p:cTn>
                              </p:par>
                              <p:par>
                                <p:cTn fill="hold" grpId="1" id="86" nodeType="withEffect" presetClass="entr" presetID="23" presetSubtype="16">
                                  <p:stCondLst>
                                    <p:cond delay="100"/>
                                  </p:stCondLst>
                                  <p:childTnLst>
                                    <p:set>
                                      <p:cBhvr>
                                        <p:cTn dur="1" fill="hold" id="87">
                                          <p:stCondLst>
                                            <p:cond delay="0"/>
                                          </p:stCondLst>
                                        </p:cTn>
                                        <p:tgtEl>
                                          <p:spTgt spid="20"/>
                                        </p:tgtEl>
                                        <p:attrNameLst>
                                          <p:attrName>style.visibility</p:attrName>
                                        </p:attrNameLst>
                                      </p:cBhvr>
                                      <p:to>
                                        <p:strVal val="visible"/>
                                      </p:to>
                                    </p:set>
                                    <p:anim calcmode="lin" valueType="num">
                                      <p:cBhvr>
                                        <p:cTn dur="400" fill="hold" id="88"/>
                                        <p:tgtEl>
                                          <p:spTgt spid="20"/>
                                        </p:tgtEl>
                                        <p:attrNameLst>
                                          <p:attrName>ppt_w</p:attrName>
                                        </p:attrNameLst>
                                      </p:cBhvr>
                                      <p:tavLst>
                                        <p:tav tm="0">
                                          <p:val>
                                            <p:fltVal val="0"/>
                                          </p:val>
                                        </p:tav>
                                        <p:tav tm="100000">
                                          <p:val>
                                            <p:strVal val="#ppt_w"/>
                                          </p:val>
                                        </p:tav>
                                      </p:tavLst>
                                    </p:anim>
                                    <p:anim calcmode="lin" valueType="num">
                                      <p:cBhvr>
                                        <p:cTn dur="400" fill="hold" id="89"/>
                                        <p:tgtEl>
                                          <p:spTgt spid="20"/>
                                        </p:tgtEl>
                                        <p:attrNameLst>
                                          <p:attrName>ppt_h</p:attrName>
                                        </p:attrNameLst>
                                      </p:cBhvr>
                                      <p:tavLst>
                                        <p:tav tm="0">
                                          <p:val>
                                            <p:fltVal val="0"/>
                                          </p:val>
                                        </p:tav>
                                        <p:tav tm="100000">
                                          <p:val>
                                            <p:strVal val="#ppt_h"/>
                                          </p:val>
                                        </p:tav>
                                      </p:tavLst>
                                    </p:anim>
                                  </p:childTnLst>
                                </p:cTn>
                              </p:par>
                              <p:par>
                                <p:cTn accel="50000" decel="50000" fill="hold" grpId="3" id="90" nodeType="withEffect" presetClass="path" presetID="42" presetSubtype="0">
                                  <p:stCondLst>
                                    <p:cond delay="100"/>
                                  </p:stCondLst>
                                  <p:childTnLst>
                                    <p:animMotion origin="layout" path="M -1.38889E-06 -4.81481E-06 L 0.00781 -0.03425" pathEditMode="relative" ptsTypes="AA" rAng="0">
                                      <p:cBhvr>
                                        <p:cTn dur="400" fill="hold" id="91"/>
                                        <p:tgtEl>
                                          <p:spTgt spid="20"/>
                                        </p:tgtEl>
                                        <p:attrNameLst>
                                          <p:attrName>ppt_x</p:attrName>
                                          <p:attrName>ppt_y</p:attrName>
                                        </p:attrNameLst>
                                      </p:cBhvr>
                                      <p:rCtr x="382" y="-1728"/>
                                    </p:animMotion>
                                  </p:childTnLst>
                                </p:cTn>
                              </p:par>
                              <p:par>
                                <p:cTn fill="hold" grpId="0" id="92" nodeType="withEffect" presetClass="emph" presetID="8" presetSubtype="0">
                                  <p:stCondLst>
                                    <p:cond delay="100"/>
                                  </p:stCondLst>
                                  <p:childTnLst>
                                    <p:animRot by="2400000">
                                      <p:cBhvr>
                                        <p:cTn dur="1000" fill="hold" id="93"/>
                                        <p:tgtEl>
                                          <p:spTgt spid="20"/>
                                        </p:tgtEl>
                                        <p:attrNameLst>
                                          <p:attrName>r</p:attrName>
                                        </p:attrNameLst>
                                      </p:cBhvr>
                                    </p:animRot>
                                  </p:childTnLst>
                                </p:cTn>
                              </p:par>
                              <p:par>
                                <p:cTn fill="hold" grpId="2" id="94" nodeType="withEffect" presetClass="exit" presetID="23" presetSubtype="32">
                                  <p:stCondLst>
                                    <p:cond delay="500"/>
                                  </p:stCondLst>
                                  <p:childTnLst>
                                    <p:anim calcmode="lin" valueType="num">
                                      <p:cBhvr>
                                        <p:cTn dur="400" id="95"/>
                                        <p:tgtEl>
                                          <p:spTgt spid="20"/>
                                        </p:tgtEl>
                                        <p:attrNameLst>
                                          <p:attrName>ppt_w</p:attrName>
                                        </p:attrNameLst>
                                      </p:cBhvr>
                                      <p:tavLst>
                                        <p:tav tm="0">
                                          <p:val>
                                            <p:strVal val="ppt_w"/>
                                          </p:val>
                                        </p:tav>
                                        <p:tav tm="100000">
                                          <p:val>
                                            <p:fltVal val="0"/>
                                          </p:val>
                                        </p:tav>
                                      </p:tavLst>
                                    </p:anim>
                                    <p:anim calcmode="lin" valueType="num">
                                      <p:cBhvr>
                                        <p:cTn dur="400" id="96"/>
                                        <p:tgtEl>
                                          <p:spTgt spid="20"/>
                                        </p:tgtEl>
                                        <p:attrNameLst>
                                          <p:attrName>ppt_h</p:attrName>
                                        </p:attrNameLst>
                                      </p:cBhvr>
                                      <p:tavLst>
                                        <p:tav tm="0">
                                          <p:val>
                                            <p:strVal val="ppt_h"/>
                                          </p:val>
                                        </p:tav>
                                        <p:tav tm="100000">
                                          <p:val>
                                            <p:fltVal val="0"/>
                                          </p:val>
                                        </p:tav>
                                      </p:tavLst>
                                    </p:anim>
                                    <p:set>
                                      <p:cBhvr>
                                        <p:cTn dur="1" fill="hold" id="97">
                                          <p:stCondLst>
                                            <p:cond delay="399"/>
                                          </p:stCondLst>
                                        </p:cTn>
                                        <p:tgtEl>
                                          <p:spTgt spid="20"/>
                                        </p:tgtEl>
                                        <p:attrNameLst>
                                          <p:attrName>style.visibility</p:attrName>
                                        </p:attrNameLst>
                                      </p:cBhvr>
                                      <p:to>
                                        <p:strVal val="hidden"/>
                                      </p:to>
                                    </p:set>
                                  </p:childTnLst>
                                </p:cTn>
                              </p:par>
                              <p:par>
                                <p:cTn accel="50000" decel="50000" fill="hold" grpId="4" id="98" nodeType="withEffect" presetClass="path" presetID="42" presetSubtype="0">
                                  <p:stCondLst>
                                    <p:cond delay="500"/>
                                  </p:stCondLst>
                                  <p:childTnLst>
                                    <p:animMotion origin="layout" path="M 0.00781 -0.03425 L -0.04792 -0.02469" pathEditMode="relative" ptsTypes="AA" rAng="0">
                                      <p:cBhvr>
                                        <p:cTn dur="400" fill="hold" id="99"/>
                                        <p:tgtEl>
                                          <p:spTgt spid="20"/>
                                        </p:tgtEl>
                                        <p:attrNameLst>
                                          <p:attrName>ppt_x</p:attrName>
                                          <p:attrName>ppt_y</p:attrName>
                                        </p:attrNameLst>
                                      </p:cBhvr>
                                      <p:rCtr x="-2795" y="463"/>
                                    </p:animMotion>
                                  </p:childTnLst>
                                </p:cTn>
                              </p:par>
                              <p:par>
                                <p:cTn fill="hold" grpId="1" id="100" nodeType="withEffect" presetClass="entr" presetID="23" presetSubtype="16">
                                  <p:stCondLst>
                                    <p:cond delay="0"/>
                                  </p:stCondLst>
                                  <p:childTnLst>
                                    <p:set>
                                      <p:cBhvr>
                                        <p:cTn dur="1" fill="hold" id="101">
                                          <p:stCondLst>
                                            <p:cond delay="0"/>
                                          </p:stCondLst>
                                        </p:cTn>
                                        <p:tgtEl>
                                          <p:spTgt spid="21"/>
                                        </p:tgtEl>
                                        <p:attrNameLst>
                                          <p:attrName>style.visibility</p:attrName>
                                        </p:attrNameLst>
                                      </p:cBhvr>
                                      <p:to>
                                        <p:strVal val="visible"/>
                                      </p:to>
                                    </p:set>
                                    <p:anim calcmode="lin" valueType="num">
                                      <p:cBhvr>
                                        <p:cTn dur="600" fill="hold" id="102"/>
                                        <p:tgtEl>
                                          <p:spTgt spid="21"/>
                                        </p:tgtEl>
                                        <p:attrNameLst>
                                          <p:attrName>ppt_w</p:attrName>
                                        </p:attrNameLst>
                                      </p:cBhvr>
                                      <p:tavLst>
                                        <p:tav tm="0">
                                          <p:val>
                                            <p:fltVal val="0"/>
                                          </p:val>
                                        </p:tav>
                                        <p:tav tm="100000">
                                          <p:val>
                                            <p:strVal val="#ppt_w"/>
                                          </p:val>
                                        </p:tav>
                                      </p:tavLst>
                                    </p:anim>
                                    <p:anim calcmode="lin" valueType="num">
                                      <p:cBhvr>
                                        <p:cTn dur="600" fill="hold" id="103"/>
                                        <p:tgtEl>
                                          <p:spTgt spid="21"/>
                                        </p:tgtEl>
                                        <p:attrNameLst>
                                          <p:attrName>ppt_h</p:attrName>
                                        </p:attrNameLst>
                                      </p:cBhvr>
                                      <p:tavLst>
                                        <p:tav tm="0">
                                          <p:val>
                                            <p:fltVal val="0"/>
                                          </p:val>
                                        </p:tav>
                                        <p:tav tm="100000">
                                          <p:val>
                                            <p:strVal val="#ppt_h"/>
                                          </p:val>
                                        </p:tav>
                                      </p:tavLst>
                                    </p:anim>
                                  </p:childTnLst>
                                </p:cTn>
                              </p:par>
                              <p:par>
                                <p:cTn accel="50000" decel="50000" fill="hold" grpId="3" id="104" nodeType="withEffect" presetClass="path" presetID="42" presetSubtype="0">
                                  <p:stCondLst>
                                    <p:cond delay="0"/>
                                  </p:stCondLst>
                                  <p:childTnLst>
                                    <p:animMotion origin="layout" path="M 2.22222E-06 4.93827E-06 L -0.02934 -0.00957" pathEditMode="relative" ptsTypes="AA" rAng="0">
                                      <p:cBhvr>
                                        <p:cTn dur="600" fill="hold" id="105"/>
                                        <p:tgtEl>
                                          <p:spTgt spid="21"/>
                                        </p:tgtEl>
                                        <p:attrNameLst>
                                          <p:attrName>ppt_x</p:attrName>
                                          <p:attrName>ppt_y</p:attrName>
                                        </p:attrNameLst>
                                      </p:cBhvr>
                                      <p:rCtr x="-1476" y="-494"/>
                                    </p:animMotion>
                                  </p:childTnLst>
                                </p:cTn>
                              </p:par>
                              <p:par>
                                <p:cTn fill="hold" grpId="0" id="106" nodeType="withEffect" presetClass="emph" presetID="8" presetSubtype="0">
                                  <p:stCondLst>
                                    <p:cond delay="0"/>
                                  </p:stCondLst>
                                  <p:childTnLst>
                                    <p:animRot by="9600000">
                                      <p:cBhvr>
                                        <p:cTn dur="1000" fill="hold" id="107"/>
                                        <p:tgtEl>
                                          <p:spTgt spid="21"/>
                                        </p:tgtEl>
                                        <p:attrNameLst>
                                          <p:attrName>r</p:attrName>
                                        </p:attrNameLst>
                                      </p:cBhvr>
                                    </p:animRot>
                                  </p:childTnLst>
                                </p:cTn>
                              </p:par>
                              <p:par>
                                <p:cTn fill="hold" grpId="2" id="108" nodeType="withEffect" presetClass="exit" presetID="23" presetSubtype="32">
                                  <p:stCondLst>
                                    <p:cond delay="500"/>
                                  </p:stCondLst>
                                  <p:childTnLst>
                                    <p:anim calcmode="lin" valueType="num">
                                      <p:cBhvr>
                                        <p:cTn dur="600" id="109"/>
                                        <p:tgtEl>
                                          <p:spTgt spid="21"/>
                                        </p:tgtEl>
                                        <p:attrNameLst>
                                          <p:attrName>ppt_w</p:attrName>
                                        </p:attrNameLst>
                                      </p:cBhvr>
                                      <p:tavLst>
                                        <p:tav tm="0">
                                          <p:val>
                                            <p:strVal val="ppt_w"/>
                                          </p:val>
                                        </p:tav>
                                        <p:tav tm="100000">
                                          <p:val>
                                            <p:fltVal val="0"/>
                                          </p:val>
                                        </p:tav>
                                      </p:tavLst>
                                    </p:anim>
                                    <p:anim calcmode="lin" valueType="num">
                                      <p:cBhvr>
                                        <p:cTn dur="600" id="110"/>
                                        <p:tgtEl>
                                          <p:spTgt spid="21"/>
                                        </p:tgtEl>
                                        <p:attrNameLst>
                                          <p:attrName>ppt_h</p:attrName>
                                        </p:attrNameLst>
                                      </p:cBhvr>
                                      <p:tavLst>
                                        <p:tav tm="0">
                                          <p:val>
                                            <p:strVal val="ppt_h"/>
                                          </p:val>
                                        </p:tav>
                                        <p:tav tm="100000">
                                          <p:val>
                                            <p:fltVal val="0"/>
                                          </p:val>
                                        </p:tav>
                                      </p:tavLst>
                                    </p:anim>
                                    <p:set>
                                      <p:cBhvr>
                                        <p:cTn dur="1" fill="hold" id="111">
                                          <p:stCondLst>
                                            <p:cond delay="599"/>
                                          </p:stCondLst>
                                        </p:cTn>
                                        <p:tgtEl>
                                          <p:spTgt spid="21"/>
                                        </p:tgtEl>
                                        <p:attrNameLst>
                                          <p:attrName>style.visibility</p:attrName>
                                        </p:attrNameLst>
                                      </p:cBhvr>
                                      <p:to>
                                        <p:strVal val="hidden"/>
                                      </p:to>
                                    </p:set>
                                  </p:childTnLst>
                                </p:cTn>
                              </p:par>
                              <p:par>
                                <p:cTn accel="50000" decel="50000" fill="hold" grpId="4" id="112" nodeType="withEffect" presetClass="path" presetID="42" presetSubtype="0">
                                  <p:stCondLst>
                                    <p:cond delay="500"/>
                                  </p:stCondLst>
                                  <p:childTnLst>
                                    <p:animMotion origin="layout" path="M -0.02934 -0.00957 L -0.04896 -0.02717" pathEditMode="relative" ptsTypes="AA" rAng="0">
                                      <p:cBhvr>
                                        <p:cTn dur="600" fill="hold" id="113"/>
                                        <p:tgtEl>
                                          <p:spTgt spid="21"/>
                                        </p:tgtEl>
                                        <p:attrNameLst>
                                          <p:attrName>ppt_x</p:attrName>
                                          <p:attrName>ppt_y</p:attrName>
                                        </p:attrNameLst>
                                      </p:cBhvr>
                                      <p:rCtr x="-990" y="-895"/>
                                    </p:animMotion>
                                  </p:childTnLst>
                                </p:cTn>
                              </p:par>
                              <p:par>
                                <p:cTn fill="hold" grpId="1" id="114" nodeType="withEffect" presetClass="entr" presetID="23" presetSubtype="16">
                                  <p:stCondLst>
                                    <p:cond delay="500"/>
                                  </p:stCondLst>
                                  <p:childTnLst>
                                    <p:set>
                                      <p:cBhvr>
                                        <p:cTn dur="1" fill="hold" id="115">
                                          <p:stCondLst>
                                            <p:cond delay="0"/>
                                          </p:stCondLst>
                                        </p:cTn>
                                        <p:tgtEl>
                                          <p:spTgt spid="22"/>
                                        </p:tgtEl>
                                        <p:attrNameLst>
                                          <p:attrName>style.visibility</p:attrName>
                                        </p:attrNameLst>
                                      </p:cBhvr>
                                      <p:to>
                                        <p:strVal val="visible"/>
                                      </p:to>
                                    </p:set>
                                    <p:anim calcmode="lin" valueType="num">
                                      <p:cBhvr>
                                        <p:cTn dur="500" fill="hold" id="116"/>
                                        <p:tgtEl>
                                          <p:spTgt spid="22"/>
                                        </p:tgtEl>
                                        <p:attrNameLst>
                                          <p:attrName>ppt_w</p:attrName>
                                        </p:attrNameLst>
                                      </p:cBhvr>
                                      <p:tavLst>
                                        <p:tav tm="0">
                                          <p:val>
                                            <p:fltVal val="0"/>
                                          </p:val>
                                        </p:tav>
                                        <p:tav tm="100000">
                                          <p:val>
                                            <p:strVal val="#ppt_w"/>
                                          </p:val>
                                        </p:tav>
                                      </p:tavLst>
                                    </p:anim>
                                    <p:anim calcmode="lin" valueType="num">
                                      <p:cBhvr>
                                        <p:cTn dur="500" fill="hold" id="117"/>
                                        <p:tgtEl>
                                          <p:spTgt spid="22"/>
                                        </p:tgtEl>
                                        <p:attrNameLst>
                                          <p:attrName>ppt_h</p:attrName>
                                        </p:attrNameLst>
                                      </p:cBhvr>
                                      <p:tavLst>
                                        <p:tav tm="0">
                                          <p:val>
                                            <p:fltVal val="0"/>
                                          </p:val>
                                        </p:tav>
                                        <p:tav tm="100000">
                                          <p:val>
                                            <p:strVal val="#ppt_h"/>
                                          </p:val>
                                        </p:tav>
                                      </p:tavLst>
                                    </p:anim>
                                  </p:childTnLst>
                                </p:cTn>
                              </p:par>
                              <p:par>
                                <p:cTn accel="50000" decel="50000" fill="hold" grpId="3" id="118" nodeType="withEffect" presetClass="path" presetID="42" presetSubtype="0">
                                  <p:stCondLst>
                                    <p:cond delay="500"/>
                                  </p:stCondLst>
                                  <p:childTnLst>
                                    <p:animMotion origin="layout" path="M 4.44444E-06 -4.69136E-06 L 0.0118 -0.03703" pathEditMode="relative" ptsTypes="AA" rAng="0">
                                      <p:cBhvr>
                                        <p:cTn dur="500" fill="hold" id="119"/>
                                        <p:tgtEl>
                                          <p:spTgt spid="22"/>
                                        </p:tgtEl>
                                        <p:attrNameLst>
                                          <p:attrName>ppt_x</p:attrName>
                                          <p:attrName>ppt_y</p:attrName>
                                        </p:attrNameLst>
                                      </p:cBhvr>
                                      <p:rCtr x="590" y="-1852"/>
                                    </p:animMotion>
                                  </p:childTnLst>
                                </p:cTn>
                              </p:par>
                              <p:par>
                                <p:cTn fill="hold" grpId="0" id="120" nodeType="withEffect" presetClass="emph" presetID="8" presetSubtype="0">
                                  <p:stCondLst>
                                    <p:cond delay="500"/>
                                  </p:stCondLst>
                                  <p:childTnLst>
                                    <p:animRot by="9600000">
                                      <p:cBhvr>
                                        <p:cTn dur="1000" fill="hold" id="121"/>
                                        <p:tgtEl>
                                          <p:spTgt spid="22"/>
                                        </p:tgtEl>
                                        <p:attrNameLst>
                                          <p:attrName>r</p:attrName>
                                        </p:attrNameLst>
                                      </p:cBhvr>
                                    </p:animRot>
                                  </p:childTnLst>
                                </p:cTn>
                              </p:par>
                              <p:par>
                                <p:cTn fill="hold" grpId="2" id="122" nodeType="withEffect" presetClass="exit" presetID="23" presetSubtype="32">
                                  <p:stCondLst>
                                    <p:cond delay="1000"/>
                                  </p:stCondLst>
                                  <p:childTnLst>
                                    <p:anim calcmode="lin" valueType="num">
                                      <p:cBhvr>
                                        <p:cTn dur="500" id="123"/>
                                        <p:tgtEl>
                                          <p:spTgt spid="22"/>
                                        </p:tgtEl>
                                        <p:attrNameLst>
                                          <p:attrName>ppt_w</p:attrName>
                                        </p:attrNameLst>
                                      </p:cBhvr>
                                      <p:tavLst>
                                        <p:tav tm="0">
                                          <p:val>
                                            <p:strVal val="ppt_w"/>
                                          </p:val>
                                        </p:tav>
                                        <p:tav tm="100000">
                                          <p:val>
                                            <p:fltVal val="0"/>
                                          </p:val>
                                        </p:tav>
                                      </p:tavLst>
                                    </p:anim>
                                    <p:anim calcmode="lin" valueType="num">
                                      <p:cBhvr>
                                        <p:cTn dur="500" id="124"/>
                                        <p:tgtEl>
                                          <p:spTgt spid="22"/>
                                        </p:tgtEl>
                                        <p:attrNameLst>
                                          <p:attrName>ppt_h</p:attrName>
                                        </p:attrNameLst>
                                      </p:cBhvr>
                                      <p:tavLst>
                                        <p:tav tm="0">
                                          <p:val>
                                            <p:strVal val="ppt_h"/>
                                          </p:val>
                                        </p:tav>
                                        <p:tav tm="100000">
                                          <p:val>
                                            <p:fltVal val="0"/>
                                          </p:val>
                                        </p:tav>
                                      </p:tavLst>
                                    </p:anim>
                                    <p:set>
                                      <p:cBhvr>
                                        <p:cTn dur="1" fill="hold" id="125">
                                          <p:stCondLst>
                                            <p:cond delay="499"/>
                                          </p:stCondLst>
                                        </p:cTn>
                                        <p:tgtEl>
                                          <p:spTgt spid="22"/>
                                        </p:tgtEl>
                                        <p:attrNameLst>
                                          <p:attrName>style.visibility</p:attrName>
                                        </p:attrNameLst>
                                      </p:cBhvr>
                                      <p:to>
                                        <p:strVal val="hidden"/>
                                      </p:to>
                                    </p:set>
                                  </p:childTnLst>
                                </p:cTn>
                              </p:par>
                              <p:par>
                                <p:cTn accel="50000" decel="50000" fill="hold" grpId="4" id="126" nodeType="withEffect" presetClass="path" presetID="42" presetSubtype="0">
                                  <p:stCondLst>
                                    <p:cond delay="1000"/>
                                  </p:stCondLst>
                                  <p:childTnLst>
                                    <p:animMotion origin="layout" path="M 0.0118 -0.03703 L -0.04723 -0.05432" pathEditMode="relative" ptsTypes="AA" rAng="0">
                                      <p:cBhvr>
                                        <p:cTn dur="500" fill="hold" id="127"/>
                                        <p:tgtEl>
                                          <p:spTgt spid="22"/>
                                        </p:tgtEl>
                                        <p:attrNameLst>
                                          <p:attrName>ppt_x</p:attrName>
                                          <p:attrName>ppt_y</p:attrName>
                                        </p:attrNameLst>
                                      </p:cBhvr>
                                      <p:rCtr x="-2951" y="-864"/>
                                    </p:animMotion>
                                  </p:childTnLst>
                                </p:cTn>
                              </p:par>
                              <p:par>
                                <p:cTn fill="hold" grpId="1" id="128" nodeType="withEffect" presetClass="entr" presetID="23" presetSubtype="16">
                                  <p:stCondLst>
                                    <p:cond delay="0"/>
                                  </p:stCondLst>
                                  <p:childTnLst>
                                    <p:set>
                                      <p:cBhvr>
                                        <p:cTn dur="1" fill="hold" id="129">
                                          <p:stCondLst>
                                            <p:cond delay="0"/>
                                          </p:stCondLst>
                                        </p:cTn>
                                        <p:tgtEl>
                                          <p:spTgt spid="23"/>
                                        </p:tgtEl>
                                        <p:attrNameLst>
                                          <p:attrName>style.visibility</p:attrName>
                                        </p:attrNameLst>
                                      </p:cBhvr>
                                      <p:to>
                                        <p:strVal val="visible"/>
                                      </p:to>
                                    </p:set>
                                    <p:anim calcmode="lin" valueType="num">
                                      <p:cBhvr>
                                        <p:cTn dur="500" fill="hold" id="130"/>
                                        <p:tgtEl>
                                          <p:spTgt spid="23"/>
                                        </p:tgtEl>
                                        <p:attrNameLst>
                                          <p:attrName>ppt_w</p:attrName>
                                        </p:attrNameLst>
                                      </p:cBhvr>
                                      <p:tavLst>
                                        <p:tav tm="0">
                                          <p:val>
                                            <p:fltVal val="0"/>
                                          </p:val>
                                        </p:tav>
                                        <p:tav tm="100000">
                                          <p:val>
                                            <p:strVal val="#ppt_w"/>
                                          </p:val>
                                        </p:tav>
                                      </p:tavLst>
                                    </p:anim>
                                    <p:anim calcmode="lin" valueType="num">
                                      <p:cBhvr>
                                        <p:cTn dur="500" fill="hold" id="131"/>
                                        <p:tgtEl>
                                          <p:spTgt spid="23"/>
                                        </p:tgtEl>
                                        <p:attrNameLst>
                                          <p:attrName>ppt_h</p:attrName>
                                        </p:attrNameLst>
                                      </p:cBhvr>
                                      <p:tavLst>
                                        <p:tav tm="0">
                                          <p:val>
                                            <p:fltVal val="0"/>
                                          </p:val>
                                        </p:tav>
                                        <p:tav tm="100000">
                                          <p:val>
                                            <p:strVal val="#ppt_h"/>
                                          </p:val>
                                        </p:tav>
                                      </p:tavLst>
                                    </p:anim>
                                  </p:childTnLst>
                                </p:cTn>
                              </p:par>
                              <p:par>
                                <p:cTn accel="50000" decel="50000" fill="hold" grpId="3" id="132" nodeType="withEffect" presetClass="path" presetID="42" presetSubtype="0">
                                  <p:stCondLst>
                                    <p:cond delay="0"/>
                                  </p:stCondLst>
                                  <p:childTnLst>
                                    <p:animMotion origin="layout" path="M 2.77778E-06 1.23457E-06 L 0.01406 -0.02068" pathEditMode="relative" ptsTypes="AA" rAng="0">
                                      <p:cBhvr>
                                        <p:cTn dur="500" fill="hold" id="133"/>
                                        <p:tgtEl>
                                          <p:spTgt spid="23"/>
                                        </p:tgtEl>
                                        <p:attrNameLst>
                                          <p:attrName>ppt_x</p:attrName>
                                          <p:attrName>ppt_y</p:attrName>
                                        </p:attrNameLst>
                                      </p:cBhvr>
                                      <p:rCtr x="694" y="-1049"/>
                                    </p:animMotion>
                                  </p:childTnLst>
                                </p:cTn>
                              </p:par>
                              <p:par>
                                <p:cTn fill="hold" grpId="0" id="134" nodeType="withEffect" presetClass="emph" presetID="8" presetSubtype="0">
                                  <p:stCondLst>
                                    <p:cond delay="0"/>
                                  </p:stCondLst>
                                  <p:childTnLst>
                                    <p:animRot by="9600000">
                                      <p:cBhvr>
                                        <p:cTn dur="1000" fill="hold" id="135"/>
                                        <p:tgtEl>
                                          <p:spTgt spid="23"/>
                                        </p:tgtEl>
                                        <p:attrNameLst>
                                          <p:attrName>r</p:attrName>
                                        </p:attrNameLst>
                                      </p:cBhvr>
                                    </p:animRot>
                                  </p:childTnLst>
                                </p:cTn>
                              </p:par>
                              <p:par>
                                <p:cTn fill="hold" grpId="2" id="136" nodeType="withEffect" presetClass="exit" presetID="23" presetSubtype="32">
                                  <p:stCondLst>
                                    <p:cond delay="500"/>
                                  </p:stCondLst>
                                  <p:childTnLst>
                                    <p:anim calcmode="lin" valueType="num">
                                      <p:cBhvr>
                                        <p:cTn dur="500" id="137"/>
                                        <p:tgtEl>
                                          <p:spTgt spid="23"/>
                                        </p:tgtEl>
                                        <p:attrNameLst>
                                          <p:attrName>ppt_w</p:attrName>
                                        </p:attrNameLst>
                                      </p:cBhvr>
                                      <p:tavLst>
                                        <p:tav tm="0">
                                          <p:val>
                                            <p:strVal val="ppt_w"/>
                                          </p:val>
                                        </p:tav>
                                        <p:tav tm="100000">
                                          <p:val>
                                            <p:fltVal val="0"/>
                                          </p:val>
                                        </p:tav>
                                      </p:tavLst>
                                    </p:anim>
                                    <p:anim calcmode="lin" valueType="num">
                                      <p:cBhvr>
                                        <p:cTn dur="500" id="138"/>
                                        <p:tgtEl>
                                          <p:spTgt spid="23"/>
                                        </p:tgtEl>
                                        <p:attrNameLst>
                                          <p:attrName>ppt_h</p:attrName>
                                        </p:attrNameLst>
                                      </p:cBhvr>
                                      <p:tavLst>
                                        <p:tav tm="0">
                                          <p:val>
                                            <p:strVal val="ppt_h"/>
                                          </p:val>
                                        </p:tav>
                                        <p:tav tm="100000">
                                          <p:val>
                                            <p:fltVal val="0"/>
                                          </p:val>
                                        </p:tav>
                                      </p:tavLst>
                                    </p:anim>
                                    <p:set>
                                      <p:cBhvr>
                                        <p:cTn dur="1" fill="hold" id="139">
                                          <p:stCondLst>
                                            <p:cond delay="499"/>
                                          </p:stCondLst>
                                        </p:cTn>
                                        <p:tgtEl>
                                          <p:spTgt spid="23"/>
                                        </p:tgtEl>
                                        <p:attrNameLst>
                                          <p:attrName>style.visibility</p:attrName>
                                        </p:attrNameLst>
                                      </p:cBhvr>
                                      <p:to>
                                        <p:strVal val="hidden"/>
                                      </p:to>
                                    </p:set>
                                  </p:childTnLst>
                                </p:cTn>
                              </p:par>
                              <p:par>
                                <p:cTn accel="50000" decel="50000" fill="hold" grpId="4" id="140" nodeType="withEffect" presetClass="path" presetID="42" presetSubtype="0">
                                  <p:stCondLst>
                                    <p:cond delay="500"/>
                                  </p:stCondLst>
                                  <p:childTnLst>
                                    <p:animMotion origin="layout" path="M 0.01406 -0.02068 L -0.03768 -0.01574" pathEditMode="relative" ptsTypes="AA" rAng="0">
                                      <p:cBhvr>
                                        <p:cTn dur="500" fill="hold" id="141"/>
                                        <p:tgtEl>
                                          <p:spTgt spid="23"/>
                                        </p:tgtEl>
                                        <p:attrNameLst>
                                          <p:attrName>ppt_x</p:attrName>
                                          <p:attrName>ppt_y</p:attrName>
                                        </p:attrNameLst>
                                      </p:cBhvr>
                                      <p:rCtr x="-2587" y="247"/>
                                    </p:animMotion>
                                  </p:childTnLst>
                                </p:cTn>
                              </p:par>
                              <p:par>
                                <p:cTn fill="hold" grpId="1" id="142" nodeType="withEffect" presetClass="entr" presetID="23" presetSubtype="16">
                                  <p:stCondLst>
                                    <p:cond delay="250"/>
                                  </p:stCondLst>
                                  <p:childTnLst>
                                    <p:set>
                                      <p:cBhvr>
                                        <p:cTn dur="1" fill="hold" id="143">
                                          <p:stCondLst>
                                            <p:cond delay="0"/>
                                          </p:stCondLst>
                                        </p:cTn>
                                        <p:tgtEl>
                                          <p:spTgt spid="24"/>
                                        </p:tgtEl>
                                        <p:attrNameLst>
                                          <p:attrName>style.visibility</p:attrName>
                                        </p:attrNameLst>
                                      </p:cBhvr>
                                      <p:to>
                                        <p:strVal val="visible"/>
                                      </p:to>
                                    </p:set>
                                    <p:anim calcmode="lin" valueType="num">
                                      <p:cBhvr>
                                        <p:cTn dur="500" fill="hold" id="144"/>
                                        <p:tgtEl>
                                          <p:spTgt spid="24"/>
                                        </p:tgtEl>
                                        <p:attrNameLst>
                                          <p:attrName>ppt_w</p:attrName>
                                        </p:attrNameLst>
                                      </p:cBhvr>
                                      <p:tavLst>
                                        <p:tav tm="0">
                                          <p:val>
                                            <p:fltVal val="0"/>
                                          </p:val>
                                        </p:tav>
                                        <p:tav tm="100000">
                                          <p:val>
                                            <p:strVal val="#ppt_w"/>
                                          </p:val>
                                        </p:tav>
                                      </p:tavLst>
                                    </p:anim>
                                    <p:anim calcmode="lin" valueType="num">
                                      <p:cBhvr>
                                        <p:cTn dur="500" fill="hold" id="145"/>
                                        <p:tgtEl>
                                          <p:spTgt spid="24"/>
                                        </p:tgtEl>
                                        <p:attrNameLst>
                                          <p:attrName>ppt_h</p:attrName>
                                        </p:attrNameLst>
                                      </p:cBhvr>
                                      <p:tavLst>
                                        <p:tav tm="0">
                                          <p:val>
                                            <p:fltVal val="0"/>
                                          </p:val>
                                        </p:tav>
                                        <p:tav tm="100000">
                                          <p:val>
                                            <p:strVal val="#ppt_h"/>
                                          </p:val>
                                        </p:tav>
                                      </p:tavLst>
                                    </p:anim>
                                  </p:childTnLst>
                                </p:cTn>
                              </p:par>
                              <p:par>
                                <p:cTn accel="50000" decel="50000" fill="hold" grpId="3" id="146" nodeType="withEffect" presetClass="path" presetID="42" presetSubtype="0">
                                  <p:stCondLst>
                                    <p:cond delay="250"/>
                                  </p:stCondLst>
                                  <p:childTnLst>
                                    <p:animMotion origin="layout" path="M -2.77778E-06 -1.60494E-06 L -0.02604 -0.00463" pathEditMode="relative" ptsTypes="AA" rAng="0">
                                      <p:cBhvr>
                                        <p:cTn dur="500" fill="hold" id="147"/>
                                        <p:tgtEl>
                                          <p:spTgt spid="24"/>
                                        </p:tgtEl>
                                        <p:attrNameLst>
                                          <p:attrName>ppt_x</p:attrName>
                                          <p:attrName>ppt_y</p:attrName>
                                        </p:attrNameLst>
                                      </p:cBhvr>
                                      <p:rCtr x="-1302" y="-247"/>
                                    </p:animMotion>
                                  </p:childTnLst>
                                </p:cTn>
                              </p:par>
                              <p:par>
                                <p:cTn fill="hold" grpId="0" id="148" nodeType="withEffect" presetClass="emph" presetID="8" presetSubtype="0">
                                  <p:stCondLst>
                                    <p:cond delay="250"/>
                                  </p:stCondLst>
                                  <p:childTnLst>
                                    <p:animRot by="9600000">
                                      <p:cBhvr>
                                        <p:cTn dur="1000" fill="hold" id="149"/>
                                        <p:tgtEl>
                                          <p:spTgt spid="24"/>
                                        </p:tgtEl>
                                        <p:attrNameLst>
                                          <p:attrName>r</p:attrName>
                                        </p:attrNameLst>
                                      </p:cBhvr>
                                    </p:animRot>
                                  </p:childTnLst>
                                </p:cTn>
                              </p:par>
                              <p:par>
                                <p:cTn fill="hold" grpId="2" id="150" nodeType="withEffect" presetClass="exit" presetID="23" presetSubtype="32">
                                  <p:stCondLst>
                                    <p:cond delay="750"/>
                                  </p:stCondLst>
                                  <p:childTnLst>
                                    <p:anim calcmode="lin" valueType="num">
                                      <p:cBhvr>
                                        <p:cTn dur="500" id="151"/>
                                        <p:tgtEl>
                                          <p:spTgt spid="24"/>
                                        </p:tgtEl>
                                        <p:attrNameLst>
                                          <p:attrName>ppt_w</p:attrName>
                                        </p:attrNameLst>
                                      </p:cBhvr>
                                      <p:tavLst>
                                        <p:tav tm="0">
                                          <p:val>
                                            <p:strVal val="ppt_w"/>
                                          </p:val>
                                        </p:tav>
                                        <p:tav tm="100000">
                                          <p:val>
                                            <p:fltVal val="0"/>
                                          </p:val>
                                        </p:tav>
                                      </p:tavLst>
                                    </p:anim>
                                    <p:anim calcmode="lin" valueType="num">
                                      <p:cBhvr>
                                        <p:cTn dur="500" id="152"/>
                                        <p:tgtEl>
                                          <p:spTgt spid="24"/>
                                        </p:tgtEl>
                                        <p:attrNameLst>
                                          <p:attrName>ppt_h</p:attrName>
                                        </p:attrNameLst>
                                      </p:cBhvr>
                                      <p:tavLst>
                                        <p:tav tm="0">
                                          <p:val>
                                            <p:strVal val="ppt_h"/>
                                          </p:val>
                                        </p:tav>
                                        <p:tav tm="100000">
                                          <p:val>
                                            <p:fltVal val="0"/>
                                          </p:val>
                                        </p:tav>
                                      </p:tavLst>
                                    </p:anim>
                                    <p:set>
                                      <p:cBhvr>
                                        <p:cTn dur="1" fill="hold" id="153">
                                          <p:stCondLst>
                                            <p:cond delay="499"/>
                                          </p:stCondLst>
                                        </p:cTn>
                                        <p:tgtEl>
                                          <p:spTgt spid="24"/>
                                        </p:tgtEl>
                                        <p:attrNameLst>
                                          <p:attrName>style.visibility</p:attrName>
                                        </p:attrNameLst>
                                      </p:cBhvr>
                                      <p:to>
                                        <p:strVal val="hidden"/>
                                      </p:to>
                                    </p:set>
                                  </p:childTnLst>
                                </p:cTn>
                              </p:par>
                              <p:par>
                                <p:cTn accel="50000" decel="50000" fill="hold" grpId="4" id="154" nodeType="withEffect" presetClass="path" presetID="42" presetSubtype="0">
                                  <p:stCondLst>
                                    <p:cond delay="750"/>
                                  </p:stCondLst>
                                  <p:childTnLst>
                                    <p:animMotion origin="layout" path="M -0.02604 -0.00463 L -0.05555 0.03025" pathEditMode="relative" ptsTypes="AA" rAng="0">
                                      <p:cBhvr>
                                        <p:cTn dur="500" fill="hold" id="155"/>
                                        <p:tgtEl>
                                          <p:spTgt spid="24"/>
                                        </p:tgtEl>
                                        <p:attrNameLst>
                                          <p:attrName>ppt_x</p:attrName>
                                          <p:attrName>ppt_y</p:attrName>
                                        </p:attrNameLst>
                                      </p:cBhvr>
                                      <p:rCtr x="-1476" y="1728"/>
                                    </p:animMotion>
                                  </p:childTnLst>
                                </p:cTn>
                              </p:par>
                              <p:par>
                                <p:cTn fill="hold" grpId="1" id="156" nodeType="withEffect" presetClass="entr" presetID="23" presetSubtype="16">
                                  <p:stCondLst>
                                    <p:cond delay="400"/>
                                  </p:stCondLst>
                                  <p:childTnLst>
                                    <p:set>
                                      <p:cBhvr>
                                        <p:cTn dur="1" fill="hold" id="157">
                                          <p:stCondLst>
                                            <p:cond delay="0"/>
                                          </p:stCondLst>
                                        </p:cTn>
                                        <p:tgtEl>
                                          <p:spTgt spid="25"/>
                                        </p:tgtEl>
                                        <p:attrNameLst>
                                          <p:attrName>style.visibility</p:attrName>
                                        </p:attrNameLst>
                                      </p:cBhvr>
                                      <p:to>
                                        <p:strVal val="visible"/>
                                      </p:to>
                                    </p:set>
                                    <p:anim calcmode="lin" valueType="num">
                                      <p:cBhvr>
                                        <p:cTn dur="500" fill="hold" id="158"/>
                                        <p:tgtEl>
                                          <p:spTgt spid="25"/>
                                        </p:tgtEl>
                                        <p:attrNameLst>
                                          <p:attrName>ppt_w</p:attrName>
                                        </p:attrNameLst>
                                      </p:cBhvr>
                                      <p:tavLst>
                                        <p:tav tm="0">
                                          <p:val>
                                            <p:fltVal val="0"/>
                                          </p:val>
                                        </p:tav>
                                        <p:tav tm="100000">
                                          <p:val>
                                            <p:strVal val="#ppt_w"/>
                                          </p:val>
                                        </p:tav>
                                      </p:tavLst>
                                    </p:anim>
                                    <p:anim calcmode="lin" valueType="num">
                                      <p:cBhvr>
                                        <p:cTn dur="500" fill="hold" id="159"/>
                                        <p:tgtEl>
                                          <p:spTgt spid="25"/>
                                        </p:tgtEl>
                                        <p:attrNameLst>
                                          <p:attrName>ppt_h</p:attrName>
                                        </p:attrNameLst>
                                      </p:cBhvr>
                                      <p:tavLst>
                                        <p:tav tm="0">
                                          <p:val>
                                            <p:fltVal val="0"/>
                                          </p:val>
                                        </p:tav>
                                        <p:tav tm="100000">
                                          <p:val>
                                            <p:strVal val="#ppt_h"/>
                                          </p:val>
                                        </p:tav>
                                      </p:tavLst>
                                    </p:anim>
                                  </p:childTnLst>
                                </p:cTn>
                              </p:par>
                              <p:par>
                                <p:cTn accel="50000" decel="50000" fill="hold" grpId="3" id="160" nodeType="withEffect" presetClass="path" presetID="42" presetSubtype="0">
                                  <p:stCondLst>
                                    <p:cond delay="400"/>
                                  </p:stCondLst>
                                  <p:childTnLst>
                                    <p:animMotion origin="layout" path="M 3.61111E-06 6.17284E-07 L -0.01268 0.00772" pathEditMode="relative" ptsTypes="AA" rAng="0">
                                      <p:cBhvr>
                                        <p:cTn dur="500" fill="hold" id="161"/>
                                        <p:tgtEl>
                                          <p:spTgt spid="25"/>
                                        </p:tgtEl>
                                        <p:attrNameLst>
                                          <p:attrName>ppt_x</p:attrName>
                                          <p:attrName>ppt_y</p:attrName>
                                        </p:attrNameLst>
                                      </p:cBhvr>
                                      <p:rCtr x="-642" y="370"/>
                                    </p:animMotion>
                                  </p:childTnLst>
                                </p:cTn>
                              </p:par>
                              <p:par>
                                <p:cTn fill="hold" grpId="0" id="162" nodeType="withEffect" presetClass="emph" presetID="8" presetSubtype="0">
                                  <p:stCondLst>
                                    <p:cond delay="400"/>
                                  </p:stCondLst>
                                  <p:childTnLst>
                                    <p:animRot by="9600000">
                                      <p:cBhvr>
                                        <p:cTn dur="1000" fill="hold" id="163"/>
                                        <p:tgtEl>
                                          <p:spTgt spid="25"/>
                                        </p:tgtEl>
                                        <p:attrNameLst>
                                          <p:attrName>r</p:attrName>
                                        </p:attrNameLst>
                                      </p:cBhvr>
                                    </p:animRot>
                                  </p:childTnLst>
                                </p:cTn>
                              </p:par>
                              <p:par>
                                <p:cTn fill="hold" grpId="2" id="164" nodeType="withEffect" presetClass="exit" presetID="23" presetSubtype="32">
                                  <p:stCondLst>
                                    <p:cond delay="900"/>
                                  </p:stCondLst>
                                  <p:childTnLst>
                                    <p:anim calcmode="lin" valueType="num">
                                      <p:cBhvr>
                                        <p:cTn dur="500" id="165"/>
                                        <p:tgtEl>
                                          <p:spTgt spid="25"/>
                                        </p:tgtEl>
                                        <p:attrNameLst>
                                          <p:attrName>ppt_w</p:attrName>
                                        </p:attrNameLst>
                                      </p:cBhvr>
                                      <p:tavLst>
                                        <p:tav tm="0">
                                          <p:val>
                                            <p:strVal val="ppt_w"/>
                                          </p:val>
                                        </p:tav>
                                        <p:tav tm="100000">
                                          <p:val>
                                            <p:fltVal val="0"/>
                                          </p:val>
                                        </p:tav>
                                      </p:tavLst>
                                    </p:anim>
                                    <p:anim calcmode="lin" valueType="num">
                                      <p:cBhvr>
                                        <p:cTn dur="500" id="166"/>
                                        <p:tgtEl>
                                          <p:spTgt spid="25"/>
                                        </p:tgtEl>
                                        <p:attrNameLst>
                                          <p:attrName>ppt_h</p:attrName>
                                        </p:attrNameLst>
                                      </p:cBhvr>
                                      <p:tavLst>
                                        <p:tav tm="0">
                                          <p:val>
                                            <p:strVal val="ppt_h"/>
                                          </p:val>
                                        </p:tav>
                                        <p:tav tm="100000">
                                          <p:val>
                                            <p:fltVal val="0"/>
                                          </p:val>
                                        </p:tav>
                                      </p:tavLst>
                                    </p:anim>
                                    <p:set>
                                      <p:cBhvr>
                                        <p:cTn dur="1" fill="hold" id="167">
                                          <p:stCondLst>
                                            <p:cond delay="499"/>
                                          </p:stCondLst>
                                        </p:cTn>
                                        <p:tgtEl>
                                          <p:spTgt spid="25"/>
                                        </p:tgtEl>
                                        <p:attrNameLst>
                                          <p:attrName>style.visibility</p:attrName>
                                        </p:attrNameLst>
                                      </p:cBhvr>
                                      <p:to>
                                        <p:strVal val="hidden"/>
                                      </p:to>
                                    </p:set>
                                  </p:childTnLst>
                                </p:cTn>
                              </p:par>
                              <p:par>
                                <p:cTn accel="50000" decel="50000" fill="hold" grpId="4" id="168" nodeType="withEffect" presetClass="path" presetID="42" presetSubtype="0">
                                  <p:stCondLst>
                                    <p:cond delay="900"/>
                                  </p:stCondLst>
                                  <p:childTnLst>
                                    <p:animMotion origin="layout" path="M -0.01268 0.00772 L -0.03056 -0.00556" pathEditMode="relative" ptsTypes="AA" rAng="0">
                                      <p:cBhvr>
                                        <p:cTn dur="500" fill="hold" id="169"/>
                                        <p:tgtEl>
                                          <p:spTgt spid="25"/>
                                        </p:tgtEl>
                                        <p:attrNameLst>
                                          <p:attrName>ppt_x</p:attrName>
                                          <p:attrName>ppt_y</p:attrName>
                                        </p:attrNameLst>
                                      </p:cBhvr>
                                      <p:rCtr x="-903" y="-679"/>
                                    </p:animMotion>
                                  </p:childTnLst>
                                </p:cTn>
                              </p:par>
                              <p:par>
                                <p:cTn fill="hold" grpId="1" id="170" nodeType="withEffect" presetClass="entr" presetID="23" presetSubtype="16">
                                  <p:stCondLst>
                                    <p:cond delay="500"/>
                                  </p:stCondLst>
                                  <p:childTnLst>
                                    <p:set>
                                      <p:cBhvr>
                                        <p:cTn dur="1" fill="hold" id="171">
                                          <p:stCondLst>
                                            <p:cond delay="0"/>
                                          </p:stCondLst>
                                        </p:cTn>
                                        <p:tgtEl>
                                          <p:spTgt spid="26"/>
                                        </p:tgtEl>
                                        <p:attrNameLst>
                                          <p:attrName>style.visibility</p:attrName>
                                        </p:attrNameLst>
                                      </p:cBhvr>
                                      <p:to>
                                        <p:strVal val="visible"/>
                                      </p:to>
                                    </p:set>
                                    <p:anim calcmode="lin" valueType="num">
                                      <p:cBhvr>
                                        <p:cTn dur="500" fill="hold" id="172"/>
                                        <p:tgtEl>
                                          <p:spTgt spid="26"/>
                                        </p:tgtEl>
                                        <p:attrNameLst>
                                          <p:attrName>ppt_w</p:attrName>
                                        </p:attrNameLst>
                                      </p:cBhvr>
                                      <p:tavLst>
                                        <p:tav tm="0">
                                          <p:val>
                                            <p:fltVal val="0"/>
                                          </p:val>
                                        </p:tav>
                                        <p:tav tm="100000">
                                          <p:val>
                                            <p:strVal val="#ppt_w"/>
                                          </p:val>
                                        </p:tav>
                                      </p:tavLst>
                                    </p:anim>
                                    <p:anim calcmode="lin" valueType="num">
                                      <p:cBhvr>
                                        <p:cTn dur="500" fill="hold" id="173"/>
                                        <p:tgtEl>
                                          <p:spTgt spid="26"/>
                                        </p:tgtEl>
                                        <p:attrNameLst>
                                          <p:attrName>ppt_h</p:attrName>
                                        </p:attrNameLst>
                                      </p:cBhvr>
                                      <p:tavLst>
                                        <p:tav tm="0">
                                          <p:val>
                                            <p:fltVal val="0"/>
                                          </p:val>
                                        </p:tav>
                                        <p:tav tm="100000">
                                          <p:val>
                                            <p:strVal val="#ppt_h"/>
                                          </p:val>
                                        </p:tav>
                                      </p:tavLst>
                                    </p:anim>
                                  </p:childTnLst>
                                </p:cTn>
                              </p:par>
                              <p:par>
                                <p:cTn accel="50000" decel="50000" fill="hold" grpId="3" id="174" nodeType="withEffect" presetClass="path" presetID="42" presetSubtype="0">
                                  <p:stCondLst>
                                    <p:cond delay="500"/>
                                  </p:stCondLst>
                                  <p:childTnLst>
                                    <p:animMotion origin="layout" path="M 2.22222E-06 -1.23457E-07 L -0.02136 -0.02562" pathEditMode="relative" ptsTypes="AA" rAng="0">
                                      <p:cBhvr>
                                        <p:cTn dur="500" fill="hold" id="175"/>
                                        <p:tgtEl>
                                          <p:spTgt spid="26"/>
                                        </p:tgtEl>
                                        <p:attrNameLst>
                                          <p:attrName>ppt_x</p:attrName>
                                          <p:attrName>ppt_y</p:attrName>
                                        </p:attrNameLst>
                                      </p:cBhvr>
                                      <p:rCtr x="-1076" y="-1296"/>
                                    </p:animMotion>
                                  </p:childTnLst>
                                </p:cTn>
                              </p:par>
                              <p:par>
                                <p:cTn fill="hold" grpId="0" id="176" nodeType="withEffect" presetClass="emph" presetID="8" presetSubtype="0">
                                  <p:stCondLst>
                                    <p:cond delay="500"/>
                                  </p:stCondLst>
                                  <p:childTnLst>
                                    <p:animRot by="9600000">
                                      <p:cBhvr>
                                        <p:cTn dur="1000" fill="hold" id="177"/>
                                        <p:tgtEl>
                                          <p:spTgt spid="26"/>
                                        </p:tgtEl>
                                        <p:attrNameLst>
                                          <p:attrName>r</p:attrName>
                                        </p:attrNameLst>
                                      </p:cBhvr>
                                    </p:animRot>
                                  </p:childTnLst>
                                </p:cTn>
                              </p:par>
                              <p:par>
                                <p:cTn fill="hold" grpId="2" id="178" nodeType="withEffect" presetClass="exit" presetID="23" presetSubtype="32">
                                  <p:stCondLst>
                                    <p:cond delay="1000"/>
                                  </p:stCondLst>
                                  <p:childTnLst>
                                    <p:anim calcmode="lin" valueType="num">
                                      <p:cBhvr>
                                        <p:cTn dur="500" id="179"/>
                                        <p:tgtEl>
                                          <p:spTgt spid="26"/>
                                        </p:tgtEl>
                                        <p:attrNameLst>
                                          <p:attrName>ppt_w</p:attrName>
                                        </p:attrNameLst>
                                      </p:cBhvr>
                                      <p:tavLst>
                                        <p:tav tm="0">
                                          <p:val>
                                            <p:strVal val="ppt_w"/>
                                          </p:val>
                                        </p:tav>
                                        <p:tav tm="100000">
                                          <p:val>
                                            <p:fltVal val="0"/>
                                          </p:val>
                                        </p:tav>
                                      </p:tavLst>
                                    </p:anim>
                                    <p:anim calcmode="lin" valueType="num">
                                      <p:cBhvr>
                                        <p:cTn dur="500" id="180"/>
                                        <p:tgtEl>
                                          <p:spTgt spid="26"/>
                                        </p:tgtEl>
                                        <p:attrNameLst>
                                          <p:attrName>ppt_h</p:attrName>
                                        </p:attrNameLst>
                                      </p:cBhvr>
                                      <p:tavLst>
                                        <p:tav tm="0">
                                          <p:val>
                                            <p:strVal val="ppt_h"/>
                                          </p:val>
                                        </p:tav>
                                        <p:tav tm="100000">
                                          <p:val>
                                            <p:fltVal val="0"/>
                                          </p:val>
                                        </p:tav>
                                      </p:tavLst>
                                    </p:anim>
                                    <p:set>
                                      <p:cBhvr>
                                        <p:cTn dur="1" fill="hold" id="181">
                                          <p:stCondLst>
                                            <p:cond delay="499"/>
                                          </p:stCondLst>
                                        </p:cTn>
                                        <p:tgtEl>
                                          <p:spTgt spid="26"/>
                                        </p:tgtEl>
                                        <p:attrNameLst>
                                          <p:attrName>style.visibility</p:attrName>
                                        </p:attrNameLst>
                                      </p:cBhvr>
                                      <p:to>
                                        <p:strVal val="hidden"/>
                                      </p:to>
                                    </p:set>
                                  </p:childTnLst>
                                </p:cTn>
                              </p:par>
                              <p:par>
                                <p:cTn accel="50000" decel="50000" fill="hold" grpId="4" id="182" nodeType="withEffect" presetClass="path" presetID="42" presetSubtype="0">
                                  <p:stCondLst>
                                    <p:cond delay="1000"/>
                                  </p:stCondLst>
                                  <p:childTnLst>
                                    <p:animMotion origin="layout" path="M -0.02136 -0.02562 L -0.02257 0.02284" pathEditMode="relative" ptsTypes="AA" rAng="0">
                                      <p:cBhvr>
                                        <p:cTn dur="500" fill="hold" id="183"/>
                                        <p:tgtEl>
                                          <p:spTgt spid="26"/>
                                        </p:tgtEl>
                                        <p:attrNameLst>
                                          <p:attrName>ppt_x</p:attrName>
                                          <p:attrName>ppt_y</p:attrName>
                                        </p:attrNameLst>
                                      </p:cBhvr>
                                      <p:rCtr x="-69" y="2407"/>
                                    </p:animMotion>
                                  </p:childTnLst>
                                </p:cTn>
                              </p:par>
                              <p:par>
                                <p:cTn fill="hold" grpId="1" id="184" nodeType="withEffect" presetClass="entr" presetID="23" presetSubtype="16">
                                  <p:stCondLst>
                                    <p:cond delay="0"/>
                                  </p:stCondLst>
                                  <p:childTnLst>
                                    <p:set>
                                      <p:cBhvr>
                                        <p:cTn dur="1" fill="hold" id="185">
                                          <p:stCondLst>
                                            <p:cond delay="0"/>
                                          </p:stCondLst>
                                        </p:cTn>
                                        <p:tgtEl>
                                          <p:spTgt spid="27"/>
                                        </p:tgtEl>
                                        <p:attrNameLst>
                                          <p:attrName>style.visibility</p:attrName>
                                        </p:attrNameLst>
                                      </p:cBhvr>
                                      <p:to>
                                        <p:strVal val="visible"/>
                                      </p:to>
                                    </p:set>
                                    <p:anim calcmode="lin" valueType="num">
                                      <p:cBhvr>
                                        <p:cTn dur="500" fill="hold" id="186"/>
                                        <p:tgtEl>
                                          <p:spTgt spid="27"/>
                                        </p:tgtEl>
                                        <p:attrNameLst>
                                          <p:attrName>ppt_w</p:attrName>
                                        </p:attrNameLst>
                                      </p:cBhvr>
                                      <p:tavLst>
                                        <p:tav tm="0">
                                          <p:val>
                                            <p:fltVal val="0"/>
                                          </p:val>
                                        </p:tav>
                                        <p:tav tm="100000">
                                          <p:val>
                                            <p:strVal val="#ppt_w"/>
                                          </p:val>
                                        </p:tav>
                                      </p:tavLst>
                                    </p:anim>
                                    <p:anim calcmode="lin" valueType="num">
                                      <p:cBhvr>
                                        <p:cTn dur="500" fill="hold" id="187"/>
                                        <p:tgtEl>
                                          <p:spTgt spid="27"/>
                                        </p:tgtEl>
                                        <p:attrNameLst>
                                          <p:attrName>ppt_h</p:attrName>
                                        </p:attrNameLst>
                                      </p:cBhvr>
                                      <p:tavLst>
                                        <p:tav tm="0">
                                          <p:val>
                                            <p:fltVal val="0"/>
                                          </p:val>
                                        </p:tav>
                                        <p:tav tm="100000">
                                          <p:val>
                                            <p:strVal val="#ppt_h"/>
                                          </p:val>
                                        </p:tav>
                                      </p:tavLst>
                                    </p:anim>
                                  </p:childTnLst>
                                </p:cTn>
                              </p:par>
                              <p:par>
                                <p:cTn accel="50000" decel="50000" fill="hold" grpId="3" id="188" nodeType="withEffect" presetClass="path" presetID="42" presetSubtype="0">
                                  <p:stCondLst>
                                    <p:cond delay="0"/>
                                  </p:stCondLst>
                                  <p:childTnLst>
                                    <p:animMotion origin="layout" path="M -1.38889E-06 -4.44444E-06 L 0.00382 -0.03148" pathEditMode="relative" ptsTypes="AA" rAng="0">
                                      <p:cBhvr>
                                        <p:cTn dur="500" fill="hold" id="189"/>
                                        <p:tgtEl>
                                          <p:spTgt spid="27"/>
                                        </p:tgtEl>
                                        <p:attrNameLst>
                                          <p:attrName>ppt_x</p:attrName>
                                          <p:attrName>ppt_y</p:attrName>
                                        </p:attrNameLst>
                                      </p:cBhvr>
                                      <p:rCtr x="191" y="-1574"/>
                                    </p:animMotion>
                                  </p:childTnLst>
                                </p:cTn>
                              </p:par>
                              <p:par>
                                <p:cTn fill="hold" grpId="0" id="190" nodeType="withEffect" presetClass="emph" presetID="8" presetSubtype="0">
                                  <p:stCondLst>
                                    <p:cond delay="0"/>
                                  </p:stCondLst>
                                  <p:childTnLst>
                                    <p:animRot by="9600000">
                                      <p:cBhvr>
                                        <p:cTn dur="1000" fill="hold" id="191"/>
                                        <p:tgtEl>
                                          <p:spTgt spid="27"/>
                                        </p:tgtEl>
                                        <p:attrNameLst>
                                          <p:attrName>r</p:attrName>
                                        </p:attrNameLst>
                                      </p:cBhvr>
                                    </p:animRot>
                                  </p:childTnLst>
                                </p:cTn>
                              </p:par>
                              <p:par>
                                <p:cTn fill="hold" grpId="2" id="192" nodeType="withEffect" presetClass="exit" presetID="23" presetSubtype="32">
                                  <p:stCondLst>
                                    <p:cond delay="500"/>
                                  </p:stCondLst>
                                  <p:childTnLst>
                                    <p:anim calcmode="lin" valueType="num">
                                      <p:cBhvr>
                                        <p:cTn dur="500" id="193"/>
                                        <p:tgtEl>
                                          <p:spTgt spid="27"/>
                                        </p:tgtEl>
                                        <p:attrNameLst>
                                          <p:attrName>ppt_w</p:attrName>
                                        </p:attrNameLst>
                                      </p:cBhvr>
                                      <p:tavLst>
                                        <p:tav tm="0">
                                          <p:val>
                                            <p:strVal val="ppt_w"/>
                                          </p:val>
                                        </p:tav>
                                        <p:tav tm="100000">
                                          <p:val>
                                            <p:fltVal val="0"/>
                                          </p:val>
                                        </p:tav>
                                      </p:tavLst>
                                    </p:anim>
                                    <p:anim calcmode="lin" valueType="num">
                                      <p:cBhvr>
                                        <p:cTn dur="500" id="194"/>
                                        <p:tgtEl>
                                          <p:spTgt spid="27"/>
                                        </p:tgtEl>
                                        <p:attrNameLst>
                                          <p:attrName>ppt_h</p:attrName>
                                        </p:attrNameLst>
                                      </p:cBhvr>
                                      <p:tavLst>
                                        <p:tav tm="0">
                                          <p:val>
                                            <p:strVal val="ppt_h"/>
                                          </p:val>
                                        </p:tav>
                                        <p:tav tm="100000">
                                          <p:val>
                                            <p:fltVal val="0"/>
                                          </p:val>
                                        </p:tav>
                                      </p:tavLst>
                                    </p:anim>
                                    <p:set>
                                      <p:cBhvr>
                                        <p:cTn dur="1" fill="hold" id="195">
                                          <p:stCondLst>
                                            <p:cond delay="499"/>
                                          </p:stCondLst>
                                        </p:cTn>
                                        <p:tgtEl>
                                          <p:spTgt spid="27"/>
                                        </p:tgtEl>
                                        <p:attrNameLst>
                                          <p:attrName>style.visibility</p:attrName>
                                        </p:attrNameLst>
                                      </p:cBhvr>
                                      <p:to>
                                        <p:strVal val="hidden"/>
                                      </p:to>
                                    </p:set>
                                  </p:childTnLst>
                                </p:cTn>
                              </p:par>
                              <p:par>
                                <p:cTn accel="50000" decel="50000" fill="hold" grpId="4" id="196" nodeType="withEffect" presetClass="path" presetID="42" presetSubtype="0">
                                  <p:stCondLst>
                                    <p:cond delay="500"/>
                                  </p:stCondLst>
                                  <p:childTnLst>
                                    <p:animMotion origin="layout" path="M 0.00382 -0.03148 L 0.03941 -0.05277" pathEditMode="relative" ptsTypes="AA" rAng="0">
                                      <p:cBhvr>
                                        <p:cTn dur="500" fill="hold" id="197"/>
                                        <p:tgtEl>
                                          <p:spTgt spid="27"/>
                                        </p:tgtEl>
                                        <p:attrNameLst>
                                          <p:attrName>ppt_x</p:attrName>
                                          <p:attrName>ppt_y</p:attrName>
                                        </p:attrNameLst>
                                      </p:cBhvr>
                                      <p:rCtr x="1771" y="-1080"/>
                                    </p:animMotion>
                                  </p:childTnLst>
                                </p:cTn>
                              </p:par>
                              <p:par>
                                <p:cTn fill="hold" grpId="1" id="198" nodeType="withEffect" presetClass="entr" presetID="23" presetSubtype="16">
                                  <p:stCondLst>
                                    <p:cond delay="0"/>
                                  </p:stCondLst>
                                  <p:childTnLst>
                                    <p:set>
                                      <p:cBhvr>
                                        <p:cTn dur="1" fill="hold" id="199">
                                          <p:stCondLst>
                                            <p:cond delay="0"/>
                                          </p:stCondLst>
                                        </p:cTn>
                                        <p:tgtEl>
                                          <p:spTgt spid="28"/>
                                        </p:tgtEl>
                                        <p:attrNameLst>
                                          <p:attrName>style.visibility</p:attrName>
                                        </p:attrNameLst>
                                      </p:cBhvr>
                                      <p:to>
                                        <p:strVal val="visible"/>
                                      </p:to>
                                    </p:set>
                                    <p:anim calcmode="lin" valueType="num">
                                      <p:cBhvr>
                                        <p:cTn dur="500" fill="hold" id="200"/>
                                        <p:tgtEl>
                                          <p:spTgt spid="28"/>
                                        </p:tgtEl>
                                        <p:attrNameLst>
                                          <p:attrName>ppt_w</p:attrName>
                                        </p:attrNameLst>
                                      </p:cBhvr>
                                      <p:tavLst>
                                        <p:tav tm="0">
                                          <p:val>
                                            <p:fltVal val="0"/>
                                          </p:val>
                                        </p:tav>
                                        <p:tav tm="100000">
                                          <p:val>
                                            <p:strVal val="#ppt_w"/>
                                          </p:val>
                                        </p:tav>
                                      </p:tavLst>
                                    </p:anim>
                                    <p:anim calcmode="lin" valueType="num">
                                      <p:cBhvr>
                                        <p:cTn dur="500" fill="hold" id="201"/>
                                        <p:tgtEl>
                                          <p:spTgt spid="28"/>
                                        </p:tgtEl>
                                        <p:attrNameLst>
                                          <p:attrName>ppt_h</p:attrName>
                                        </p:attrNameLst>
                                      </p:cBhvr>
                                      <p:tavLst>
                                        <p:tav tm="0">
                                          <p:val>
                                            <p:fltVal val="0"/>
                                          </p:val>
                                        </p:tav>
                                        <p:tav tm="100000">
                                          <p:val>
                                            <p:strVal val="#ppt_h"/>
                                          </p:val>
                                        </p:tav>
                                      </p:tavLst>
                                    </p:anim>
                                  </p:childTnLst>
                                </p:cTn>
                              </p:par>
                              <p:par>
                                <p:cTn accel="50000" decel="50000" fill="hold" grpId="3" id="202" nodeType="withEffect" presetClass="path" presetID="42" presetSubtype="0">
                                  <p:stCondLst>
                                    <p:cond delay="0"/>
                                  </p:stCondLst>
                                  <p:childTnLst>
                                    <p:animMotion origin="layout" path="M 1.38889E-06 -1.11111E-06 L 0.08385 0.11482" pathEditMode="relative" ptsTypes="AA" rAng="0">
                                      <p:cBhvr>
                                        <p:cTn dur="500" fill="hold" id="203"/>
                                        <p:tgtEl>
                                          <p:spTgt spid="28"/>
                                        </p:tgtEl>
                                        <p:attrNameLst>
                                          <p:attrName>ppt_x</p:attrName>
                                          <p:attrName>ppt_y</p:attrName>
                                        </p:attrNameLst>
                                      </p:cBhvr>
                                      <p:rCtr x="4184" y="5741"/>
                                    </p:animMotion>
                                  </p:childTnLst>
                                </p:cTn>
                              </p:par>
                              <p:par>
                                <p:cTn fill="hold" grpId="0" id="204" nodeType="withEffect" presetClass="emph" presetID="8" presetSubtype="0">
                                  <p:stCondLst>
                                    <p:cond delay="0"/>
                                  </p:stCondLst>
                                  <p:childTnLst>
                                    <p:animRot by="14400000">
                                      <p:cBhvr>
                                        <p:cTn dur="1000" fill="hold" id="205"/>
                                        <p:tgtEl>
                                          <p:spTgt spid="28"/>
                                        </p:tgtEl>
                                        <p:attrNameLst>
                                          <p:attrName>r</p:attrName>
                                        </p:attrNameLst>
                                      </p:cBhvr>
                                    </p:animRot>
                                  </p:childTnLst>
                                </p:cTn>
                              </p:par>
                              <p:par>
                                <p:cTn fill="hold" grpId="2" id="206" nodeType="withEffect" presetClass="exit" presetID="23" presetSubtype="32">
                                  <p:stCondLst>
                                    <p:cond delay="500"/>
                                  </p:stCondLst>
                                  <p:childTnLst>
                                    <p:anim calcmode="lin" valueType="num">
                                      <p:cBhvr>
                                        <p:cTn dur="500" id="207"/>
                                        <p:tgtEl>
                                          <p:spTgt spid="28"/>
                                        </p:tgtEl>
                                        <p:attrNameLst>
                                          <p:attrName>ppt_w</p:attrName>
                                        </p:attrNameLst>
                                      </p:cBhvr>
                                      <p:tavLst>
                                        <p:tav tm="0">
                                          <p:val>
                                            <p:strVal val="ppt_w"/>
                                          </p:val>
                                        </p:tav>
                                        <p:tav tm="100000">
                                          <p:val>
                                            <p:fltVal val="0"/>
                                          </p:val>
                                        </p:tav>
                                      </p:tavLst>
                                    </p:anim>
                                    <p:anim calcmode="lin" valueType="num">
                                      <p:cBhvr>
                                        <p:cTn dur="500" id="208"/>
                                        <p:tgtEl>
                                          <p:spTgt spid="28"/>
                                        </p:tgtEl>
                                        <p:attrNameLst>
                                          <p:attrName>ppt_h</p:attrName>
                                        </p:attrNameLst>
                                      </p:cBhvr>
                                      <p:tavLst>
                                        <p:tav tm="0">
                                          <p:val>
                                            <p:strVal val="ppt_h"/>
                                          </p:val>
                                        </p:tav>
                                        <p:tav tm="100000">
                                          <p:val>
                                            <p:fltVal val="0"/>
                                          </p:val>
                                        </p:tav>
                                      </p:tavLst>
                                    </p:anim>
                                    <p:set>
                                      <p:cBhvr>
                                        <p:cTn dur="1" fill="hold" id="209">
                                          <p:stCondLst>
                                            <p:cond delay="499"/>
                                          </p:stCondLst>
                                        </p:cTn>
                                        <p:tgtEl>
                                          <p:spTgt spid="28"/>
                                        </p:tgtEl>
                                        <p:attrNameLst>
                                          <p:attrName>style.visibility</p:attrName>
                                        </p:attrNameLst>
                                      </p:cBhvr>
                                      <p:to>
                                        <p:strVal val="hidden"/>
                                      </p:to>
                                    </p:set>
                                  </p:childTnLst>
                                </p:cTn>
                              </p:par>
                              <p:par>
                                <p:cTn accel="50000" decel="50000" fill="hold" grpId="4" id="210" nodeType="withEffect" presetClass="path" presetID="42" presetSubtype="0">
                                  <p:stCondLst>
                                    <p:cond delay="500"/>
                                  </p:stCondLst>
                                  <p:childTnLst>
                                    <p:animMotion origin="layout" path="M 0.08385 0.11482 L 0.13316 -0.06018" pathEditMode="relative" ptsTypes="AA" rAng="0">
                                      <p:cBhvr>
                                        <p:cTn dur="500" fill="hold" id="211"/>
                                        <p:tgtEl>
                                          <p:spTgt spid="28"/>
                                        </p:tgtEl>
                                        <p:attrNameLst>
                                          <p:attrName>ppt_x</p:attrName>
                                          <p:attrName>ppt_y</p:attrName>
                                        </p:attrNameLst>
                                      </p:cBhvr>
                                      <p:rCtr x="2465" y="-8765"/>
                                    </p:animMotion>
                                  </p:childTnLst>
                                </p:cTn>
                              </p:par>
                              <p:par>
                                <p:cTn fill="hold" grpId="1" id="212" nodeType="withEffect" presetClass="entr" presetID="23" presetSubtype="16">
                                  <p:stCondLst>
                                    <p:cond delay="0"/>
                                  </p:stCondLst>
                                  <p:childTnLst>
                                    <p:set>
                                      <p:cBhvr>
                                        <p:cTn dur="1" fill="hold" id="213">
                                          <p:stCondLst>
                                            <p:cond delay="0"/>
                                          </p:stCondLst>
                                        </p:cTn>
                                        <p:tgtEl>
                                          <p:spTgt spid="29"/>
                                        </p:tgtEl>
                                        <p:attrNameLst>
                                          <p:attrName>style.visibility</p:attrName>
                                        </p:attrNameLst>
                                      </p:cBhvr>
                                      <p:to>
                                        <p:strVal val="visible"/>
                                      </p:to>
                                    </p:set>
                                    <p:anim calcmode="lin" valueType="num">
                                      <p:cBhvr>
                                        <p:cTn dur="500" fill="hold" id="214"/>
                                        <p:tgtEl>
                                          <p:spTgt spid="29"/>
                                        </p:tgtEl>
                                        <p:attrNameLst>
                                          <p:attrName>ppt_w</p:attrName>
                                        </p:attrNameLst>
                                      </p:cBhvr>
                                      <p:tavLst>
                                        <p:tav tm="0">
                                          <p:val>
                                            <p:fltVal val="0"/>
                                          </p:val>
                                        </p:tav>
                                        <p:tav tm="100000">
                                          <p:val>
                                            <p:strVal val="#ppt_w"/>
                                          </p:val>
                                        </p:tav>
                                      </p:tavLst>
                                    </p:anim>
                                    <p:anim calcmode="lin" valueType="num">
                                      <p:cBhvr>
                                        <p:cTn dur="500" fill="hold" id="215"/>
                                        <p:tgtEl>
                                          <p:spTgt spid="29"/>
                                        </p:tgtEl>
                                        <p:attrNameLst>
                                          <p:attrName>ppt_h</p:attrName>
                                        </p:attrNameLst>
                                      </p:cBhvr>
                                      <p:tavLst>
                                        <p:tav tm="0">
                                          <p:val>
                                            <p:fltVal val="0"/>
                                          </p:val>
                                        </p:tav>
                                        <p:tav tm="100000">
                                          <p:val>
                                            <p:strVal val="#ppt_h"/>
                                          </p:val>
                                        </p:tav>
                                      </p:tavLst>
                                    </p:anim>
                                  </p:childTnLst>
                                </p:cTn>
                              </p:par>
                              <p:par>
                                <p:cTn accel="50000" decel="50000" fill="hold" grpId="3" id="216" nodeType="withEffect" presetClass="path" presetID="42" presetSubtype="0">
                                  <p:stCondLst>
                                    <p:cond delay="0"/>
                                  </p:stCondLst>
                                  <p:childTnLst>
                                    <p:animMotion origin="layout" path="M 8.33333E-07 -4.69136E-06 L 0.02951 0.11791" pathEditMode="relative" ptsTypes="AA" rAng="0">
                                      <p:cBhvr>
                                        <p:cTn dur="500" fill="hold" id="217"/>
                                        <p:tgtEl>
                                          <p:spTgt spid="29"/>
                                        </p:tgtEl>
                                        <p:attrNameLst>
                                          <p:attrName>ppt_x</p:attrName>
                                          <p:attrName>ppt_y</p:attrName>
                                        </p:attrNameLst>
                                      </p:cBhvr>
                                      <p:rCtr x="1476" y="5895"/>
                                    </p:animMotion>
                                  </p:childTnLst>
                                </p:cTn>
                              </p:par>
                              <p:par>
                                <p:cTn fill="hold" grpId="0" id="218" nodeType="withEffect" presetClass="emph" presetID="8" presetSubtype="0">
                                  <p:stCondLst>
                                    <p:cond delay="0"/>
                                  </p:stCondLst>
                                  <p:childTnLst>
                                    <p:animRot by="14400000">
                                      <p:cBhvr>
                                        <p:cTn dur="1000" fill="hold" id="219"/>
                                        <p:tgtEl>
                                          <p:spTgt spid="29"/>
                                        </p:tgtEl>
                                        <p:attrNameLst>
                                          <p:attrName>r</p:attrName>
                                        </p:attrNameLst>
                                      </p:cBhvr>
                                    </p:animRot>
                                  </p:childTnLst>
                                </p:cTn>
                              </p:par>
                              <p:par>
                                <p:cTn fill="hold" grpId="2" id="220" nodeType="withEffect" presetClass="exit" presetID="23" presetSubtype="32">
                                  <p:stCondLst>
                                    <p:cond delay="500"/>
                                  </p:stCondLst>
                                  <p:childTnLst>
                                    <p:anim calcmode="lin" valueType="num">
                                      <p:cBhvr>
                                        <p:cTn dur="500" id="221"/>
                                        <p:tgtEl>
                                          <p:spTgt spid="29"/>
                                        </p:tgtEl>
                                        <p:attrNameLst>
                                          <p:attrName>ppt_w</p:attrName>
                                        </p:attrNameLst>
                                      </p:cBhvr>
                                      <p:tavLst>
                                        <p:tav tm="0">
                                          <p:val>
                                            <p:strVal val="ppt_w"/>
                                          </p:val>
                                        </p:tav>
                                        <p:tav tm="100000">
                                          <p:val>
                                            <p:fltVal val="0"/>
                                          </p:val>
                                        </p:tav>
                                      </p:tavLst>
                                    </p:anim>
                                    <p:anim calcmode="lin" valueType="num">
                                      <p:cBhvr>
                                        <p:cTn dur="500" id="222"/>
                                        <p:tgtEl>
                                          <p:spTgt spid="29"/>
                                        </p:tgtEl>
                                        <p:attrNameLst>
                                          <p:attrName>ppt_h</p:attrName>
                                        </p:attrNameLst>
                                      </p:cBhvr>
                                      <p:tavLst>
                                        <p:tav tm="0">
                                          <p:val>
                                            <p:strVal val="ppt_h"/>
                                          </p:val>
                                        </p:tav>
                                        <p:tav tm="100000">
                                          <p:val>
                                            <p:fltVal val="0"/>
                                          </p:val>
                                        </p:tav>
                                      </p:tavLst>
                                    </p:anim>
                                    <p:set>
                                      <p:cBhvr>
                                        <p:cTn dur="1" fill="hold" id="223">
                                          <p:stCondLst>
                                            <p:cond delay="499"/>
                                          </p:stCondLst>
                                        </p:cTn>
                                        <p:tgtEl>
                                          <p:spTgt spid="29"/>
                                        </p:tgtEl>
                                        <p:attrNameLst>
                                          <p:attrName>style.visibility</p:attrName>
                                        </p:attrNameLst>
                                      </p:cBhvr>
                                      <p:to>
                                        <p:strVal val="hidden"/>
                                      </p:to>
                                    </p:set>
                                  </p:childTnLst>
                                </p:cTn>
                              </p:par>
                              <p:par>
                                <p:cTn accel="50000" decel="50000" fill="hold" grpId="4" id="224" nodeType="withEffect" presetClass="path" presetID="42" presetSubtype="0">
                                  <p:stCondLst>
                                    <p:cond delay="500"/>
                                  </p:stCondLst>
                                  <p:childTnLst>
                                    <p:animMotion origin="layout" path="M 0.02951 0.11791 L 0.17726 0.03025" pathEditMode="relative" ptsTypes="AA" rAng="0">
                                      <p:cBhvr>
                                        <p:cTn dur="500" fill="hold" id="225"/>
                                        <p:tgtEl>
                                          <p:spTgt spid="29"/>
                                        </p:tgtEl>
                                        <p:attrNameLst>
                                          <p:attrName>ppt_x</p:attrName>
                                          <p:attrName>ppt_y</p:attrName>
                                        </p:attrNameLst>
                                      </p:cBhvr>
                                      <p:rCtr x="7378" y="-4383"/>
                                    </p:animMotion>
                                  </p:childTnLst>
                                </p:cTn>
                              </p:par>
                              <p:par>
                                <p:cTn fill="hold" grpId="1" id="226" nodeType="withEffect" presetClass="entr" presetID="23" presetSubtype="16">
                                  <p:stCondLst>
                                    <p:cond delay="0"/>
                                  </p:stCondLst>
                                  <p:childTnLst>
                                    <p:set>
                                      <p:cBhvr>
                                        <p:cTn dur="1" fill="hold" id="227">
                                          <p:stCondLst>
                                            <p:cond delay="0"/>
                                          </p:stCondLst>
                                        </p:cTn>
                                        <p:tgtEl>
                                          <p:spTgt spid="30"/>
                                        </p:tgtEl>
                                        <p:attrNameLst>
                                          <p:attrName>style.visibility</p:attrName>
                                        </p:attrNameLst>
                                      </p:cBhvr>
                                      <p:to>
                                        <p:strVal val="visible"/>
                                      </p:to>
                                    </p:set>
                                    <p:anim calcmode="lin" valueType="num">
                                      <p:cBhvr>
                                        <p:cTn dur="500" fill="hold" id="228"/>
                                        <p:tgtEl>
                                          <p:spTgt spid="30"/>
                                        </p:tgtEl>
                                        <p:attrNameLst>
                                          <p:attrName>ppt_w</p:attrName>
                                        </p:attrNameLst>
                                      </p:cBhvr>
                                      <p:tavLst>
                                        <p:tav tm="0">
                                          <p:val>
                                            <p:fltVal val="0"/>
                                          </p:val>
                                        </p:tav>
                                        <p:tav tm="100000">
                                          <p:val>
                                            <p:strVal val="#ppt_w"/>
                                          </p:val>
                                        </p:tav>
                                      </p:tavLst>
                                    </p:anim>
                                    <p:anim calcmode="lin" valueType="num">
                                      <p:cBhvr>
                                        <p:cTn dur="500" fill="hold" id="229"/>
                                        <p:tgtEl>
                                          <p:spTgt spid="30"/>
                                        </p:tgtEl>
                                        <p:attrNameLst>
                                          <p:attrName>ppt_h</p:attrName>
                                        </p:attrNameLst>
                                      </p:cBhvr>
                                      <p:tavLst>
                                        <p:tav tm="0">
                                          <p:val>
                                            <p:fltVal val="0"/>
                                          </p:val>
                                        </p:tav>
                                        <p:tav tm="100000">
                                          <p:val>
                                            <p:strVal val="#ppt_h"/>
                                          </p:val>
                                        </p:tav>
                                      </p:tavLst>
                                    </p:anim>
                                  </p:childTnLst>
                                </p:cTn>
                              </p:par>
                              <p:par>
                                <p:cTn accel="50000" decel="50000" fill="hold" grpId="3" id="230" nodeType="withEffect" presetClass="path" presetID="42" presetSubtype="0">
                                  <p:stCondLst>
                                    <p:cond delay="0"/>
                                  </p:stCondLst>
                                  <p:childTnLst>
                                    <p:animMotion origin="layout" path="M 0 8.64198E-07 L 0.07674 0.01605" pathEditMode="relative" ptsTypes="AA" rAng="0">
                                      <p:cBhvr>
                                        <p:cTn dur="500" fill="hold" id="231"/>
                                        <p:tgtEl>
                                          <p:spTgt spid="30"/>
                                        </p:tgtEl>
                                        <p:attrNameLst>
                                          <p:attrName>ppt_x</p:attrName>
                                          <p:attrName>ppt_y</p:attrName>
                                        </p:attrNameLst>
                                      </p:cBhvr>
                                      <p:rCtr x="3837" y="802"/>
                                    </p:animMotion>
                                  </p:childTnLst>
                                </p:cTn>
                              </p:par>
                              <p:par>
                                <p:cTn fill="hold" grpId="0" id="232" nodeType="withEffect" presetClass="emph" presetID="8" presetSubtype="0">
                                  <p:stCondLst>
                                    <p:cond delay="0"/>
                                  </p:stCondLst>
                                  <p:childTnLst>
                                    <p:animRot by="14400000">
                                      <p:cBhvr>
                                        <p:cTn dur="1000" fill="hold" id="233"/>
                                        <p:tgtEl>
                                          <p:spTgt spid="30"/>
                                        </p:tgtEl>
                                        <p:attrNameLst>
                                          <p:attrName>r</p:attrName>
                                        </p:attrNameLst>
                                      </p:cBhvr>
                                    </p:animRot>
                                  </p:childTnLst>
                                </p:cTn>
                              </p:par>
                              <p:par>
                                <p:cTn fill="hold" grpId="2" id="234" nodeType="withEffect" presetClass="exit" presetID="23" presetSubtype="32">
                                  <p:stCondLst>
                                    <p:cond delay="500"/>
                                  </p:stCondLst>
                                  <p:childTnLst>
                                    <p:anim calcmode="lin" valueType="num">
                                      <p:cBhvr>
                                        <p:cTn dur="500" id="235"/>
                                        <p:tgtEl>
                                          <p:spTgt spid="30"/>
                                        </p:tgtEl>
                                        <p:attrNameLst>
                                          <p:attrName>ppt_w</p:attrName>
                                        </p:attrNameLst>
                                      </p:cBhvr>
                                      <p:tavLst>
                                        <p:tav tm="0">
                                          <p:val>
                                            <p:strVal val="ppt_w"/>
                                          </p:val>
                                        </p:tav>
                                        <p:tav tm="100000">
                                          <p:val>
                                            <p:fltVal val="0"/>
                                          </p:val>
                                        </p:tav>
                                      </p:tavLst>
                                    </p:anim>
                                    <p:anim calcmode="lin" valueType="num">
                                      <p:cBhvr>
                                        <p:cTn dur="500" id="236"/>
                                        <p:tgtEl>
                                          <p:spTgt spid="30"/>
                                        </p:tgtEl>
                                        <p:attrNameLst>
                                          <p:attrName>ppt_h</p:attrName>
                                        </p:attrNameLst>
                                      </p:cBhvr>
                                      <p:tavLst>
                                        <p:tav tm="0">
                                          <p:val>
                                            <p:strVal val="ppt_h"/>
                                          </p:val>
                                        </p:tav>
                                        <p:tav tm="100000">
                                          <p:val>
                                            <p:fltVal val="0"/>
                                          </p:val>
                                        </p:tav>
                                      </p:tavLst>
                                    </p:anim>
                                    <p:set>
                                      <p:cBhvr>
                                        <p:cTn dur="1" fill="hold" id="237">
                                          <p:stCondLst>
                                            <p:cond delay="499"/>
                                          </p:stCondLst>
                                        </p:cTn>
                                        <p:tgtEl>
                                          <p:spTgt spid="30"/>
                                        </p:tgtEl>
                                        <p:attrNameLst>
                                          <p:attrName>style.visibility</p:attrName>
                                        </p:attrNameLst>
                                      </p:cBhvr>
                                      <p:to>
                                        <p:strVal val="hidden"/>
                                      </p:to>
                                    </p:set>
                                  </p:childTnLst>
                                </p:cTn>
                              </p:par>
                              <p:par>
                                <p:cTn accel="50000" decel="50000" fill="hold" grpId="4" id="238" nodeType="withEffect" presetClass="path" presetID="42" presetSubtype="0">
                                  <p:stCondLst>
                                    <p:cond delay="500"/>
                                  </p:stCondLst>
                                  <p:childTnLst>
                                    <p:animMotion origin="layout" path="M 0.07674 0.01605 L 0.02743 0.03364" pathEditMode="relative" ptsTypes="AA" rAng="0">
                                      <p:cBhvr>
                                        <p:cTn dur="500" fill="hold" id="239"/>
                                        <p:tgtEl>
                                          <p:spTgt spid="30"/>
                                        </p:tgtEl>
                                        <p:attrNameLst>
                                          <p:attrName>ppt_x</p:attrName>
                                          <p:attrName>ppt_y</p:attrName>
                                        </p:attrNameLst>
                                      </p:cBhvr>
                                      <p:rCtr x="-2465" y="864"/>
                                    </p:animMotion>
                                  </p:childTnLst>
                                </p:cTn>
                              </p:par>
                              <p:par>
                                <p:cTn fill="hold" grpId="1" id="240" nodeType="withEffect" presetClass="entr" presetID="23" presetSubtype="16">
                                  <p:stCondLst>
                                    <p:cond delay="0"/>
                                  </p:stCondLst>
                                  <p:childTnLst>
                                    <p:set>
                                      <p:cBhvr>
                                        <p:cTn dur="1" fill="hold" id="241">
                                          <p:stCondLst>
                                            <p:cond delay="0"/>
                                          </p:stCondLst>
                                        </p:cTn>
                                        <p:tgtEl>
                                          <p:spTgt spid="31"/>
                                        </p:tgtEl>
                                        <p:attrNameLst>
                                          <p:attrName>style.visibility</p:attrName>
                                        </p:attrNameLst>
                                      </p:cBhvr>
                                      <p:to>
                                        <p:strVal val="visible"/>
                                      </p:to>
                                    </p:set>
                                    <p:anim calcmode="lin" valueType="num">
                                      <p:cBhvr>
                                        <p:cTn dur="500" fill="hold" id="242"/>
                                        <p:tgtEl>
                                          <p:spTgt spid="31"/>
                                        </p:tgtEl>
                                        <p:attrNameLst>
                                          <p:attrName>ppt_w</p:attrName>
                                        </p:attrNameLst>
                                      </p:cBhvr>
                                      <p:tavLst>
                                        <p:tav tm="0">
                                          <p:val>
                                            <p:fltVal val="0"/>
                                          </p:val>
                                        </p:tav>
                                        <p:tav tm="100000">
                                          <p:val>
                                            <p:strVal val="#ppt_w"/>
                                          </p:val>
                                        </p:tav>
                                      </p:tavLst>
                                    </p:anim>
                                    <p:anim calcmode="lin" valueType="num">
                                      <p:cBhvr>
                                        <p:cTn dur="500" fill="hold" id="243"/>
                                        <p:tgtEl>
                                          <p:spTgt spid="31"/>
                                        </p:tgtEl>
                                        <p:attrNameLst>
                                          <p:attrName>ppt_h</p:attrName>
                                        </p:attrNameLst>
                                      </p:cBhvr>
                                      <p:tavLst>
                                        <p:tav tm="0">
                                          <p:val>
                                            <p:fltVal val="0"/>
                                          </p:val>
                                        </p:tav>
                                        <p:tav tm="100000">
                                          <p:val>
                                            <p:strVal val="#ppt_h"/>
                                          </p:val>
                                        </p:tav>
                                      </p:tavLst>
                                    </p:anim>
                                  </p:childTnLst>
                                </p:cTn>
                              </p:par>
                              <p:par>
                                <p:cTn accel="50000" decel="50000" fill="hold" grpId="3" id="244" nodeType="withEffect" presetClass="path" presetID="42" presetSubtype="0">
                                  <p:stCondLst>
                                    <p:cond delay="0"/>
                                  </p:stCondLst>
                                  <p:childTnLst>
                                    <p:animMotion origin="layout" path="M 2.77556E-17 1.23457E-06 L 0.06858 -0.09846" pathEditMode="relative" ptsTypes="AA" rAng="0">
                                      <p:cBhvr>
                                        <p:cTn dur="500" fill="hold" id="245"/>
                                        <p:tgtEl>
                                          <p:spTgt spid="31"/>
                                        </p:tgtEl>
                                        <p:attrNameLst>
                                          <p:attrName>ppt_x</p:attrName>
                                          <p:attrName>ppt_y</p:attrName>
                                        </p:attrNameLst>
                                      </p:cBhvr>
                                      <p:rCtr x="3420" y="-4938"/>
                                    </p:animMotion>
                                  </p:childTnLst>
                                </p:cTn>
                              </p:par>
                              <p:par>
                                <p:cTn fill="hold" grpId="0" id="246" nodeType="withEffect" presetClass="emph" presetID="8" presetSubtype="0">
                                  <p:stCondLst>
                                    <p:cond delay="0"/>
                                  </p:stCondLst>
                                  <p:childTnLst>
                                    <p:animRot by="14400000">
                                      <p:cBhvr>
                                        <p:cTn dur="1000" fill="hold" id="247"/>
                                        <p:tgtEl>
                                          <p:spTgt spid="31"/>
                                        </p:tgtEl>
                                        <p:attrNameLst>
                                          <p:attrName>r</p:attrName>
                                        </p:attrNameLst>
                                      </p:cBhvr>
                                    </p:animRot>
                                  </p:childTnLst>
                                </p:cTn>
                              </p:par>
                              <p:par>
                                <p:cTn fill="hold" grpId="2" id="248" nodeType="withEffect" presetClass="exit" presetID="23" presetSubtype="32">
                                  <p:stCondLst>
                                    <p:cond delay="500"/>
                                  </p:stCondLst>
                                  <p:childTnLst>
                                    <p:anim calcmode="lin" valueType="num">
                                      <p:cBhvr>
                                        <p:cTn dur="500" id="249"/>
                                        <p:tgtEl>
                                          <p:spTgt spid="31"/>
                                        </p:tgtEl>
                                        <p:attrNameLst>
                                          <p:attrName>ppt_w</p:attrName>
                                        </p:attrNameLst>
                                      </p:cBhvr>
                                      <p:tavLst>
                                        <p:tav tm="0">
                                          <p:val>
                                            <p:strVal val="ppt_w"/>
                                          </p:val>
                                        </p:tav>
                                        <p:tav tm="100000">
                                          <p:val>
                                            <p:fltVal val="0"/>
                                          </p:val>
                                        </p:tav>
                                      </p:tavLst>
                                    </p:anim>
                                    <p:anim calcmode="lin" valueType="num">
                                      <p:cBhvr>
                                        <p:cTn dur="500" id="250"/>
                                        <p:tgtEl>
                                          <p:spTgt spid="31"/>
                                        </p:tgtEl>
                                        <p:attrNameLst>
                                          <p:attrName>ppt_h</p:attrName>
                                        </p:attrNameLst>
                                      </p:cBhvr>
                                      <p:tavLst>
                                        <p:tav tm="0">
                                          <p:val>
                                            <p:strVal val="ppt_h"/>
                                          </p:val>
                                        </p:tav>
                                        <p:tav tm="100000">
                                          <p:val>
                                            <p:fltVal val="0"/>
                                          </p:val>
                                        </p:tav>
                                      </p:tavLst>
                                    </p:anim>
                                    <p:set>
                                      <p:cBhvr>
                                        <p:cTn dur="1" fill="hold" id="251">
                                          <p:stCondLst>
                                            <p:cond delay="499"/>
                                          </p:stCondLst>
                                        </p:cTn>
                                        <p:tgtEl>
                                          <p:spTgt spid="31"/>
                                        </p:tgtEl>
                                        <p:attrNameLst>
                                          <p:attrName>style.visibility</p:attrName>
                                        </p:attrNameLst>
                                      </p:cBhvr>
                                      <p:to>
                                        <p:strVal val="hidden"/>
                                      </p:to>
                                    </p:set>
                                  </p:childTnLst>
                                </p:cTn>
                              </p:par>
                              <p:par>
                                <p:cTn accel="50000" decel="50000" fill="hold" grpId="4" id="252" nodeType="withEffect" presetClass="path" presetID="42" presetSubtype="0">
                                  <p:stCondLst>
                                    <p:cond delay="500"/>
                                  </p:stCondLst>
                                  <p:childTnLst>
                                    <p:animMotion origin="layout" path="M 0.06858 -0.09846 L 0.04896 0.02407" pathEditMode="relative" ptsTypes="AA" rAng="0">
                                      <p:cBhvr>
                                        <p:cTn dur="500" fill="hold" id="253"/>
                                        <p:tgtEl>
                                          <p:spTgt spid="31"/>
                                        </p:tgtEl>
                                        <p:attrNameLst>
                                          <p:attrName>ppt_x</p:attrName>
                                          <p:attrName>ppt_y</p:attrName>
                                        </p:attrNameLst>
                                      </p:cBhvr>
                                      <p:rCtr x="-990" y="6111"/>
                                    </p:animMotion>
                                  </p:childTnLst>
                                </p:cTn>
                              </p:par>
                              <p:par>
                                <p:cTn fill="hold" grpId="1" id="254" nodeType="withEffect" presetClass="entr" presetID="23" presetSubtype="16">
                                  <p:stCondLst>
                                    <p:cond delay="0"/>
                                  </p:stCondLst>
                                  <p:childTnLst>
                                    <p:set>
                                      <p:cBhvr>
                                        <p:cTn dur="1" fill="hold" id="255">
                                          <p:stCondLst>
                                            <p:cond delay="0"/>
                                          </p:stCondLst>
                                        </p:cTn>
                                        <p:tgtEl>
                                          <p:spTgt spid="32"/>
                                        </p:tgtEl>
                                        <p:attrNameLst>
                                          <p:attrName>style.visibility</p:attrName>
                                        </p:attrNameLst>
                                      </p:cBhvr>
                                      <p:to>
                                        <p:strVal val="visible"/>
                                      </p:to>
                                    </p:set>
                                    <p:anim calcmode="lin" valueType="num">
                                      <p:cBhvr>
                                        <p:cTn dur="500" fill="hold" id="256"/>
                                        <p:tgtEl>
                                          <p:spTgt spid="32"/>
                                        </p:tgtEl>
                                        <p:attrNameLst>
                                          <p:attrName>ppt_w</p:attrName>
                                        </p:attrNameLst>
                                      </p:cBhvr>
                                      <p:tavLst>
                                        <p:tav tm="0">
                                          <p:val>
                                            <p:fltVal val="0"/>
                                          </p:val>
                                        </p:tav>
                                        <p:tav tm="100000">
                                          <p:val>
                                            <p:strVal val="#ppt_w"/>
                                          </p:val>
                                        </p:tav>
                                      </p:tavLst>
                                    </p:anim>
                                    <p:anim calcmode="lin" valueType="num">
                                      <p:cBhvr>
                                        <p:cTn dur="500" fill="hold" id="257"/>
                                        <p:tgtEl>
                                          <p:spTgt spid="32"/>
                                        </p:tgtEl>
                                        <p:attrNameLst>
                                          <p:attrName>ppt_h</p:attrName>
                                        </p:attrNameLst>
                                      </p:cBhvr>
                                      <p:tavLst>
                                        <p:tav tm="0">
                                          <p:val>
                                            <p:fltVal val="0"/>
                                          </p:val>
                                        </p:tav>
                                        <p:tav tm="100000">
                                          <p:val>
                                            <p:strVal val="#ppt_h"/>
                                          </p:val>
                                        </p:tav>
                                      </p:tavLst>
                                    </p:anim>
                                  </p:childTnLst>
                                </p:cTn>
                              </p:par>
                              <p:par>
                                <p:cTn accel="50000" decel="50000" fill="hold" grpId="3" id="258" nodeType="withEffect" presetClass="path" presetID="42" presetSubtype="0">
                                  <p:stCondLst>
                                    <p:cond delay="0"/>
                                  </p:stCondLst>
                                  <p:childTnLst>
                                    <p:animMotion origin="layout" path="M 3.33333E-06 -1.60494E-06 L -0.04809 0.04784" pathEditMode="relative" ptsTypes="AA" rAng="0">
                                      <p:cBhvr>
                                        <p:cTn dur="500" fill="hold" id="259"/>
                                        <p:tgtEl>
                                          <p:spTgt spid="32"/>
                                        </p:tgtEl>
                                        <p:attrNameLst>
                                          <p:attrName>ppt_x</p:attrName>
                                          <p:attrName>ppt_y</p:attrName>
                                        </p:attrNameLst>
                                      </p:cBhvr>
                                      <p:rCtr x="-2413" y="2377"/>
                                    </p:animMotion>
                                  </p:childTnLst>
                                </p:cTn>
                              </p:par>
                              <p:par>
                                <p:cTn fill="hold" grpId="0" id="260" nodeType="withEffect" presetClass="emph" presetID="8" presetSubtype="0">
                                  <p:stCondLst>
                                    <p:cond delay="0"/>
                                  </p:stCondLst>
                                  <p:childTnLst>
                                    <p:animRot by="14400000">
                                      <p:cBhvr>
                                        <p:cTn dur="1000" fill="hold" id="261"/>
                                        <p:tgtEl>
                                          <p:spTgt spid="32"/>
                                        </p:tgtEl>
                                        <p:attrNameLst>
                                          <p:attrName>r</p:attrName>
                                        </p:attrNameLst>
                                      </p:cBhvr>
                                    </p:animRot>
                                  </p:childTnLst>
                                </p:cTn>
                              </p:par>
                              <p:par>
                                <p:cTn fill="hold" grpId="2" id="262" nodeType="withEffect" presetClass="exit" presetID="23" presetSubtype="32">
                                  <p:stCondLst>
                                    <p:cond delay="500"/>
                                  </p:stCondLst>
                                  <p:childTnLst>
                                    <p:anim calcmode="lin" valueType="num">
                                      <p:cBhvr>
                                        <p:cTn dur="500" id="263"/>
                                        <p:tgtEl>
                                          <p:spTgt spid="32"/>
                                        </p:tgtEl>
                                        <p:attrNameLst>
                                          <p:attrName>ppt_w</p:attrName>
                                        </p:attrNameLst>
                                      </p:cBhvr>
                                      <p:tavLst>
                                        <p:tav tm="0">
                                          <p:val>
                                            <p:strVal val="ppt_w"/>
                                          </p:val>
                                        </p:tav>
                                        <p:tav tm="100000">
                                          <p:val>
                                            <p:fltVal val="0"/>
                                          </p:val>
                                        </p:tav>
                                      </p:tavLst>
                                    </p:anim>
                                    <p:anim calcmode="lin" valueType="num">
                                      <p:cBhvr>
                                        <p:cTn dur="500" id="264"/>
                                        <p:tgtEl>
                                          <p:spTgt spid="32"/>
                                        </p:tgtEl>
                                        <p:attrNameLst>
                                          <p:attrName>ppt_h</p:attrName>
                                        </p:attrNameLst>
                                      </p:cBhvr>
                                      <p:tavLst>
                                        <p:tav tm="0">
                                          <p:val>
                                            <p:strVal val="ppt_h"/>
                                          </p:val>
                                        </p:tav>
                                        <p:tav tm="100000">
                                          <p:val>
                                            <p:fltVal val="0"/>
                                          </p:val>
                                        </p:tav>
                                      </p:tavLst>
                                    </p:anim>
                                    <p:set>
                                      <p:cBhvr>
                                        <p:cTn dur="1" fill="hold" id="265">
                                          <p:stCondLst>
                                            <p:cond delay="499"/>
                                          </p:stCondLst>
                                        </p:cTn>
                                        <p:tgtEl>
                                          <p:spTgt spid="32"/>
                                        </p:tgtEl>
                                        <p:attrNameLst>
                                          <p:attrName>style.visibility</p:attrName>
                                        </p:attrNameLst>
                                      </p:cBhvr>
                                      <p:to>
                                        <p:strVal val="hidden"/>
                                      </p:to>
                                    </p:set>
                                  </p:childTnLst>
                                </p:cTn>
                              </p:par>
                              <p:par>
                                <p:cTn accel="50000" decel="50000" fill="hold" grpId="4" id="266" nodeType="withEffect" presetClass="path" presetID="42" presetSubtype="0">
                                  <p:stCondLst>
                                    <p:cond delay="500"/>
                                  </p:stCondLst>
                                  <p:childTnLst>
                                    <p:animMotion origin="layout" path="M -0.04809 0.04784 L 0.09965 0.03025" pathEditMode="relative" ptsTypes="AA" rAng="0">
                                      <p:cBhvr>
                                        <p:cTn dur="500" fill="hold" id="267"/>
                                        <p:tgtEl>
                                          <p:spTgt spid="32"/>
                                        </p:tgtEl>
                                        <p:attrNameLst>
                                          <p:attrName>ppt_x</p:attrName>
                                          <p:attrName>ppt_y</p:attrName>
                                        </p:attrNameLst>
                                      </p:cBhvr>
                                      <p:rCtr x="7378" y="-895"/>
                                    </p:animMotion>
                                  </p:childTnLst>
                                </p:cTn>
                              </p:par>
                              <p:par>
                                <p:cTn fill="hold" grpId="1" id="268" nodeType="withEffect" presetClass="entr" presetID="23" presetSubtype="16">
                                  <p:stCondLst>
                                    <p:cond delay="0"/>
                                  </p:stCondLst>
                                  <p:childTnLst>
                                    <p:set>
                                      <p:cBhvr>
                                        <p:cTn dur="1" fill="hold" id="269">
                                          <p:stCondLst>
                                            <p:cond delay="0"/>
                                          </p:stCondLst>
                                        </p:cTn>
                                        <p:tgtEl>
                                          <p:spTgt spid="33"/>
                                        </p:tgtEl>
                                        <p:attrNameLst>
                                          <p:attrName>style.visibility</p:attrName>
                                        </p:attrNameLst>
                                      </p:cBhvr>
                                      <p:to>
                                        <p:strVal val="visible"/>
                                      </p:to>
                                    </p:set>
                                    <p:anim calcmode="lin" valueType="num">
                                      <p:cBhvr>
                                        <p:cTn dur="500" fill="hold" id="270"/>
                                        <p:tgtEl>
                                          <p:spTgt spid="33"/>
                                        </p:tgtEl>
                                        <p:attrNameLst>
                                          <p:attrName>ppt_w</p:attrName>
                                        </p:attrNameLst>
                                      </p:cBhvr>
                                      <p:tavLst>
                                        <p:tav tm="0">
                                          <p:val>
                                            <p:fltVal val="0"/>
                                          </p:val>
                                        </p:tav>
                                        <p:tav tm="100000">
                                          <p:val>
                                            <p:strVal val="#ppt_w"/>
                                          </p:val>
                                        </p:tav>
                                      </p:tavLst>
                                    </p:anim>
                                    <p:anim calcmode="lin" valueType="num">
                                      <p:cBhvr>
                                        <p:cTn dur="500" fill="hold" id="271"/>
                                        <p:tgtEl>
                                          <p:spTgt spid="33"/>
                                        </p:tgtEl>
                                        <p:attrNameLst>
                                          <p:attrName>ppt_h</p:attrName>
                                        </p:attrNameLst>
                                      </p:cBhvr>
                                      <p:tavLst>
                                        <p:tav tm="0">
                                          <p:val>
                                            <p:fltVal val="0"/>
                                          </p:val>
                                        </p:tav>
                                        <p:tav tm="100000">
                                          <p:val>
                                            <p:strVal val="#ppt_h"/>
                                          </p:val>
                                        </p:tav>
                                      </p:tavLst>
                                    </p:anim>
                                  </p:childTnLst>
                                </p:cTn>
                              </p:par>
                              <p:par>
                                <p:cTn accel="50000" decel="50000" fill="hold" grpId="3" id="272" nodeType="withEffect" presetClass="path" presetID="42" presetSubtype="0">
                                  <p:stCondLst>
                                    <p:cond delay="0"/>
                                  </p:stCondLst>
                                  <p:childTnLst>
                                    <p:animMotion origin="layout" path="M -3.61111E-06 -3.95062E-06 L 0.09601 -0.07623" pathEditMode="relative" ptsTypes="AA" rAng="0">
                                      <p:cBhvr>
                                        <p:cTn dur="500" fill="hold" id="273"/>
                                        <p:tgtEl>
                                          <p:spTgt spid="33"/>
                                        </p:tgtEl>
                                        <p:attrNameLst>
                                          <p:attrName>ppt_x</p:attrName>
                                          <p:attrName>ppt_y</p:attrName>
                                        </p:attrNameLst>
                                      </p:cBhvr>
                                      <p:rCtr x="4792" y="-3827"/>
                                    </p:animMotion>
                                  </p:childTnLst>
                                </p:cTn>
                              </p:par>
                              <p:par>
                                <p:cTn fill="hold" grpId="0" id="274" nodeType="withEffect" presetClass="emph" presetID="8" presetSubtype="0">
                                  <p:stCondLst>
                                    <p:cond delay="0"/>
                                  </p:stCondLst>
                                  <p:childTnLst>
                                    <p:animRot by="14400000">
                                      <p:cBhvr>
                                        <p:cTn dur="1000" fill="hold" id="275"/>
                                        <p:tgtEl>
                                          <p:spTgt spid="33"/>
                                        </p:tgtEl>
                                        <p:attrNameLst>
                                          <p:attrName>r</p:attrName>
                                        </p:attrNameLst>
                                      </p:cBhvr>
                                    </p:animRot>
                                  </p:childTnLst>
                                </p:cTn>
                              </p:par>
                              <p:par>
                                <p:cTn fill="hold" grpId="2" id="276" nodeType="withEffect" presetClass="exit" presetID="23" presetSubtype="32">
                                  <p:stCondLst>
                                    <p:cond delay="500"/>
                                  </p:stCondLst>
                                  <p:childTnLst>
                                    <p:anim calcmode="lin" valueType="num">
                                      <p:cBhvr>
                                        <p:cTn dur="500" id="277"/>
                                        <p:tgtEl>
                                          <p:spTgt spid="33"/>
                                        </p:tgtEl>
                                        <p:attrNameLst>
                                          <p:attrName>ppt_w</p:attrName>
                                        </p:attrNameLst>
                                      </p:cBhvr>
                                      <p:tavLst>
                                        <p:tav tm="0">
                                          <p:val>
                                            <p:strVal val="ppt_w"/>
                                          </p:val>
                                        </p:tav>
                                        <p:tav tm="100000">
                                          <p:val>
                                            <p:fltVal val="0"/>
                                          </p:val>
                                        </p:tav>
                                      </p:tavLst>
                                    </p:anim>
                                    <p:anim calcmode="lin" valueType="num">
                                      <p:cBhvr>
                                        <p:cTn dur="500" id="278"/>
                                        <p:tgtEl>
                                          <p:spTgt spid="33"/>
                                        </p:tgtEl>
                                        <p:attrNameLst>
                                          <p:attrName>ppt_h</p:attrName>
                                        </p:attrNameLst>
                                      </p:cBhvr>
                                      <p:tavLst>
                                        <p:tav tm="0">
                                          <p:val>
                                            <p:strVal val="ppt_h"/>
                                          </p:val>
                                        </p:tav>
                                        <p:tav tm="100000">
                                          <p:val>
                                            <p:fltVal val="0"/>
                                          </p:val>
                                        </p:tav>
                                      </p:tavLst>
                                    </p:anim>
                                    <p:set>
                                      <p:cBhvr>
                                        <p:cTn dur="1" fill="hold" id="279">
                                          <p:stCondLst>
                                            <p:cond delay="499"/>
                                          </p:stCondLst>
                                        </p:cTn>
                                        <p:tgtEl>
                                          <p:spTgt spid="33"/>
                                        </p:tgtEl>
                                        <p:attrNameLst>
                                          <p:attrName>style.visibility</p:attrName>
                                        </p:attrNameLst>
                                      </p:cBhvr>
                                      <p:to>
                                        <p:strVal val="hidden"/>
                                      </p:to>
                                    </p:set>
                                  </p:childTnLst>
                                </p:cTn>
                              </p:par>
                              <p:par>
                                <p:cTn accel="50000" decel="50000" fill="hold" grpId="4" id="280" nodeType="withEffect" presetClass="path" presetID="42" presetSubtype="0">
                                  <p:stCondLst>
                                    <p:cond delay="500"/>
                                  </p:stCondLst>
                                  <p:childTnLst>
                                    <p:animMotion origin="layout" path="M 0.09601 -0.07623 L 0.09601 -0.02376" pathEditMode="relative" ptsTypes="AA" rAng="0">
                                      <p:cBhvr>
                                        <p:cTn dur="500" fill="hold" id="281"/>
                                        <p:tgtEl>
                                          <p:spTgt spid="33"/>
                                        </p:tgtEl>
                                        <p:attrNameLst>
                                          <p:attrName>ppt_x</p:attrName>
                                          <p:attrName>ppt_y</p:attrName>
                                        </p:attrNameLst>
                                      </p:cBhvr>
                                      <p:rCtr x="0" y="2623"/>
                                    </p:animMotion>
                                  </p:childTnLst>
                                </p:cTn>
                              </p:par>
                            </p:childTnLst>
                          </p:cTn>
                        </p:par>
                      </p:childTnLst>
                    </p:cTn>
                  </p:par>
                  <p:par>
                    <p:cTn fill="hold" id="282" nodeType="clickPar">
                      <p:stCondLst>
                        <p:cond delay="indefinite"/>
                      </p:stCondLst>
                      <p:childTnLst>
                        <p:par>
                          <p:cTn fill="hold" id="283" nodeType="afterGroup">
                            <p:stCondLst>
                              <p:cond delay="0"/>
                            </p:stCondLst>
                            <p:childTnLst>
                              <p:par>
                                <p:cTn fill="hold" id="284" nodeType="clickEffect" presetClass="emph" presetID="8" presetSubtype="0">
                                  <p:stCondLst>
                                    <p:cond delay="0"/>
                                  </p:stCondLst>
                                  <p:childTnLst>
                                    <p:animRot by="21600000">
                                      <p:cBhvr>
                                        <p:cTn dur="2000" fill="hold" id="285"/>
                                        <p:tgtEl>
                                          <p:spTgt spid="4"/>
                                        </p:tgtEl>
                                        <p:attrNameLst>
                                          <p:attrName>r</p:attrName>
                                        </p:attrNameLst>
                                      </p:cBhvr>
                                    </p:animRot>
                                  </p:childTnLst>
                                </p:cTn>
                              </p:par>
                              <p:par>
                                <p:cTn fill="hold" id="286" nodeType="withEffect" presetClass="emph" presetID="8" presetSubtype="0">
                                  <p:stCondLst>
                                    <p:cond delay="0"/>
                                  </p:stCondLst>
                                  <p:childTnLst>
                                    <p:animRot by="21600000">
                                      <p:cBhvr>
                                        <p:cTn dur="2000" fill="hold" id="287"/>
                                        <p:tgtEl>
                                          <p:spTgt spid="7"/>
                                        </p:tgtEl>
                                        <p:attrNameLst>
                                          <p:attrName>r</p:attrName>
                                        </p:attrNameLst>
                                      </p:cBhvr>
                                    </p:animRot>
                                  </p:childTnLst>
                                </p:cTn>
                              </p:par>
                              <p:par>
                                <p:cTn fill="hold" id="288" nodeType="withEffect" presetClass="emph" presetID="8" presetSubtype="0">
                                  <p:stCondLst>
                                    <p:cond delay="0"/>
                                  </p:stCondLst>
                                  <p:childTnLst>
                                    <p:animRot by="21600000">
                                      <p:cBhvr>
                                        <p:cTn dur="2000" fill="hold" id="289"/>
                                        <p:tgtEl>
                                          <p:spTgt spid="10"/>
                                        </p:tgtEl>
                                        <p:attrNameLst>
                                          <p:attrName>r</p:attrName>
                                        </p:attrNameLst>
                                      </p:cBhvr>
                                    </p:animRot>
                                  </p:childTnLst>
                                </p:cTn>
                              </p:par>
                              <p:par>
                                <p:cTn fill="hold" id="290" nodeType="withEffect" presetClass="emph" presetID="8" presetSubtype="0">
                                  <p:stCondLst>
                                    <p:cond delay="0"/>
                                  </p:stCondLst>
                                  <p:childTnLst>
                                    <p:animRot by="21600000">
                                      <p:cBhvr>
                                        <p:cTn dur="2000" fill="hold" id="291"/>
                                        <p:tgtEl>
                                          <p:spTgt spid="13"/>
                                        </p:tgtEl>
                                        <p:attrNameLst>
                                          <p:attrName>r</p:attrName>
                                        </p:attrNameLst>
                                      </p:cBhvr>
                                    </p:animRot>
                                  </p:childTnLst>
                                </p:cTn>
                              </p:par>
                              <p:par>
                                <p:cTn fill="hold" grpId="0" id="292" nodeType="withEffect" presetClass="entr" presetID="10" presetSubtype="0">
                                  <p:stCondLst>
                                    <p:cond delay="0"/>
                                  </p:stCondLst>
                                  <p:childTnLst>
                                    <p:set>
                                      <p:cBhvr>
                                        <p:cTn dur="1" fill="hold" id="293">
                                          <p:stCondLst>
                                            <p:cond delay="0"/>
                                          </p:stCondLst>
                                        </p:cTn>
                                        <p:tgtEl>
                                          <p:spTgt spid="34"/>
                                        </p:tgtEl>
                                        <p:attrNameLst>
                                          <p:attrName>style.visibility</p:attrName>
                                        </p:attrNameLst>
                                      </p:cBhvr>
                                      <p:to>
                                        <p:strVal val="visible"/>
                                      </p:to>
                                    </p:set>
                                    <p:animEffect filter="fade" transition="in">
                                      <p:cBhvr>
                                        <p:cTn dur="800" id="294"/>
                                        <p:tgtEl>
                                          <p:spTgt spid="34"/>
                                        </p:tgtEl>
                                      </p:cBhvr>
                                    </p:animEffect>
                                  </p:childTnLst>
                                </p:cTn>
                              </p:par>
                              <p:par>
                                <p:cTn fill="hold" grpId="1" id="295" nodeType="withEffect" presetClass="emph" presetID="8" presetSubtype="0">
                                  <p:stCondLst>
                                    <p:cond delay="0"/>
                                  </p:stCondLst>
                                  <p:childTnLst>
                                    <p:animRot by="21600000">
                                      <p:cBhvr>
                                        <p:cTn dur="800" fill="hold" id="296"/>
                                        <p:tgtEl>
                                          <p:spTgt spid="34"/>
                                        </p:tgtEl>
                                        <p:attrNameLst>
                                          <p:attrName>r</p:attrName>
                                        </p:attrNameLst>
                                      </p:cBhvr>
                                    </p:animRot>
                                  </p:childTnLst>
                                </p:cTn>
                              </p:par>
                              <p:par>
                                <p:cTn accel="50000" decel="50000" fill="hold" grpId="2" id="297" nodeType="withEffect" presetClass="path" presetID="0" presetSubtype="0">
                                  <p:stCondLst>
                                    <p:cond delay="0"/>
                                  </p:stCondLst>
                                  <p:childTnLst>
                                    <p:animMotion origin="layout" path="M -0.14323 -0.16358 C -0.11615 -0.14383 -0.08906 -0.12346 -0.06563 -0.09568 C -0.04219 -0.06759 -0.02222 -0.03148 -0.00226 0.00494" pathEditMode="relative" ptsTypes="AAA" rAng="0">
                                      <p:cBhvr>
                                        <p:cTn dur="800" fill="hold" id="298"/>
                                        <p:tgtEl>
                                          <p:spTgt spid="34"/>
                                        </p:tgtEl>
                                        <p:attrNameLst>
                                          <p:attrName>ppt_x,ppt_y</p:attrName>
                                        </p:attrNameLst>
                                      </p:cBhvr>
                                      <p:rCtr x="7049" y="8426"/>
                                    </p:animMotion>
                                  </p:childTnLst>
                                </p:cTn>
                              </p:par>
                              <p:par>
                                <p:cTn fill="hold" grpId="0" id="299" nodeType="withEffect" presetClass="entr" presetID="10" presetSubtype="0">
                                  <p:stCondLst>
                                    <p:cond delay="0"/>
                                  </p:stCondLst>
                                  <p:childTnLst>
                                    <p:set>
                                      <p:cBhvr>
                                        <p:cTn dur="1" fill="hold" id="300">
                                          <p:stCondLst>
                                            <p:cond delay="0"/>
                                          </p:stCondLst>
                                        </p:cTn>
                                        <p:tgtEl>
                                          <p:spTgt spid="35"/>
                                        </p:tgtEl>
                                        <p:attrNameLst>
                                          <p:attrName>style.visibility</p:attrName>
                                        </p:attrNameLst>
                                      </p:cBhvr>
                                      <p:to>
                                        <p:strVal val="visible"/>
                                      </p:to>
                                    </p:set>
                                    <p:animEffect filter="fade" transition="in">
                                      <p:cBhvr>
                                        <p:cTn dur="2200" id="301"/>
                                        <p:tgtEl>
                                          <p:spTgt spid="35"/>
                                        </p:tgtEl>
                                      </p:cBhvr>
                                    </p:animEffect>
                                  </p:childTnLst>
                                </p:cTn>
                              </p:par>
                              <p:par>
                                <p:cTn fill="hold" grpId="1" id="302" nodeType="withEffect" presetClass="emph" presetID="8" presetSubtype="0">
                                  <p:stCondLst>
                                    <p:cond delay="0"/>
                                  </p:stCondLst>
                                  <p:childTnLst>
                                    <p:animRot by="21600000">
                                      <p:cBhvr>
                                        <p:cTn dur="2200" fill="hold" id="303"/>
                                        <p:tgtEl>
                                          <p:spTgt spid="35"/>
                                        </p:tgtEl>
                                        <p:attrNameLst>
                                          <p:attrName>r</p:attrName>
                                        </p:attrNameLst>
                                      </p:cBhvr>
                                    </p:animRot>
                                  </p:childTnLst>
                                </p:cTn>
                              </p:par>
                              <p:par>
                                <p:cTn accel="50000" decel="50000" fill="hold" grpId="2" id="304" nodeType="withEffect" presetClass="path" presetID="0" presetSubtype="0">
                                  <p:stCondLst>
                                    <p:cond delay="0"/>
                                  </p:stCondLst>
                                  <p:childTnLst>
                                    <p:animMotion origin="layout" path="M -0.82448 0.01914 C -0.7882 -0.00586 -0.75174 -0.03117 -0.69809 -0.02993 C -0.64445 -0.02839 -0.56146 0.02223 -0.50209 0.02717 C -0.44288 0.03241 -0.39219 -0.00185 -0.34288 -4.69136E-06 C -0.29358 0.00186 -0.25 0.03149 -0.20625 0.03828 C -0.16268 0.04476 -0.11597 0.04723 -0.0816 0.04105 C -0.04722 0.03457 -0.02361 0.01729 2.5E-06 -4.69136E-06" pathEditMode="relative" ptsTypes="AAAAAAA" rAng="0">
                                      <p:cBhvr>
                                        <p:cTn dur="2200" fill="hold" id="305"/>
                                        <p:tgtEl>
                                          <p:spTgt spid="35"/>
                                        </p:tgtEl>
                                        <p:attrNameLst>
                                          <p:attrName>ppt_x,ppt_y</p:attrName>
                                        </p:attrNameLst>
                                      </p:cBhvr>
                                      <p:rCtr x="41215" y="-1204"/>
                                    </p:animMotion>
                                  </p:childTnLst>
                                </p:cTn>
                              </p:par>
                              <p:par>
                                <p:cTn fill="hold" grpId="0" id="306" nodeType="withEffect" presetClass="entr" presetID="14" presetSubtype="10">
                                  <p:stCondLst>
                                    <p:cond delay="300"/>
                                  </p:stCondLst>
                                  <p:childTnLst>
                                    <p:set>
                                      <p:cBhvr>
                                        <p:cTn dur="1" fill="hold" id="307">
                                          <p:stCondLst>
                                            <p:cond delay="0"/>
                                          </p:stCondLst>
                                        </p:cTn>
                                        <p:tgtEl>
                                          <p:spTgt spid="36"/>
                                        </p:tgtEl>
                                        <p:attrNameLst>
                                          <p:attrName>style.visibility</p:attrName>
                                        </p:attrNameLst>
                                      </p:cBhvr>
                                      <p:to>
                                        <p:strVal val="visible"/>
                                      </p:to>
                                    </p:set>
                                    <p:animEffect filter="">
                                      <p:cBhvr>
                                        <p:cTn dur="500" id="30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1" spid="16"/>
      <p:bldP grpId="2" spid="16"/>
      <p:bldP grpId="3" spid="16"/>
      <p:bldP grpId="4" spid="16"/>
      <p:bldP grpId="0" spid="17"/>
      <p:bldP grpId="1" spid="17"/>
      <p:bldP grpId="2" spid="17"/>
      <p:bldP grpId="3" spid="17"/>
      <p:bldP grpId="4" spid="17"/>
      <p:bldP grpId="0" spid="18"/>
      <p:bldP grpId="1" spid="18"/>
      <p:bldP grpId="2" spid="18"/>
      <p:bldP grpId="3" spid="18"/>
      <p:bldP grpId="4" spid="18"/>
      <p:bldP grpId="0" spid="19"/>
      <p:bldP grpId="1" spid="19"/>
      <p:bldP grpId="2" spid="19"/>
      <p:bldP grpId="3" spid="19"/>
      <p:bldP grpId="4" spid="19"/>
      <p:bldP grpId="0" spid="20"/>
      <p:bldP grpId="1" spid="20"/>
      <p:bldP grpId="2" spid="20"/>
      <p:bldP grpId="3" spid="20"/>
      <p:bldP grpId="4" spid="20"/>
      <p:bldP grpId="0" spid="21"/>
      <p:bldP grpId="1" spid="21"/>
      <p:bldP grpId="2" spid="21"/>
      <p:bldP grpId="3" spid="21"/>
      <p:bldP grpId="4" spid="21"/>
      <p:bldP grpId="0" spid="22"/>
      <p:bldP grpId="1" spid="22"/>
      <p:bldP grpId="2" spid="22"/>
      <p:bldP grpId="3" spid="22"/>
      <p:bldP grpId="4" spid="22"/>
      <p:bldP grpId="0" spid="23"/>
      <p:bldP grpId="1" spid="23"/>
      <p:bldP grpId="2" spid="23"/>
      <p:bldP grpId="3" spid="23"/>
      <p:bldP grpId="4" spid="23"/>
      <p:bldP grpId="0" spid="24"/>
      <p:bldP grpId="1" spid="24"/>
      <p:bldP grpId="2" spid="24"/>
      <p:bldP grpId="3" spid="24"/>
      <p:bldP grpId="4" spid="24"/>
      <p:bldP grpId="0" spid="25"/>
      <p:bldP grpId="1" spid="25"/>
      <p:bldP grpId="2" spid="25"/>
      <p:bldP grpId="3" spid="25"/>
      <p:bldP grpId="4" spid="25"/>
      <p:bldP grpId="0" spid="26"/>
      <p:bldP grpId="1" spid="26"/>
      <p:bldP grpId="2" spid="26"/>
      <p:bldP grpId="3" spid="26"/>
      <p:bldP grpId="4" spid="26"/>
      <p:bldP grpId="0" spid="27"/>
      <p:bldP grpId="1" spid="27"/>
      <p:bldP grpId="2" spid="27"/>
      <p:bldP grpId="3" spid="27"/>
      <p:bldP grpId="4" spid="27"/>
      <p:bldP grpId="0" spid="28"/>
      <p:bldP grpId="1" spid="28"/>
      <p:bldP grpId="2" spid="28"/>
      <p:bldP grpId="3" spid="28"/>
      <p:bldP grpId="4" spid="28"/>
      <p:bldP grpId="0" spid="29"/>
      <p:bldP grpId="1" spid="29"/>
      <p:bldP grpId="2" spid="29"/>
      <p:bldP grpId="3" spid="29"/>
      <p:bldP grpId="4" spid="29"/>
      <p:bldP grpId="0" spid="30"/>
      <p:bldP grpId="1" spid="30"/>
      <p:bldP grpId="2" spid="30"/>
      <p:bldP grpId="3" spid="30"/>
      <p:bldP grpId="4" spid="30"/>
      <p:bldP grpId="0" spid="31"/>
      <p:bldP grpId="1" spid="31"/>
      <p:bldP grpId="2" spid="31"/>
      <p:bldP grpId="3" spid="31"/>
      <p:bldP grpId="4" spid="31"/>
      <p:bldP grpId="0" spid="32"/>
      <p:bldP grpId="1" spid="32"/>
      <p:bldP grpId="2" spid="32"/>
      <p:bldP grpId="3" spid="32"/>
      <p:bldP grpId="4" spid="32"/>
      <p:bldP grpId="0" spid="33"/>
      <p:bldP grpId="1" spid="33"/>
      <p:bldP grpId="2" spid="33"/>
      <p:bldP grpId="3" spid="33"/>
      <p:bldP grpId="4" spid="33"/>
      <p:bldP grpId="0" spid="34"/>
      <p:bldP grpId="1" spid="34"/>
      <p:bldP grpId="2" spid="34"/>
      <p:bldP grpId="0" spid="35"/>
      <p:bldP grpId="1" spid="35"/>
      <p:bldP grpId="2" spid="35"/>
      <p:bldP grpId="0" spid="3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椭圆 7"/>
          <p:cNvSpPr/>
          <p:nvPr/>
        </p:nvSpPr>
        <p:spPr>
          <a:xfrm>
            <a:off x="2536139" y="3200614"/>
            <a:ext cx="3856079" cy="906479"/>
          </a:xfrm>
          <a:custGeom>
            <a:gdLst>
              <a:gd fmla="*/ 5141438 w 5141438" name="connsiteX0"/>
              <a:gd fmla="*/ 0 h 1208638" name="connsiteY0"/>
              <a:gd fmla="*/ 2570719 w 5141438" name="connsiteX1"/>
              <a:gd fmla="*/ 1208638 h 1208638" name="connsiteY1"/>
              <a:gd fmla="*/ 0 w 5141438" name="connsiteX2"/>
              <a:gd fmla="*/ 0 h 1208638" name="connsiteY2"/>
              <a:gd fmla="*/ 5232878 w 5232878" name="connsiteX3"/>
              <a:gd fmla="*/ 91440 h 1208638" name="connsiteY3"/>
            </a:gdLst>
            <a:cxnLst>
              <a:cxn ang="0">
                <a:pos x="connsiteX0" y="connsiteY0"/>
              </a:cxn>
              <a:cxn ang="0">
                <a:pos x="connsiteX1" y="connsiteY1"/>
              </a:cxn>
              <a:cxn ang="0">
                <a:pos x="connsiteX2" y="connsiteY2"/>
              </a:cxn>
            </a:cxnLst>
            <a:rect b="b" l="l" r="r" t="t"/>
            <a:pathLst>
              <a:path h="1208638" w="51414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80808"/>
              </a:solidFill>
              <a:latin charset="-122" pitchFamily="34" typeface="微软雅黑"/>
              <a:ea charset="-122" pitchFamily="34" typeface="微软雅黑"/>
            </a:endParaRPr>
          </a:p>
        </p:txBody>
      </p:sp>
      <p:cxnSp>
        <p:nvCxnSpPr>
          <p:cNvPr id="6" name="直接连接符 5"/>
          <p:cNvCxnSpPr/>
          <p:nvPr/>
        </p:nvCxnSpPr>
        <p:spPr>
          <a:xfrm>
            <a:off x="4461411" y="2751414"/>
            <a:ext cx="2768" cy="13556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40"/>
          <p:cNvSpPr txBox="1"/>
          <p:nvPr/>
        </p:nvSpPr>
        <p:spPr>
          <a:xfrm>
            <a:off x="1691680" y="3755974"/>
            <a:ext cx="1458162"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accent1"/>
                </a:solidFill>
                <a:latin charset="-122" pitchFamily="34" typeface="微软雅黑"/>
                <a:ea charset="-122" pitchFamily="34" typeface="微软雅黑"/>
              </a:rPr>
              <a:t>单击此处添加文本</a:t>
            </a:r>
          </a:p>
          <a:p>
            <a:r>
              <a:rPr altLang="en-US" lang="zh-CN" sz="1000">
                <a:solidFill>
                  <a:schemeClr val="accent1"/>
                </a:solidFill>
                <a:latin charset="-122" pitchFamily="34" typeface="微软雅黑"/>
                <a:ea charset="-122" pitchFamily="34" typeface="微软雅黑"/>
              </a:rPr>
              <a:t>单击此处添加文本</a:t>
            </a:r>
          </a:p>
        </p:txBody>
      </p:sp>
      <p:sp>
        <p:nvSpPr>
          <p:cNvPr id="8" name="TextBox 66"/>
          <p:cNvSpPr txBox="1"/>
          <p:nvPr/>
        </p:nvSpPr>
        <p:spPr>
          <a:xfrm>
            <a:off x="3072777" y="4426972"/>
            <a:ext cx="1458162"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accent1"/>
                </a:solidFill>
                <a:latin charset="-122" pitchFamily="34" typeface="微软雅黑"/>
                <a:ea charset="-122" pitchFamily="34" typeface="微软雅黑"/>
              </a:rPr>
              <a:t>单击此处添加文本</a:t>
            </a:r>
          </a:p>
          <a:p>
            <a:r>
              <a:rPr altLang="en-US" lang="zh-CN" sz="1000">
                <a:solidFill>
                  <a:schemeClr val="accent1"/>
                </a:solidFill>
                <a:latin charset="-122" pitchFamily="34" typeface="微软雅黑"/>
                <a:ea charset="-122" pitchFamily="34" typeface="微软雅黑"/>
              </a:rPr>
              <a:t>单击此处添加文本</a:t>
            </a:r>
          </a:p>
        </p:txBody>
      </p:sp>
      <p:sp>
        <p:nvSpPr>
          <p:cNvPr id="9" name="TextBox 67"/>
          <p:cNvSpPr txBox="1"/>
          <p:nvPr/>
        </p:nvSpPr>
        <p:spPr>
          <a:xfrm>
            <a:off x="4752992" y="4426972"/>
            <a:ext cx="1458162"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accent1"/>
                </a:solidFill>
                <a:latin charset="-122" pitchFamily="34" typeface="微软雅黑"/>
                <a:ea charset="-122" pitchFamily="34" typeface="微软雅黑"/>
              </a:rPr>
              <a:t>单击此处添加文本</a:t>
            </a:r>
          </a:p>
          <a:p>
            <a:r>
              <a:rPr altLang="en-US" lang="zh-CN" sz="1000">
                <a:solidFill>
                  <a:schemeClr val="accent1"/>
                </a:solidFill>
                <a:latin charset="-122" pitchFamily="34" typeface="微软雅黑"/>
                <a:ea charset="-122" pitchFamily="34" typeface="微软雅黑"/>
              </a:rPr>
              <a:t>单击此处添加文本</a:t>
            </a:r>
          </a:p>
        </p:txBody>
      </p:sp>
      <p:sp>
        <p:nvSpPr>
          <p:cNvPr id="10" name="TextBox 68"/>
          <p:cNvSpPr txBox="1"/>
          <p:nvPr/>
        </p:nvSpPr>
        <p:spPr>
          <a:xfrm>
            <a:off x="5946792" y="3700772"/>
            <a:ext cx="1458162"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accent1"/>
                </a:solidFill>
                <a:latin charset="-122" pitchFamily="34" typeface="微软雅黑"/>
                <a:ea charset="-122" pitchFamily="34" typeface="微软雅黑"/>
              </a:rPr>
              <a:t>单击此处添加文本</a:t>
            </a:r>
          </a:p>
          <a:p>
            <a:r>
              <a:rPr altLang="en-US" lang="zh-CN" sz="1000">
                <a:solidFill>
                  <a:schemeClr val="accent1"/>
                </a:solidFill>
                <a:latin charset="-122" pitchFamily="34" typeface="微软雅黑"/>
                <a:ea charset="-122" pitchFamily="34" typeface="微软雅黑"/>
              </a:rPr>
              <a:t>单击此处添加文本</a:t>
            </a:r>
          </a:p>
        </p:txBody>
      </p:sp>
      <p:grpSp>
        <p:nvGrpSpPr>
          <p:cNvPr id="11" name="组合 10"/>
          <p:cNvGrpSpPr/>
          <p:nvPr/>
        </p:nvGrpSpPr>
        <p:grpSpPr>
          <a:xfrm>
            <a:off x="2125411" y="2846522"/>
            <a:ext cx="666198" cy="666198"/>
            <a:chOff x="2170416" y="2515670"/>
            <a:chExt cx="666198" cy="666198"/>
          </a:xfrm>
        </p:grpSpPr>
        <p:sp>
          <p:nvSpPr>
            <p:cNvPr id="12" name="椭圆 11"/>
            <p:cNvSpPr/>
            <p:nvPr/>
          </p:nvSpPr>
          <p:spPr>
            <a:xfrm>
              <a:off x="2170416" y="2515670"/>
              <a:ext cx="666198" cy="66619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56777F"/>
                </a:solidFill>
                <a:latin charset="-122" pitchFamily="34" typeface="微软雅黑"/>
                <a:ea charset="-122" pitchFamily="34" typeface="微软雅黑"/>
              </a:endParaRPr>
            </a:p>
          </p:txBody>
        </p:sp>
        <p:sp>
          <p:nvSpPr>
            <p:cNvPr id="13" name="文本框 91"/>
            <p:cNvSpPr txBox="1"/>
            <p:nvPr/>
          </p:nvSpPr>
          <p:spPr>
            <a:xfrm>
              <a:off x="2227188" y="2677666"/>
              <a:ext cx="589280" cy="335280"/>
            </a:xfrm>
            <a:prstGeom prst="rect">
              <a:avLst/>
            </a:prstGeom>
            <a:noFill/>
          </p:spPr>
          <p:txBody>
            <a:bodyPr rtlCol="0" wrap="none">
              <a:spAutoFit/>
            </a:bodyPr>
            <a:lstStyle/>
            <a:p>
              <a:pPr algn="ctr"/>
              <a:r>
                <a:rPr altLang="en-US" lang="zh-CN" sz="1600">
                  <a:solidFill>
                    <a:schemeClr val="accent2"/>
                  </a:solidFill>
                  <a:latin charset="-122" pitchFamily="34" typeface="微软雅黑"/>
                  <a:ea charset="-122" pitchFamily="34" typeface="微软雅黑"/>
                </a:rPr>
                <a:t>标题</a:t>
              </a:r>
            </a:p>
          </p:txBody>
        </p:sp>
      </p:grpSp>
      <p:grpSp>
        <p:nvGrpSpPr>
          <p:cNvPr id="14" name="组合 13"/>
          <p:cNvGrpSpPr/>
          <p:nvPr/>
        </p:nvGrpSpPr>
        <p:grpSpPr>
          <a:xfrm>
            <a:off x="3234329" y="3509052"/>
            <a:ext cx="666198" cy="666198"/>
            <a:chOff x="3279334" y="3178200"/>
            <a:chExt cx="666198" cy="666198"/>
          </a:xfrm>
        </p:grpSpPr>
        <p:sp>
          <p:nvSpPr>
            <p:cNvPr id="15" name="椭圆 14"/>
            <p:cNvSpPr/>
            <p:nvPr/>
          </p:nvSpPr>
          <p:spPr>
            <a:xfrm>
              <a:off x="3279334" y="3178200"/>
              <a:ext cx="666198" cy="666198"/>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80808"/>
                </a:solidFill>
                <a:latin charset="-122" pitchFamily="34" typeface="微软雅黑"/>
                <a:ea charset="-122" pitchFamily="34" typeface="微软雅黑"/>
              </a:endParaRPr>
            </a:p>
          </p:txBody>
        </p:sp>
        <p:sp>
          <p:nvSpPr>
            <p:cNvPr id="16" name="文本框 91"/>
            <p:cNvSpPr txBox="1"/>
            <p:nvPr/>
          </p:nvSpPr>
          <p:spPr>
            <a:xfrm>
              <a:off x="3305505" y="3342022"/>
              <a:ext cx="589280" cy="335280"/>
            </a:xfrm>
            <a:prstGeom prst="rect">
              <a:avLst/>
            </a:prstGeom>
            <a:noFill/>
          </p:spPr>
          <p:txBody>
            <a:bodyPr rtlCol="0" wrap="none">
              <a:spAutoFit/>
            </a:bodyPr>
            <a:lstStyle/>
            <a:p>
              <a:pPr algn="ctr"/>
              <a:r>
                <a:rPr altLang="en-US" lang="zh-CN" sz="1600">
                  <a:solidFill>
                    <a:schemeClr val="accent2"/>
                  </a:solidFill>
                  <a:latin charset="-122" pitchFamily="34" typeface="微软雅黑"/>
                  <a:ea charset="-122" pitchFamily="34" typeface="微软雅黑"/>
                </a:rPr>
                <a:t>标题</a:t>
              </a:r>
            </a:p>
          </p:txBody>
        </p:sp>
      </p:grpSp>
      <p:grpSp>
        <p:nvGrpSpPr>
          <p:cNvPr id="17" name="组合 16"/>
          <p:cNvGrpSpPr/>
          <p:nvPr/>
        </p:nvGrpSpPr>
        <p:grpSpPr>
          <a:xfrm>
            <a:off x="4913292" y="3587100"/>
            <a:ext cx="666198" cy="666198"/>
            <a:chOff x="4958297" y="3256248"/>
            <a:chExt cx="666198" cy="666198"/>
          </a:xfrm>
        </p:grpSpPr>
        <p:sp>
          <p:nvSpPr>
            <p:cNvPr id="18" name="椭圆 17"/>
            <p:cNvSpPr/>
            <p:nvPr/>
          </p:nvSpPr>
          <p:spPr>
            <a:xfrm>
              <a:off x="4958297" y="3256248"/>
              <a:ext cx="666198" cy="66619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80808"/>
                </a:solidFill>
                <a:latin charset="-122" pitchFamily="34" typeface="微软雅黑"/>
                <a:ea charset="-122" pitchFamily="34" typeface="微软雅黑"/>
              </a:endParaRPr>
            </a:p>
          </p:txBody>
        </p:sp>
        <p:sp>
          <p:nvSpPr>
            <p:cNvPr id="19" name="文本框 91"/>
            <p:cNvSpPr txBox="1"/>
            <p:nvPr/>
          </p:nvSpPr>
          <p:spPr>
            <a:xfrm>
              <a:off x="5001000" y="3435847"/>
              <a:ext cx="589280" cy="335280"/>
            </a:xfrm>
            <a:prstGeom prst="rect">
              <a:avLst/>
            </a:prstGeom>
            <a:noFill/>
          </p:spPr>
          <p:txBody>
            <a:bodyPr rtlCol="0" wrap="none">
              <a:spAutoFit/>
            </a:bodyPr>
            <a:lstStyle/>
            <a:p>
              <a:pPr algn="ctr"/>
              <a:r>
                <a:rPr altLang="en-US" lang="zh-CN" sz="1600">
                  <a:solidFill>
                    <a:schemeClr val="accent2"/>
                  </a:solidFill>
                  <a:latin charset="-122" pitchFamily="34" typeface="微软雅黑"/>
                  <a:ea charset="-122" pitchFamily="34" typeface="微软雅黑"/>
                </a:rPr>
                <a:t>标题</a:t>
              </a:r>
            </a:p>
          </p:txBody>
        </p:sp>
      </p:grpSp>
      <p:grpSp>
        <p:nvGrpSpPr>
          <p:cNvPr id="20" name="组合 19"/>
          <p:cNvGrpSpPr/>
          <p:nvPr/>
        </p:nvGrpSpPr>
        <p:grpSpPr>
          <a:xfrm>
            <a:off x="6059118" y="2846522"/>
            <a:ext cx="666198" cy="666198"/>
            <a:chOff x="6104123" y="2515670"/>
            <a:chExt cx="666198" cy="666198"/>
          </a:xfrm>
        </p:grpSpPr>
        <p:sp>
          <p:nvSpPr>
            <p:cNvPr id="21" name="椭圆 20"/>
            <p:cNvSpPr/>
            <p:nvPr/>
          </p:nvSpPr>
          <p:spPr>
            <a:xfrm>
              <a:off x="6104123" y="2515670"/>
              <a:ext cx="666198" cy="666198"/>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56777F"/>
                </a:solidFill>
                <a:latin charset="-122" pitchFamily="34" typeface="微软雅黑"/>
                <a:ea charset="-122" pitchFamily="34" typeface="微软雅黑"/>
              </a:endParaRPr>
            </a:p>
          </p:txBody>
        </p:sp>
        <p:sp>
          <p:nvSpPr>
            <p:cNvPr id="22" name="文本框 91"/>
            <p:cNvSpPr txBox="1"/>
            <p:nvPr/>
          </p:nvSpPr>
          <p:spPr>
            <a:xfrm>
              <a:off x="6140083" y="2665244"/>
              <a:ext cx="589280" cy="335280"/>
            </a:xfrm>
            <a:prstGeom prst="rect">
              <a:avLst/>
            </a:prstGeom>
            <a:noFill/>
          </p:spPr>
          <p:txBody>
            <a:bodyPr rtlCol="0" wrap="none">
              <a:spAutoFit/>
            </a:bodyPr>
            <a:lstStyle/>
            <a:p>
              <a:pPr algn="ctr"/>
              <a:r>
                <a:rPr altLang="en-US" lang="zh-CN" sz="1600">
                  <a:solidFill>
                    <a:schemeClr val="accent2"/>
                  </a:solidFill>
                  <a:latin charset="-122" pitchFamily="34" typeface="微软雅黑"/>
                  <a:ea charset="-122" pitchFamily="34" typeface="微软雅黑"/>
                </a:rPr>
                <a:t>标题</a:t>
              </a:r>
            </a:p>
          </p:txBody>
        </p:sp>
      </p:grpSp>
      <p:pic>
        <p:nvPicPr>
          <p:cNvPr id="23" name="图片 22"/>
          <p:cNvPicPr>
            <a:picLocks noChangeAspect="1"/>
          </p:cNvPicPr>
          <p:nvPr/>
        </p:nvPicPr>
        <p:blipFill>
          <a:blip r:embed="rId3">
            <a:extLst>
              <a:ext uri="{28A0092B-C50C-407E-A947-70E740481C1C}">
                <a14:useLocalDpi val="0"/>
              </a:ext>
            </a:extLst>
          </a:blip>
          <a:stretch>
            <a:fillRect/>
          </a:stretch>
        </p:blipFill>
        <p:spPr>
          <a:xfrm>
            <a:off x="3394782" y="850875"/>
            <a:ext cx="2189992" cy="3282125"/>
          </a:xfrm>
          <a:prstGeom prst="rect">
            <a:avLst/>
          </a:prstGeom>
        </p:spPr>
      </p:pic>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24" name="文本框 23"/>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311171069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6"/>
                                        </p:tgtEl>
                                        <p:attrNameLst>
                                          <p:attrName>style.visibility</p:attrName>
                                        </p:attrNameLst>
                                      </p:cBhvr>
                                      <p:to>
                                        <p:strVal val="visible"/>
                                      </p:to>
                                    </p:set>
                                    <p:animEffect filter="wipe(up)" transition="in">
                                      <p:cBhvr>
                                        <p:cTn dur="500" id="14"/>
                                        <p:tgtEl>
                                          <p:spTgt spid="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5"/>
                                        </p:tgtEl>
                                        <p:attrNameLst>
                                          <p:attrName>style.visibility</p:attrName>
                                        </p:attrNameLst>
                                      </p:cBhvr>
                                      <p:to>
                                        <p:strVal val="visible"/>
                                      </p:to>
                                    </p:set>
                                    <p:animEffect filter="wipe(left)" transition="in">
                                      <p:cBhvr>
                                        <p:cTn dur="500" id="19"/>
                                        <p:tgtEl>
                                          <p:spTgt spid="5"/>
                                        </p:tgtEl>
                                      </p:cBhvr>
                                    </p:animEffect>
                                  </p:childTnLst>
                                </p:cTn>
                              </p:par>
                            </p:childTnLst>
                          </p:cTn>
                        </p:par>
                        <p:par>
                          <p:cTn fill="hold" id="20" nodeType="afterGroup">
                            <p:stCondLst>
                              <p:cond delay="500"/>
                            </p:stCondLst>
                            <p:childTnLst>
                              <p:par>
                                <p:cTn fill="hold" id="21" nodeType="afterEffect" presetClass="entr" presetID="10"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500" id="23"/>
                                        <p:tgtEl>
                                          <p:spTgt spid="11"/>
                                        </p:tgtEl>
                                      </p:cBhvr>
                                    </p:animEffect>
                                  </p:childTnLst>
                                </p:cTn>
                              </p:par>
                              <p:par>
                                <p:cTn fill="hold" id="24" nodeType="withEffect" presetClass="entr" presetID="10" presetSubtype="0">
                                  <p:stCondLst>
                                    <p:cond delay="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par>
                                <p:cTn fill="hold" id="27" nodeType="withEffect" presetClass="entr" presetID="10" presetSubtype="0">
                                  <p:stCondLst>
                                    <p:cond delay="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par>
                                <p:cTn fill="hold" id="30" nodeType="withEffect" presetClass="entr" presetID="10"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47" presetSubtype="0">
                                  <p:stCondLst>
                                    <p:cond delay="0"/>
                                  </p:stCondLst>
                                  <p:childTnLst>
                                    <p:set>
                                      <p:cBhvr>
                                        <p:cTn dur="1" fill="hold" id="36">
                                          <p:stCondLst>
                                            <p:cond delay="0"/>
                                          </p:stCondLst>
                                        </p:cTn>
                                        <p:tgtEl>
                                          <p:spTgt spid="7"/>
                                        </p:tgtEl>
                                        <p:attrNameLst>
                                          <p:attrName>style.visibility</p:attrName>
                                        </p:attrNameLst>
                                      </p:cBhvr>
                                      <p:to>
                                        <p:strVal val="visible"/>
                                      </p:to>
                                    </p:set>
                                    <p:animEffect filter="fade" transition="in">
                                      <p:cBhvr>
                                        <p:cTn dur="1000" id="37"/>
                                        <p:tgtEl>
                                          <p:spTgt spid="7"/>
                                        </p:tgtEl>
                                      </p:cBhvr>
                                    </p:animEffect>
                                    <p:anim calcmode="lin" valueType="num">
                                      <p:cBhvr>
                                        <p:cTn dur="1000" fill="hold" id="38"/>
                                        <p:tgtEl>
                                          <p:spTgt spid="7"/>
                                        </p:tgtEl>
                                        <p:attrNameLst>
                                          <p:attrName>ppt_x</p:attrName>
                                        </p:attrNameLst>
                                      </p:cBhvr>
                                      <p:tavLst>
                                        <p:tav tm="0">
                                          <p:val>
                                            <p:strVal val="#ppt_x"/>
                                          </p:val>
                                        </p:tav>
                                        <p:tav tm="100000">
                                          <p:val>
                                            <p:strVal val="#ppt_x"/>
                                          </p:val>
                                        </p:tav>
                                      </p:tavLst>
                                    </p:anim>
                                    <p:anim calcmode="lin" valueType="num">
                                      <p:cBhvr>
                                        <p:cTn dur="1000" fill="hold" id="39"/>
                                        <p:tgtEl>
                                          <p:spTgt spid="7"/>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0"/>
                                  </p:stCondLst>
                                  <p:childTnLst>
                                    <p:set>
                                      <p:cBhvr>
                                        <p:cTn dur="1" fill="hold" id="41">
                                          <p:stCondLst>
                                            <p:cond delay="0"/>
                                          </p:stCondLst>
                                        </p:cTn>
                                        <p:tgtEl>
                                          <p:spTgt spid="8"/>
                                        </p:tgtEl>
                                        <p:attrNameLst>
                                          <p:attrName>style.visibility</p:attrName>
                                        </p:attrNameLst>
                                      </p:cBhvr>
                                      <p:to>
                                        <p:strVal val="visible"/>
                                      </p:to>
                                    </p:set>
                                    <p:animEffect filter="fade" transition="in">
                                      <p:cBhvr>
                                        <p:cTn dur="1000" id="42"/>
                                        <p:tgtEl>
                                          <p:spTgt spid="8"/>
                                        </p:tgtEl>
                                      </p:cBhvr>
                                    </p:animEffect>
                                    <p:anim calcmode="lin" valueType="num">
                                      <p:cBhvr>
                                        <p:cTn dur="1000" fill="hold" id="43"/>
                                        <p:tgtEl>
                                          <p:spTgt spid="8"/>
                                        </p:tgtEl>
                                        <p:attrNameLst>
                                          <p:attrName>ppt_x</p:attrName>
                                        </p:attrNameLst>
                                      </p:cBhvr>
                                      <p:tavLst>
                                        <p:tav tm="0">
                                          <p:val>
                                            <p:strVal val="#ppt_x"/>
                                          </p:val>
                                        </p:tav>
                                        <p:tav tm="100000">
                                          <p:val>
                                            <p:strVal val="#ppt_x"/>
                                          </p:val>
                                        </p:tav>
                                      </p:tavLst>
                                    </p:anim>
                                    <p:anim calcmode="lin" valueType="num">
                                      <p:cBhvr>
                                        <p:cTn dur="1000" fill="hold" id="44"/>
                                        <p:tgtEl>
                                          <p:spTgt spid="8"/>
                                        </p:tgtEl>
                                        <p:attrNameLst>
                                          <p:attrName>ppt_y</p:attrName>
                                        </p:attrNameLst>
                                      </p:cBhvr>
                                      <p:tavLst>
                                        <p:tav tm="0">
                                          <p:val>
                                            <p:strVal val="#ppt_y-.1"/>
                                          </p:val>
                                        </p:tav>
                                        <p:tav tm="100000">
                                          <p:val>
                                            <p:strVal val="#ppt_y"/>
                                          </p:val>
                                        </p:tav>
                                      </p:tavLst>
                                    </p:anim>
                                  </p:childTnLst>
                                </p:cTn>
                              </p:par>
                              <p:par>
                                <p:cTn fill="hold" grpId="0" id="45" nodeType="withEffect" presetClass="entr" presetID="47" presetSubtype="0">
                                  <p:stCondLst>
                                    <p:cond delay="0"/>
                                  </p:stCondLst>
                                  <p:childTnLst>
                                    <p:set>
                                      <p:cBhvr>
                                        <p:cTn dur="1" fill="hold" id="46">
                                          <p:stCondLst>
                                            <p:cond delay="0"/>
                                          </p:stCondLst>
                                        </p:cTn>
                                        <p:tgtEl>
                                          <p:spTgt spid="9"/>
                                        </p:tgtEl>
                                        <p:attrNameLst>
                                          <p:attrName>style.visibility</p:attrName>
                                        </p:attrNameLst>
                                      </p:cBhvr>
                                      <p:to>
                                        <p:strVal val="visible"/>
                                      </p:to>
                                    </p:set>
                                    <p:animEffect filter="fade" transition="in">
                                      <p:cBhvr>
                                        <p:cTn dur="1000" id="47"/>
                                        <p:tgtEl>
                                          <p:spTgt spid="9"/>
                                        </p:tgtEl>
                                      </p:cBhvr>
                                    </p:animEffect>
                                    <p:anim calcmode="lin" valueType="num">
                                      <p:cBhvr>
                                        <p:cTn dur="1000" fill="hold" id="48"/>
                                        <p:tgtEl>
                                          <p:spTgt spid="9"/>
                                        </p:tgtEl>
                                        <p:attrNameLst>
                                          <p:attrName>ppt_x</p:attrName>
                                        </p:attrNameLst>
                                      </p:cBhvr>
                                      <p:tavLst>
                                        <p:tav tm="0">
                                          <p:val>
                                            <p:strVal val="#ppt_x"/>
                                          </p:val>
                                        </p:tav>
                                        <p:tav tm="100000">
                                          <p:val>
                                            <p:strVal val="#ppt_x"/>
                                          </p:val>
                                        </p:tav>
                                      </p:tavLst>
                                    </p:anim>
                                    <p:anim calcmode="lin" valueType="num">
                                      <p:cBhvr>
                                        <p:cTn dur="1000" fill="hold" id="49"/>
                                        <p:tgtEl>
                                          <p:spTgt spid="9"/>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0"/>
                                  </p:stCondLst>
                                  <p:childTnLst>
                                    <p:set>
                                      <p:cBhvr>
                                        <p:cTn dur="1" fill="hold" id="51">
                                          <p:stCondLst>
                                            <p:cond delay="0"/>
                                          </p:stCondLst>
                                        </p:cTn>
                                        <p:tgtEl>
                                          <p:spTgt spid="10"/>
                                        </p:tgtEl>
                                        <p:attrNameLst>
                                          <p:attrName>style.visibility</p:attrName>
                                        </p:attrNameLst>
                                      </p:cBhvr>
                                      <p:to>
                                        <p:strVal val="visible"/>
                                      </p:to>
                                    </p:set>
                                    <p:animEffect filter="fade" transition="in">
                                      <p:cBhvr>
                                        <p:cTn dur="1000" id="52"/>
                                        <p:tgtEl>
                                          <p:spTgt spid="10"/>
                                        </p:tgtEl>
                                      </p:cBhvr>
                                    </p:animEffect>
                                    <p:anim calcmode="lin" valueType="num">
                                      <p:cBhvr>
                                        <p:cTn dur="1000" fill="hold" id="53"/>
                                        <p:tgtEl>
                                          <p:spTgt spid="10"/>
                                        </p:tgtEl>
                                        <p:attrNameLst>
                                          <p:attrName>ppt_x</p:attrName>
                                        </p:attrNameLst>
                                      </p:cBhvr>
                                      <p:tavLst>
                                        <p:tav tm="0">
                                          <p:val>
                                            <p:strVal val="#ppt_x"/>
                                          </p:val>
                                        </p:tav>
                                        <p:tav tm="100000">
                                          <p:val>
                                            <p:strVal val="#ppt_x"/>
                                          </p:val>
                                        </p:tav>
                                      </p:tavLst>
                                    </p:anim>
                                    <p:anim calcmode="lin" valueType="num">
                                      <p:cBhvr>
                                        <p:cTn dur="1000" fill="hold" id="54"/>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P grpId="0" spid="1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3" name="矩形 62"/>
          <p:cNvSpPr/>
          <p:nvPr/>
        </p:nvSpPr>
        <p:spPr>
          <a:xfrm>
            <a:off x="2316132" y="3822655"/>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a:off x="3396252" y="3606631"/>
            <a:ext cx="360040" cy="72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p:cNvSpPr/>
          <p:nvPr/>
        </p:nvSpPr>
        <p:spPr>
          <a:xfrm>
            <a:off x="4507600" y="3246591"/>
            <a:ext cx="360040" cy="1080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5627157" y="2742535"/>
            <a:ext cx="360040" cy="15841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6750656" y="1878439"/>
            <a:ext cx="36004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形标注 67"/>
          <p:cNvSpPr/>
          <p:nvPr/>
        </p:nvSpPr>
        <p:spPr>
          <a:xfrm rot="1193015">
            <a:off x="7149087" y="731805"/>
            <a:ext cx="1086901" cy="1086901"/>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9" name="直接连接符 68"/>
          <p:cNvCxnSpPr/>
          <p:nvPr/>
        </p:nvCxnSpPr>
        <p:spPr>
          <a:xfrm>
            <a:off x="1956092" y="4326711"/>
            <a:ext cx="547260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2204491" y="4382983"/>
            <a:ext cx="5034033" cy="276999"/>
            <a:chOff x="2204491" y="4215124"/>
            <a:chExt cx="5034033" cy="276999"/>
          </a:xfrm>
        </p:grpSpPr>
        <p:sp>
          <p:nvSpPr>
            <p:cNvPr id="71" name="文本框 344"/>
            <p:cNvSpPr txBox="1"/>
            <p:nvPr/>
          </p:nvSpPr>
          <p:spPr>
            <a:xfrm>
              <a:off x="2204491" y="4215123"/>
              <a:ext cx="615697" cy="274320"/>
            </a:xfrm>
            <a:prstGeom prst="rect">
              <a:avLst/>
            </a:prstGeom>
            <a:noFill/>
          </p:spPr>
          <p:txBody>
            <a:bodyPr rtlCol="0" wrap="square">
              <a:spAutoFit/>
            </a:bodyPr>
            <a:lstStyle/>
            <a:p>
              <a:pPr>
                <a:spcBef>
                  <a:spcPts val="450"/>
                </a:spcBef>
              </a:pPr>
              <a:r>
                <a:rPr altLang="zh-CN" lang="en-US" sz="1200">
                  <a:solidFill>
                    <a:schemeClr val="accent3"/>
                  </a:solidFill>
                  <a:latin charset="-122" pitchFamily="34" typeface="微软雅黑"/>
                  <a:ea charset="-122" pitchFamily="34" typeface="微软雅黑"/>
                </a:rPr>
                <a:t>2012</a:t>
              </a:r>
            </a:p>
          </p:txBody>
        </p:sp>
        <p:sp>
          <p:nvSpPr>
            <p:cNvPr id="72" name="文本框 344"/>
            <p:cNvSpPr txBox="1"/>
            <p:nvPr/>
          </p:nvSpPr>
          <p:spPr>
            <a:xfrm>
              <a:off x="3331729" y="4215123"/>
              <a:ext cx="615697" cy="274320"/>
            </a:xfrm>
            <a:prstGeom prst="rect">
              <a:avLst/>
            </a:prstGeom>
            <a:noFill/>
          </p:spPr>
          <p:txBody>
            <a:bodyPr rtlCol="0" wrap="square">
              <a:spAutoFit/>
            </a:bodyPr>
            <a:lstStyle/>
            <a:p>
              <a:pPr>
                <a:spcBef>
                  <a:spcPts val="450"/>
                </a:spcBef>
              </a:pPr>
              <a:r>
                <a:rPr altLang="zh-CN" lang="en-US" sz="1200">
                  <a:solidFill>
                    <a:schemeClr val="accent3"/>
                  </a:solidFill>
                  <a:latin charset="-122" pitchFamily="34" typeface="微软雅黑"/>
                  <a:ea charset="-122" pitchFamily="34" typeface="微软雅黑"/>
                </a:rPr>
                <a:t>2013</a:t>
              </a:r>
            </a:p>
          </p:txBody>
        </p:sp>
        <p:sp>
          <p:nvSpPr>
            <p:cNvPr id="73" name="文本框 344"/>
            <p:cNvSpPr txBox="1"/>
            <p:nvPr/>
          </p:nvSpPr>
          <p:spPr>
            <a:xfrm>
              <a:off x="4431899" y="4215123"/>
              <a:ext cx="615697" cy="274320"/>
            </a:xfrm>
            <a:prstGeom prst="rect">
              <a:avLst/>
            </a:prstGeom>
            <a:noFill/>
          </p:spPr>
          <p:txBody>
            <a:bodyPr rtlCol="0" wrap="square">
              <a:spAutoFit/>
            </a:bodyPr>
            <a:lstStyle/>
            <a:p>
              <a:pPr>
                <a:spcBef>
                  <a:spcPts val="450"/>
                </a:spcBef>
              </a:pPr>
              <a:r>
                <a:rPr altLang="zh-CN" lang="en-US" sz="1200">
                  <a:solidFill>
                    <a:schemeClr val="accent3"/>
                  </a:solidFill>
                  <a:latin charset="-122" pitchFamily="34" typeface="微软雅黑"/>
                  <a:ea charset="-122" pitchFamily="34" typeface="微软雅黑"/>
                </a:rPr>
                <a:t>2014</a:t>
              </a:r>
            </a:p>
          </p:txBody>
        </p:sp>
        <p:sp>
          <p:nvSpPr>
            <p:cNvPr id="74" name="文本框 344"/>
            <p:cNvSpPr txBox="1"/>
            <p:nvPr/>
          </p:nvSpPr>
          <p:spPr>
            <a:xfrm>
              <a:off x="5532069" y="4215123"/>
              <a:ext cx="615697" cy="274320"/>
            </a:xfrm>
            <a:prstGeom prst="rect">
              <a:avLst/>
            </a:prstGeom>
            <a:noFill/>
          </p:spPr>
          <p:txBody>
            <a:bodyPr rtlCol="0" wrap="square">
              <a:spAutoFit/>
            </a:bodyPr>
            <a:lstStyle/>
            <a:p>
              <a:pPr>
                <a:spcBef>
                  <a:spcPts val="450"/>
                </a:spcBef>
              </a:pPr>
              <a:r>
                <a:rPr altLang="zh-CN" lang="en-US" sz="1200">
                  <a:solidFill>
                    <a:schemeClr val="accent3"/>
                  </a:solidFill>
                  <a:latin charset="-122" pitchFamily="34" typeface="微软雅黑"/>
                  <a:ea charset="-122" pitchFamily="34" typeface="微软雅黑"/>
                </a:rPr>
                <a:t>2015</a:t>
              </a:r>
            </a:p>
          </p:txBody>
        </p:sp>
        <p:sp>
          <p:nvSpPr>
            <p:cNvPr id="75" name="文本框 344"/>
            <p:cNvSpPr txBox="1"/>
            <p:nvPr/>
          </p:nvSpPr>
          <p:spPr>
            <a:xfrm>
              <a:off x="6622826" y="4215123"/>
              <a:ext cx="615697" cy="274320"/>
            </a:xfrm>
            <a:prstGeom prst="rect">
              <a:avLst/>
            </a:prstGeom>
            <a:noFill/>
          </p:spPr>
          <p:txBody>
            <a:bodyPr rtlCol="0" wrap="square">
              <a:spAutoFit/>
            </a:bodyPr>
            <a:lstStyle/>
            <a:p>
              <a:pPr>
                <a:spcBef>
                  <a:spcPts val="450"/>
                </a:spcBef>
              </a:pPr>
              <a:r>
                <a:rPr altLang="zh-CN" lang="en-US" sz="1200">
                  <a:solidFill>
                    <a:schemeClr val="accent3"/>
                  </a:solidFill>
                  <a:latin charset="-122" pitchFamily="34" typeface="微软雅黑"/>
                  <a:ea charset="-122" pitchFamily="34" typeface="微软雅黑"/>
                </a:rPr>
                <a:t>2016</a:t>
              </a:r>
            </a:p>
          </p:txBody>
        </p:sp>
      </p:grpSp>
      <p:grpSp>
        <p:nvGrpSpPr>
          <p:cNvPr id="76" name="组合 75"/>
          <p:cNvGrpSpPr/>
          <p:nvPr/>
        </p:nvGrpSpPr>
        <p:grpSpPr>
          <a:xfrm>
            <a:off x="1484411" y="1368700"/>
            <a:ext cx="759713" cy="3096510"/>
            <a:chOff x="1484411" y="1200841"/>
            <a:chExt cx="759713" cy="3096510"/>
          </a:xfrm>
        </p:grpSpPr>
        <p:sp>
          <p:nvSpPr>
            <p:cNvPr id="77" name="文本框 344"/>
            <p:cNvSpPr txBox="1"/>
            <p:nvPr/>
          </p:nvSpPr>
          <p:spPr>
            <a:xfrm>
              <a:off x="1628427" y="4020352"/>
              <a:ext cx="615697" cy="274320"/>
            </a:xfrm>
            <a:prstGeom prst="rect">
              <a:avLst/>
            </a:prstGeom>
            <a:noFill/>
          </p:spPr>
          <p:txBody>
            <a:bodyPr rtlCol="0" wrap="square">
              <a:spAutoFit/>
            </a:bodyPr>
            <a:lstStyle/>
            <a:p>
              <a:pPr algn="just">
                <a:spcBef>
                  <a:spcPts val="450"/>
                </a:spcBef>
              </a:pPr>
              <a:r>
                <a:rPr altLang="zh-CN" lang="en-US" sz="1200">
                  <a:solidFill>
                    <a:schemeClr val="accent1"/>
                  </a:solidFill>
                  <a:latin charset="-122" pitchFamily="34" typeface="微软雅黑"/>
                  <a:ea charset="-122" pitchFamily="34" typeface="微软雅黑"/>
                </a:rPr>
                <a:t>0</a:t>
              </a:r>
            </a:p>
          </p:txBody>
        </p:sp>
        <p:grpSp>
          <p:nvGrpSpPr>
            <p:cNvPr id="78" name="组合 77"/>
            <p:cNvGrpSpPr/>
            <p:nvPr/>
          </p:nvGrpSpPr>
          <p:grpSpPr>
            <a:xfrm>
              <a:off x="1484411" y="1200841"/>
              <a:ext cx="615697" cy="2622921"/>
              <a:chOff x="1484411" y="1200841"/>
              <a:chExt cx="615697" cy="2622921"/>
            </a:xfrm>
          </p:grpSpPr>
          <p:sp>
            <p:nvSpPr>
              <p:cNvPr id="79" name="文本框 344"/>
              <p:cNvSpPr txBox="1"/>
              <p:nvPr/>
            </p:nvSpPr>
            <p:spPr>
              <a:xfrm>
                <a:off x="1484411" y="3546762"/>
                <a:ext cx="615697" cy="274320"/>
              </a:xfrm>
              <a:prstGeom prst="rect">
                <a:avLst/>
              </a:prstGeom>
              <a:noFill/>
            </p:spPr>
            <p:txBody>
              <a:bodyPr rtlCol="0" wrap="square">
                <a:spAutoFit/>
              </a:bodyPr>
              <a:lstStyle/>
              <a:p>
                <a:pPr algn="just">
                  <a:spcBef>
                    <a:spcPts val="450"/>
                  </a:spcBef>
                </a:pPr>
                <a:r>
                  <a:rPr altLang="zh-CN" lang="en-US" sz="1200">
                    <a:solidFill>
                      <a:schemeClr val="accent3"/>
                    </a:solidFill>
                    <a:latin charset="-122" pitchFamily="34" typeface="微软雅黑"/>
                    <a:ea charset="-122" pitchFamily="34" typeface="微软雅黑"/>
                  </a:rPr>
                  <a:t>100</a:t>
                </a:r>
              </a:p>
            </p:txBody>
          </p:sp>
          <p:sp>
            <p:nvSpPr>
              <p:cNvPr id="80" name="文本框 344"/>
              <p:cNvSpPr txBox="1"/>
              <p:nvPr/>
            </p:nvSpPr>
            <p:spPr>
              <a:xfrm>
                <a:off x="1484411" y="3089765"/>
                <a:ext cx="615697" cy="274320"/>
              </a:xfrm>
              <a:prstGeom prst="rect">
                <a:avLst/>
              </a:prstGeom>
              <a:noFill/>
            </p:spPr>
            <p:txBody>
              <a:bodyPr rtlCol="0" wrap="square">
                <a:spAutoFit/>
              </a:bodyPr>
              <a:lstStyle/>
              <a:p>
                <a:pPr algn="just">
                  <a:spcBef>
                    <a:spcPts val="450"/>
                  </a:spcBef>
                </a:pPr>
                <a:r>
                  <a:rPr altLang="zh-CN" lang="en-US" sz="1200">
                    <a:solidFill>
                      <a:schemeClr val="accent3"/>
                    </a:solidFill>
                    <a:latin charset="-122" pitchFamily="34" typeface="微软雅黑"/>
                    <a:ea charset="-122" pitchFamily="34" typeface="微软雅黑"/>
                  </a:rPr>
                  <a:t>200</a:t>
                </a:r>
              </a:p>
            </p:txBody>
          </p:sp>
          <p:sp>
            <p:nvSpPr>
              <p:cNvPr id="81" name="文本框 344"/>
              <p:cNvSpPr txBox="1"/>
              <p:nvPr/>
            </p:nvSpPr>
            <p:spPr>
              <a:xfrm>
                <a:off x="1484411" y="2605017"/>
                <a:ext cx="615697" cy="274320"/>
              </a:xfrm>
              <a:prstGeom prst="rect">
                <a:avLst/>
              </a:prstGeom>
              <a:noFill/>
            </p:spPr>
            <p:txBody>
              <a:bodyPr rtlCol="0" wrap="square">
                <a:spAutoFit/>
              </a:bodyPr>
              <a:lstStyle/>
              <a:p>
                <a:pPr algn="just">
                  <a:spcBef>
                    <a:spcPts val="450"/>
                  </a:spcBef>
                </a:pPr>
                <a:r>
                  <a:rPr altLang="zh-CN" lang="en-US" sz="1200">
                    <a:solidFill>
                      <a:schemeClr val="accent3"/>
                    </a:solidFill>
                    <a:latin charset="-122" pitchFamily="34" typeface="微软雅黑"/>
                    <a:ea charset="-122" pitchFamily="34" typeface="微软雅黑"/>
                  </a:rPr>
                  <a:t>300</a:t>
                </a:r>
              </a:p>
            </p:txBody>
          </p:sp>
          <p:sp>
            <p:nvSpPr>
              <p:cNvPr id="82" name="文本框 344"/>
              <p:cNvSpPr txBox="1"/>
              <p:nvPr/>
            </p:nvSpPr>
            <p:spPr>
              <a:xfrm>
                <a:off x="1484411" y="2131428"/>
                <a:ext cx="615697" cy="274320"/>
              </a:xfrm>
              <a:prstGeom prst="rect">
                <a:avLst/>
              </a:prstGeom>
              <a:noFill/>
            </p:spPr>
            <p:txBody>
              <a:bodyPr rtlCol="0" wrap="square">
                <a:spAutoFit/>
              </a:bodyPr>
              <a:lstStyle/>
              <a:p>
                <a:pPr algn="just">
                  <a:spcBef>
                    <a:spcPts val="450"/>
                  </a:spcBef>
                </a:pPr>
                <a:r>
                  <a:rPr altLang="zh-CN" lang="en-US" sz="1200">
                    <a:solidFill>
                      <a:schemeClr val="accent3"/>
                    </a:solidFill>
                    <a:latin charset="-122" pitchFamily="34" typeface="微软雅黑"/>
                    <a:ea charset="-122" pitchFamily="34" typeface="微软雅黑"/>
                  </a:rPr>
                  <a:t>400</a:t>
                </a:r>
              </a:p>
            </p:txBody>
          </p:sp>
          <p:sp>
            <p:nvSpPr>
              <p:cNvPr id="83" name="文本框 344"/>
              <p:cNvSpPr txBox="1"/>
              <p:nvPr/>
            </p:nvSpPr>
            <p:spPr>
              <a:xfrm>
                <a:off x="1484411" y="1674430"/>
                <a:ext cx="615697" cy="274320"/>
              </a:xfrm>
              <a:prstGeom prst="rect">
                <a:avLst/>
              </a:prstGeom>
              <a:noFill/>
            </p:spPr>
            <p:txBody>
              <a:bodyPr rtlCol="0" wrap="square">
                <a:spAutoFit/>
              </a:bodyPr>
              <a:lstStyle/>
              <a:p>
                <a:pPr algn="just">
                  <a:spcBef>
                    <a:spcPts val="450"/>
                  </a:spcBef>
                </a:pPr>
                <a:r>
                  <a:rPr altLang="zh-CN" lang="en-US" sz="1200">
                    <a:solidFill>
                      <a:schemeClr val="accent3"/>
                    </a:solidFill>
                    <a:latin charset="-122" pitchFamily="34" typeface="微软雅黑"/>
                    <a:ea charset="-122" pitchFamily="34" typeface="微软雅黑"/>
                  </a:rPr>
                  <a:t>500</a:t>
                </a:r>
              </a:p>
            </p:txBody>
          </p:sp>
          <p:sp>
            <p:nvSpPr>
              <p:cNvPr id="84" name="文本框 344"/>
              <p:cNvSpPr txBox="1"/>
              <p:nvPr/>
            </p:nvSpPr>
            <p:spPr>
              <a:xfrm>
                <a:off x="1484411" y="1200841"/>
                <a:ext cx="615697" cy="274320"/>
              </a:xfrm>
              <a:prstGeom prst="rect">
                <a:avLst/>
              </a:prstGeom>
              <a:noFill/>
            </p:spPr>
            <p:txBody>
              <a:bodyPr rtlCol="0" wrap="square">
                <a:spAutoFit/>
              </a:bodyPr>
              <a:lstStyle/>
              <a:p>
                <a:pPr algn="just">
                  <a:spcBef>
                    <a:spcPts val="450"/>
                  </a:spcBef>
                </a:pPr>
                <a:r>
                  <a:rPr altLang="zh-CN" lang="en-US" sz="1200">
                    <a:solidFill>
                      <a:schemeClr val="accent3"/>
                    </a:solidFill>
                    <a:latin charset="-122" pitchFamily="34" typeface="微软雅黑"/>
                    <a:ea charset="-122" pitchFamily="34" typeface="微软雅黑"/>
                  </a:rPr>
                  <a:t>600</a:t>
                </a:r>
              </a:p>
            </p:txBody>
          </p:sp>
        </p:grpSp>
      </p:grpSp>
      <p:sp>
        <p:nvSpPr>
          <p:cNvPr id="85" name="文本框 344"/>
          <p:cNvSpPr txBox="1"/>
          <p:nvPr/>
        </p:nvSpPr>
        <p:spPr>
          <a:xfrm>
            <a:off x="3527608" y="1086351"/>
            <a:ext cx="2180710" cy="365760"/>
          </a:xfrm>
          <a:prstGeom prst="rect">
            <a:avLst/>
          </a:prstGeom>
          <a:noFill/>
        </p:spPr>
        <p:txBody>
          <a:bodyPr rtlCol="0" wrap="square">
            <a:spAutoFit/>
          </a:bodyPr>
          <a:lstStyle/>
          <a:p>
            <a:pPr>
              <a:spcBef>
                <a:spcPts val="450"/>
              </a:spcBef>
            </a:pPr>
            <a:r>
              <a:rPr altLang="en-US" b="1" lang="zh-CN">
                <a:solidFill>
                  <a:schemeClr val="accent1"/>
                </a:solidFill>
                <a:latin charset="-122" pitchFamily="34" typeface="微软雅黑"/>
                <a:ea charset="-122" pitchFamily="34" typeface="微软雅黑"/>
              </a:rPr>
              <a:t>输入标题文字内容</a:t>
            </a:r>
          </a:p>
        </p:txBody>
      </p:sp>
      <p:sp>
        <p:nvSpPr>
          <p:cNvPr id="86" name="文本框 344"/>
          <p:cNvSpPr txBox="1"/>
          <p:nvPr/>
        </p:nvSpPr>
        <p:spPr>
          <a:xfrm>
            <a:off x="7403463" y="1002706"/>
            <a:ext cx="720080" cy="579120"/>
          </a:xfrm>
          <a:prstGeom prst="rect">
            <a:avLst/>
          </a:prstGeom>
          <a:noFill/>
        </p:spPr>
        <p:txBody>
          <a:bodyPr rtlCol="0" wrap="square">
            <a:spAutoFit/>
          </a:bodyPr>
          <a:lstStyle/>
          <a:p>
            <a:pPr>
              <a:spcBef>
                <a:spcPts val="450"/>
              </a:spcBef>
            </a:pPr>
            <a:r>
              <a:rPr altLang="en-US" lang="zh-CN" sz="1600">
                <a:solidFill>
                  <a:schemeClr val="accent2"/>
                </a:solidFill>
                <a:latin charset="-122" pitchFamily="34" typeface="微软雅黑"/>
                <a:ea charset="-122" pitchFamily="34" typeface="微软雅黑"/>
              </a:rPr>
              <a:t>历史新高</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29" name="文本框 28"/>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143282703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69"/>
                                        </p:tgtEl>
                                        <p:attrNameLst>
                                          <p:attrName>style.visibility</p:attrName>
                                        </p:attrNameLst>
                                      </p:cBhvr>
                                      <p:to>
                                        <p:strVal val="visible"/>
                                      </p:to>
                                    </p:set>
                                    <p:animEffect filter="wipe(left)" transition="in">
                                      <p:cBhvr>
                                        <p:cTn dur="500" id="7"/>
                                        <p:tgtEl>
                                          <p:spTgt spid="6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70"/>
                                        </p:tgtEl>
                                        <p:attrNameLst>
                                          <p:attrName>style.visibility</p:attrName>
                                        </p:attrNameLst>
                                      </p:cBhvr>
                                      <p:to>
                                        <p:strVal val="visible"/>
                                      </p:to>
                                    </p:set>
                                    <p:animEffect filter="wipe(left)" transition="in">
                                      <p:cBhvr>
                                        <p:cTn dur="500" id="12"/>
                                        <p:tgtEl>
                                          <p:spTgt spid="70"/>
                                        </p:tgtEl>
                                      </p:cBhvr>
                                    </p:animEffect>
                                  </p:childTnLst>
                                </p:cTn>
                              </p:par>
                              <p:par>
                                <p:cTn fill="hold" id="13" nodeType="withEffect" presetClass="entr" presetID="22" presetSubtype="4">
                                  <p:stCondLst>
                                    <p:cond delay="0"/>
                                  </p:stCondLst>
                                  <p:childTnLst>
                                    <p:set>
                                      <p:cBhvr>
                                        <p:cTn dur="1" fill="hold" id="14">
                                          <p:stCondLst>
                                            <p:cond delay="0"/>
                                          </p:stCondLst>
                                        </p:cTn>
                                        <p:tgtEl>
                                          <p:spTgt spid="76"/>
                                        </p:tgtEl>
                                        <p:attrNameLst>
                                          <p:attrName>style.visibility</p:attrName>
                                        </p:attrNameLst>
                                      </p:cBhvr>
                                      <p:to>
                                        <p:strVal val="visible"/>
                                      </p:to>
                                    </p:set>
                                    <p:animEffect filter="wipe(down)" transition="in">
                                      <p:cBhvr>
                                        <p:cTn dur="500" id="15"/>
                                        <p:tgtEl>
                                          <p:spTgt spid="76"/>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2" presetSubtype="4">
                                  <p:stCondLst>
                                    <p:cond delay="0"/>
                                  </p:stCondLst>
                                  <p:childTnLst>
                                    <p:set>
                                      <p:cBhvr>
                                        <p:cTn dur="1" fill="hold" id="19">
                                          <p:stCondLst>
                                            <p:cond delay="0"/>
                                          </p:stCondLst>
                                        </p:cTn>
                                        <p:tgtEl>
                                          <p:spTgt spid="63"/>
                                        </p:tgtEl>
                                        <p:attrNameLst>
                                          <p:attrName>style.visibility</p:attrName>
                                        </p:attrNameLst>
                                      </p:cBhvr>
                                      <p:to>
                                        <p:strVal val="visible"/>
                                      </p:to>
                                    </p:set>
                                    <p:animEffect filter="wipe(down)" transition="in">
                                      <p:cBhvr>
                                        <p:cTn dur="500" id="20"/>
                                        <p:tgtEl>
                                          <p:spTgt spid="6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4">
                                  <p:stCondLst>
                                    <p:cond delay="0"/>
                                  </p:stCondLst>
                                  <p:childTnLst>
                                    <p:set>
                                      <p:cBhvr>
                                        <p:cTn dur="1" fill="hold" id="24">
                                          <p:stCondLst>
                                            <p:cond delay="0"/>
                                          </p:stCondLst>
                                        </p:cTn>
                                        <p:tgtEl>
                                          <p:spTgt spid="64"/>
                                        </p:tgtEl>
                                        <p:attrNameLst>
                                          <p:attrName>style.visibility</p:attrName>
                                        </p:attrNameLst>
                                      </p:cBhvr>
                                      <p:to>
                                        <p:strVal val="visible"/>
                                      </p:to>
                                    </p:set>
                                    <p:animEffect filter="wipe(down)" transition="in">
                                      <p:cBhvr>
                                        <p:cTn dur="500" id="25"/>
                                        <p:tgtEl>
                                          <p:spTgt spid="64"/>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2" presetSubtype="4">
                                  <p:stCondLst>
                                    <p:cond delay="0"/>
                                  </p:stCondLst>
                                  <p:childTnLst>
                                    <p:set>
                                      <p:cBhvr>
                                        <p:cTn dur="1" fill="hold" id="29">
                                          <p:stCondLst>
                                            <p:cond delay="0"/>
                                          </p:stCondLst>
                                        </p:cTn>
                                        <p:tgtEl>
                                          <p:spTgt spid="65"/>
                                        </p:tgtEl>
                                        <p:attrNameLst>
                                          <p:attrName>style.visibility</p:attrName>
                                        </p:attrNameLst>
                                      </p:cBhvr>
                                      <p:to>
                                        <p:strVal val="visible"/>
                                      </p:to>
                                    </p:set>
                                    <p:animEffect filter="wipe(down)" transition="in">
                                      <p:cBhvr>
                                        <p:cTn dur="500" id="30"/>
                                        <p:tgtEl>
                                          <p:spTgt spid="65"/>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2" presetSubtype="4">
                                  <p:stCondLst>
                                    <p:cond delay="0"/>
                                  </p:stCondLst>
                                  <p:childTnLst>
                                    <p:set>
                                      <p:cBhvr>
                                        <p:cTn dur="1" fill="hold" id="34">
                                          <p:stCondLst>
                                            <p:cond delay="0"/>
                                          </p:stCondLst>
                                        </p:cTn>
                                        <p:tgtEl>
                                          <p:spTgt spid="66"/>
                                        </p:tgtEl>
                                        <p:attrNameLst>
                                          <p:attrName>style.visibility</p:attrName>
                                        </p:attrNameLst>
                                      </p:cBhvr>
                                      <p:to>
                                        <p:strVal val="visible"/>
                                      </p:to>
                                    </p:set>
                                    <p:animEffect filter="wipe(down)" transition="in">
                                      <p:cBhvr>
                                        <p:cTn dur="500" id="35"/>
                                        <p:tgtEl>
                                          <p:spTgt spid="66"/>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2" presetSubtype="4">
                                  <p:stCondLst>
                                    <p:cond delay="0"/>
                                  </p:stCondLst>
                                  <p:childTnLst>
                                    <p:set>
                                      <p:cBhvr>
                                        <p:cTn dur="1" fill="hold" id="39">
                                          <p:stCondLst>
                                            <p:cond delay="0"/>
                                          </p:stCondLst>
                                        </p:cTn>
                                        <p:tgtEl>
                                          <p:spTgt spid="67"/>
                                        </p:tgtEl>
                                        <p:attrNameLst>
                                          <p:attrName>style.visibility</p:attrName>
                                        </p:attrNameLst>
                                      </p:cBhvr>
                                      <p:to>
                                        <p:strVal val="visible"/>
                                      </p:to>
                                    </p:set>
                                    <p:animEffect filter="wipe(down)" transition="in">
                                      <p:cBhvr>
                                        <p:cTn dur="500" id="40"/>
                                        <p:tgtEl>
                                          <p:spTgt spid="67"/>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42" presetSubtype="0">
                                  <p:stCondLst>
                                    <p:cond delay="0"/>
                                  </p:stCondLst>
                                  <p:childTnLst>
                                    <p:set>
                                      <p:cBhvr>
                                        <p:cTn dur="1" fill="hold" id="44">
                                          <p:stCondLst>
                                            <p:cond delay="0"/>
                                          </p:stCondLst>
                                        </p:cTn>
                                        <p:tgtEl>
                                          <p:spTgt spid="68"/>
                                        </p:tgtEl>
                                        <p:attrNameLst>
                                          <p:attrName>style.visibility</p:attrName>
                                        </p:attrNameLst>
                                      </p:cBhvr>
                                      <p:to>
                                        <p:strVal val="visible"/>
                                      </p:to>
                                    </p:set>
                                    <p:animEffect filter="fade" transition="in">
                                      <p:cBhvr>
                                        <p:cTn dur="500" id="45"/>
                                        <p:tgtEl>
                                          <p:spTgt spid="68"/>
                                        </p:tgtEl>
                                      </p:cBhvr>
                                    </p:animEffect>
                                    <p:anim calcmode="lin" valueType="num">
                                      <p:cBhvr>
                                        <p:cTn dur="500" fill="hold" id="46"/>
                                        <p:tgtEl>
                                          <p:spTgt spid="68"/>
                                        </p:tgtEl>
                                        <p:attrNameLst>
                                          <p:attrName>ppt_x</p:attrName>
                                        </p:attrNameLst>
                                      </p:cBhvr>
                                      <p:tavLst>
                                        <p:tav tm="0">
                                          <p:val>
                                            <p:strVal val="#ppt_x"/>
                                          </p:val>
                                        </p:tav>
                                        <p:tav tm="100000">
                                          <p:val>
                                            <p:strVal val="#ppt_x"/>
                                          </p:val>
                                        </p:tav>
                                      </p:tavLst>
                                    </p:anim>
                                    <p:anim calcmode="lin" valueType="num">
                                      <p:cBhvr>
                                        <p:cTn dur="500" fill="hold" id="47"/>
                                        <p:tgtEl>
                                          <p:spTgt spid="68"/>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86"/>
                                        </p:tgtEl>
                                        <p:attrNameLst>
                                          <p:attrName>style.visibility</p:attrName>
                                        </p:attrNameLst>
                                      </p:cBhvr>
                                      <p:to>
                                        <p:strVal val="visible"/>
                                      </p:to>
                                    </p:set>
                                    <p:animEffect filter="fade" transition="in">
                                      <p:cBhvr>
                                        <p:cTn dur="500" id="50"/>
                                        <p:tgtEl>
                                          <p:spTgt spid="86"/>
                                        </p:tgtEl>
                                      </p:cBhvr>
                                    </p:animEffect>
                                    <p:anim calcmode="lin" valueType="num">
                                      <p:cBhvr>
                                        <p:cTn dur="500" fill="hold" id="51"/>
                                        <p:tgtEl>
                                          <p:spTgt spid="86"/>
                                        </p:tgtEl>
                                        <p:attrNameLst>
                                          <p:attrName>ppt_x</p:attrName>
                                        </p:attrNameLst>
                                      </p:cBhvr>
                                      <p:tavLst>
                                        <p:tav tm="0">
                                          <p:val>
                                            <p:strVal val="#ppt_x"/>
                                          </p:val>
                                        </p:tav>
                                        <p:tav tm="100000">
                                          <p:val>
                                            <p:strVal val="#ppt_x"/>
                                          </p:val>
                                        </p:tav>
                                      </p:tavLst>
                                    </p:anim>
                                    <p:anim calcmode="lin" valueType="num">
                                      <p:cBhvr>
                                        <p:cTn dur="500" fill="hold" id="52"/>
                                        <p:tgtEl>
                                          <p:spTgt spid="86"/>
                                        </p:tgtEl>
                                        <p:attrNameLst>
                                          <p:attrName>ppt_y</p:attrName>
                                        </p:attrNameLst>
                                      </p:cBhvr>
                                      <p:tavLst>
                                        <p:tav tm="0">
                                          <p:val>
                                            <p:strVal val="#ppt_y+.1"/>
                                          </p:val>
                                        </p:tav>
                                        <p:tav tm="100000">
                                          <p:val>
                                            <p:strVal val="#ppt_y"/>
                                          </p:val>
                                        </p:tav>
                                      </p:tavLst>
                                    </p:anim>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53" presetSubtype="0">
                                  <p:stCondLst>
                                    <p:cond delay="0"/>
                                  </p:stCondLst>
                                  <p:childTnLst>
                                    <p:set>
                                      <p:cBhvr>
                                        <p:cTn dur="1" fill="hold" id="56">
                                          <p:stCondLst>
                                            <p:cond delay="0"/>
                                          </p:stCondLst>
                                        </p:cTn>
                                        <p:tgtEl>
                                          <p:spTgt spid="85"/>
                                        </p:tgtEl>
                                        <p:attrNameLst>
                                          <p:attrName>style.visibility</p:attrName>
                                        </p:attrNameLst>
                                      </p:cBhvr>
                                      <p:to>
                                        <p:strVal val="visible"/>
                                      </p:to>
                                    </p:set>
                                    <p:anim calcmode="lin" valueType="num">
                                      <p:cBhvr>
                                        <p:cTn dur="500" fill="hold" id="57"/>
                                        <p:tgtEl>
                                          <p:spTgt spid="85"/>
                                        </p:tgtEl>
                                        <p:attrNameLst>
                                          <p:attrName>ppt_w</p:attrName>
                                        </p:attrNameLst>
                                      </p:cBhvr>
                                      <p:tavLst>
                                        <p:tav tm="0">
                                          <p:val>
                                            <p:fltVal val="0"/>
                                          </p:val>
                                        </p:tav>
                                        <p:tav tm="100000">
                                          <p:val>
                                            <p:strVal val="#ppt_w"/>
                                          </p:val>
                                        </p:tav>
                                      </p:tavLst>
                                    </p:anim>
                                    <p:anim calcmode="lin" valueType="num">
                                      <p:cBhvr>
                                        <p:cTn dur="500" fill="hold" id="58"/>
                                        <p:tgtEl>
                                          <p:spTgt spid="85"/>
                                        </p:tgtEl>
                                        <p:attrNameLst>
                                          <p:attrName>ppt_h</p:attrName>
                                        </p:attrNameLst>
                                      </p:cBhvr>
                                      <p:tavLst>
                                        <p:tav tm="0">
                                          <p:val>
                                            <p:fltVal val="0"/>
                                          </p:val>
                                        </p:tav>
                                        <p:tav tm="100000">
                                          <p:val>
                                            <p:strVal val="#ppt_h"/>
                                          </p:val>
                                        </p:tav>
                                      </p:tavLst>
                                    </p:anim>
                                    <p:animEffect filter="fade" transition="in">
                                      <p:cBhvr>
                                        <p:cTn dur="500" id="59"/>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66"/>
      <p:bldP grpId="0" spid="67"/>
      <p:bldP grpId="0" spid="68"/>
      <p:bldP grpId="0" spid="85"/>
      <p:bldP grpId="0" spid="8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4"/>
          <p:cNvGrpSpPr/>
          <p:nvPr/>
        </p:nvGrpSpPr>
        <p:grpSpPr>
          <a:xfrm>
            <a:off x="1216025" y="1400175"/>
            <a:ext cx="1604963" cy="1417638"/>
            <a:chExt cx="1604963" cy="1417638"/>
          </a:xfrm>
          <a:solidFill>
            <a:schemeClr val="bg1"/>
          </a:solidFill>
        </p:grpSpPr>
        <p:sp>
          <p:nvSpPr>
            <p:cNvPr id="29" name="Freeform 199"/>
            <p:cNvSpPr>
              <a:spLocks noChangeArrowheads="1"/>
            </p:cNvSpPr>
            <p:nvPr/>
          </p:nvSpPr>
          <p:spPr bwMode="auto">
            <a:xfrm>
              <a:off x="195263" y="1174751"/>
              <a:ext cx="201613" cy="190500"/>
            </a:xfrm>
            <a:custGeom>
              <a:gdLst>
                <a:gd fmla="*/ 187612 w 72" name="T0"/>
                <a:gd fmla="*/ 0 h 68" name="T1"/>
                <a:gd fmla="*/ 0 w 72" name="T2"/>
                <a:gd fmla="*/ 159684 h 68" name="T3"/>
                <a:gd fmla="*/ 33602 w 72" name="T4"/>
                <a:gd fmla="*/ 190500 h 68" name="T5"/>
                <a:gd fmla="*/ 201613 w 72" name="T6"/>
                <a:gd fmla="*/ 14007 h 68" name="T7"/>
                <a:gd fmla="*/ 187612 w 72" name="T8"/>
                <a:gd fmla="*/ 0 h 68" name="T9"/>
                <a:gd fmla="*/ 0 60000 65536" name="T10"/>
                <a:gd fmla="*/ 0 60000 65536" name="T11"/>
                <a:gd fmla="*/ 0 60000 65536" name="T12"/>
                <a:gd fmla="*/ 0 60000 65536" name="T13"/>
                <a:gd fmla="*/ 0 60000 65536" name="T14"/>
                <a:gd fmla="*/ 0 w 72" name="T15"/>
                <a:gd fmla="*/ 0 h 68" name="T16"/>
                <a:gd fmla="*/ 72 w 72" name="T17"/>
                <a:gd fmla="*/ 68 h 68" name="T18"/>
              </a:gdLst>
              <a:cxnLst>
                <a:cxn ang="T10">
                  <a:pos x="T0" y="T1"/>
                </a:cxn>
                <a:cxn ang="T11">
                  <a:pos x="T2" y="T3"/>
                </a:cxn>
                <a:cxn ang="T12">
                  <a:pos x="T4" y="T5"/>
                </a:cxn>
                <a:cxn ang="T13">
                  <a:pos x="T6" y="T7"/>
                </a:cxn>
                <a:cxn ang="T14">
                  <a:pos x="T8" y="T9"/>
                </a:cxn>
              </a:cxnLst>
              <a:rect b="T18" l="T15" r="T17" t="T16"/>
              <a:pathLst>
                <a:path h="68" w="72">
                  <a:moveTo>
                    <a:pt x="67" y="0"/>
                  </a:moveTo>
                  <a:cubicBezTo>
                    <a:pt x="0" y="57"/>
                    <a:pt x="0" y="57"/>
                    <a:pt x="0" y="57"/>
                  </a:cubicBezTo>
                  <a:cubicBezTo>
                    <a:pt x="5" y="62"/>
                    <a:pt x="7" y="63"/>
                    <a:pt x="12" y="68"/>
                  </a:cubicBezTo>
                  <a:cubicBezTo>
                    <a:pt x="72" y="5"/>
                    <a:pt x="72" y="5"/>
                    <a:pt x="72" y="5"/>
                  </a:cubicBezTo>
                  <a:cubicBezTo>
                    <a:pt x="68" y="2"/>
                    <a:pt x="70" y="3"/>
                    <a:pt x="67"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30" name="Freeform 200"/>
            <p:cNvSpPr>
              <a:spLocks noChangeArrowheads="1"/>
            </p:cNvSpPr>
            <p:nvPr/>
          </p:nvSpPr>
          <p:spPr bwMode="auto">
            <a:xfrm>
              <a:off x="239713" y="1206501"/>
              <a:ext cx="182563" cy="196850"/>
            </a:xfrm>
            <a:custGeom>
              <a:gdLst>
                <a:gd fmla="*/ 174137 w 65" name="T0"/>
                <a:gd fmla="*/ 0 h 71" name="T1"/>
                <a:gd fmla="*/ 0 w 65" name="T2"/>
                <a:gd fmla="*/ 171897 h 71" name="T3"/>
                <a:gd fmla="*/ 28087 w 65" name="T4"/>
                <a:gd fmla="*/ 196850 h 71" name="T5"/>
                <a:gd fmla="*/ 182563 w 65" name="T6"/>
                <a:gd fmla="*/ 13863 h 71" name="T7"/>
                <a:gd fmla="*/ 174137 w 65" name="T8"/>
                <a:gd fmla="*/ 0 h 71" name="T9"/>
                <a:gd fmla="*/ 0 60000 65536" name="T10"/>
                <a:gd fmla="*/ 0 60000 65536" name="T11"/>
                <a:gd fmla="*/ 0 60000 65536" name="T12"/>
                <a:gd fmla="*/ 0 60000 65536" name="T13"/>
                <a:gd fmla="*/ 0 60000 65536" name="T14"/>
                <a:gd fmla="*/ 0 w 65" name="T15"/>
                <a:gd fmla="*/ 0 h 71" name="T16"/>
                <a:gd fmla="*/ 65 w 65" name="T17"/>
                <a:gd fmla="*/ 71 h 71" name="T18"/>
              </a:gdLst>
              <a:cxnLst>
                <a:cxn ang="T10">
                  <a:pos x="T0" y="T1"/>
                </a:cxn>
                <a:cxn ang="T11">
                  <a:pos x="T2" y="T3"/>
                </a:cxn>
                <a:cxn ang="T12">
                  <a:pos x="T4" y="T5"/>
                </a:cxn>
                <a:cxn ang="T13">
                  <a:pos x="T6" y="T7"/>
                </a:cxn>
                <a:cxn ang="T14">
                  <a:pos x="T8" y="T9"/>
                </a:cxn>
              </a:cxnLst>
              <a:rect b="T18" l="T15" r="T17" t="T16"/>
              <a:pathLst>
                <a:path h="71" w="65">
                  <a:moveTo>
                    <a:pt x="62" y="0"/>
                  </a:moveTo>
                  <a:cubicBezTo>
                    <a:pt x="0" y="62"/>
                    <a:pt x="0" y="62"/>
                    <a:pt x="0" y="62"/>
                  </a:cubicBezTo>
                  <a:cubicBezTo>
                    <a:pt x="5" y="66"/>
                    <a:pt x="5" y="67"/>
                    <a:pt x="10" y="71"/>
                  </a:cubicBezTo>
                  <a:cubicBezTo>
                    <a:pt x="65" y="5"/>
                    <a:pt x="65" y="5"/>
                    <a:pt x="65" y="5"/>
                  </a:cubicBezTo>
                  <a:cubicBezTo>
                    <a:pt x="63" y="2"/>
                    <a:pt x="65" y="4"/>
                    <a:pt x="62"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31" name="Freeform 201"/>
            <p:cNvSpPr>
              <a:spLocks noChangeArrowheads="1"/>
            </p:cNvSpPr>
            <p:nvPr/>
          </p:nvSpPr>
          <p:spPr bwMode="auto">
            <a:xfrm>
              <a:off x="136525" y="1133476"/>
              <a:ext cx="230188" cy="176213"/>
            </a:xfrm>
            <a:custGeom>
              <a:gdLst>
                <a:gd fmla="*/ 210538 w 82" name="T0"/>
                <a:gd fmla="*/ 0 h 63" name="T1"/>
                <a:gd fmla="*/ 0 w 82" name="T2"/>
                <a:gd fmla="*/ 123069 h 63" name="T3"/>
                <a:gd fmla="*/ 42108 w 82" name="T4"/>
                <a:gd fmla="*/ 176213 h 63" name="T5"/>
                <a:gd fmla="*/ 230188 w 82" name="T6"/>
                <a:gd fmla="*/ 19579 h 63" name="T7"/>
                <a:gd fmla="*/ 210538 w 82" name="T8"/>
                <a:gd fmla="*/ 0 h 63" name="T9"/>
                <a:gd fmla="*/ 0 60000 65536" name="T10"/>
                <a:gd fmla="*/ 0 60000 65536" name="T11"/>
                <a:gd fmla="*/ 0 60000 65536" name="T12"/>
                <a:gd fmla="*/ 0 60000 65536" name="T13"/>
                <a:gd fmla="*/ 0 60000 65536" name="T14"/>
                <a:gd fmla="*/ 0 w 82" name="T15"/>
                <a:gd fmla="*/ 0 h 63" name="T16"/>
                <a:gd fmla="*/ 82 w 82" name="T17"/>
                <a:gd fmla="*/ 63 h 63" name="T18"/>
              </a:gdLst>
              <a:cxnLst>
                <a:cxn ang="T10">
                  <a:pos x="T0" y="T1"/>
                </a:cxn>
                <a:cxn ang="T11">
                  <a:pos x="T2" y="T3"/>
                </a:cxn>
                <a:cxn ang="T12">
                  <a:pos x="T4" y="T5"/>
                </a:cxn>
                <a:cxn ang="T13">
                  <a:pos x="T6" y="T7"/>
                </a:cxn>
                <a:cxn ang="T14">
                  <a:pos x="T8" y="T9"/>
                </a:cxn>
              </a:cxnLst>
              <a:rect b="T18" l="T15" r="T17" t="T16"/>
              <a:pathLst>
                <a:path h="62" w="82">
                  <a:moveTo>
                    <a:pt x="75" y="0"/>
                  </a:moveTo>
                  <a:cubicBezTo>
                    <a:pt x="0" y="44"/>
                    <a:pt x="0" y="44"/>
                    <a:pt x="0" y="44"/>
                  </a:cubicBezTo>
                  <a:cubicBezTo>
                    <a:pt x="7" y="54"/>
                    <a:pt x="7" y="54"/>
                    <a:pt x="15" y="63"/>
                  </a:cubicBezTo>
                  <a:cubicBezTo>
                    <a:pt x="82" y="7"/>
                    <a:pt x="82" y="7"/>
                    <a:pt x="82" y="7"/>
                  </a:cubicBezTo>
                  <a:cubicBezTo>
                    <a:pt x="77" y="2"/>
                    <a:pt x="79" y="5"/>
                    <a:pt x="75"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32" name="Freeform 202"/>
            <p:cNvSpPr>
              <a:spLocks noChangeArrowheads="1"/>
            </p:cNvSpPr>
            <p:nvPr/>
          </p:nvSpPr>
          <p:spPr bwMode="auto">
            <a:xfrm>
              <a:off x="87313" y="1085851"/>
              <a:ext cx="247650" cy="147638"/>
            </a:xfrm>
            <a:custGeom>
              <a:gdLst>
                <a:gd fmla="*/ 228172 w 89" name="T0"/>
                <a:gd fmla="*/ 0 h 53" name="T1"/>
                <a:gd fmla="*/ 0 w 89" name="T2"/>
                <a:gd fmla="*/ 86354 h 53" name="T3"/>
                <a:gd fmla="*/ 36174 w 89" name="T4"/>
                <a:gd fmla="*/ 147638 h 53" name="T5"/>
                <a:gd fmla="*/ 247650 w 89" name="T6"/>
                <a:gd fmla="*/ 27856 h 53" name="T7"/>
                <a:gd fmla="*/ 228172 w 89" name="T8"/>
                <a:gd fmla="*/ 0 h 53" name="T9"/>
                <a:gd fmla="*/ 0 60000 65536" name="T10"/>
                <a:gd fmla="*/ 0 60000 65536" name="T11"/>
                <a:gd fmla="*/ 0 60000 65536" name="T12"/>
                <a:gd fmla="*/ 0 60000 65536" name="T13"/>
                <a:gd fmla="*/ 0 60000 65536" name="T14"/>
                <a:gd fmla="*/ 0 w 89" name="T15"/>
                <a:gd fmla="*/ 0 h 53" name="T16"/>
                <a:gd fmla="*/ 89 w 89" name="T17"/>
                <a:gd fmla="*/ 53 h 53" name="T18"/>
              </a:gdLst>
              <a:cxnLst>
                <a:cxn ang="T10">
                  <a:pos x="T0" y="T1"/>
                </a:cxn>
                <a:cxn ang="T11">
                  <a:pos x="T2" y="T3"/>
                </a:cxn>
                <a:cxn ang="T12">
                  <a:pos x="T4" y="T5"/>
                </a:cxn>
                <a:cxn ang="T13">
                  <a:pos x="T6" y="T7"/>
                </a:cxn>
                <a:cxn ang="T14">
                  <a:pos x="T8" y="T9"/>
                </a:cxn>
              </a:cxnLst>
              <a:rect b="T18" l="T15" r="T17" t="T16"/>
              <a:pathLst>
                <a:path h="52" w="89">
                  <a:moveTo>
                    <a:pt x="82" y="0"/>
                  </a:moveTo>
                  <a:cubicBezTo>
                    <a:pt x="0" y="31"/>
                    <a:pt x="0" y="31"/>
                    <a:pt x="0" y="31"/>
                  </a:cubicBezTo>
                  <a:cubicBezTo>
                    <a:pt x="5" y="40"/>
                    <a:pt x="7" y="45"/>
                    <a:pt x="13" y="53"/>
                  </a:cubicBezTo>
                  <a:cubicBezTo>
                    <a:pt x="89" y="10"/>
                    <a:pt x="89" y="10"/>
                    <a:pt x="89" y="10"/>
                  </a:cubicBezTo>
                  <a:cubicBezTo>
                    <a:pt x="86" y="5"/>
                    <a:pt x="85" y="5"/>
                    <a:pt x="82"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33" name="Freeform 203"/>
            <p:cNvSpPr>
              <a:spLocks noChangeArrowheads="1"/>
            </p:cNvSpPr>
            <p:nvPr/>
          </p:nvSpPr>
          <p:spPr bwMode="auto">
            <a:xfrm>
              <a:off x="44450" y="1041401"/>
              <a:ext cx="263525" cy="111125"/>
            </a:xfrm>
            <a:custGeom>
              <a:gdLst>
                <a:gd fmla="*/ 249508 w 94" name="T0"/>
                <a:gd fmla="*/ 0 h 40" name="T1"/>
                <a:gd fmla="*/ 0 w 94" name="T2"/>
                <a:gd fmla="*/ 30559 h 40" name="T3"/>
                <a:gd fmla="*/ 33641 w 94" name="T4"/>
                <a:gd fmla="*/ 111125 h 40" name="T5"/>
                <a:gd fmla="*/ 263525 w 94" name="T6"/>
                <a:gd fmla="*/ 25003 h 40" name="T7"/>
                <a:gd fmla="*/ 249508 w 94" name="T8"/>
                <a:gd fmla="*/ 0 h 40" name="T9"/>
                <a:gd fmla="*/ 0 60000 65536" name="T10"/>
                <a:gd fmla="*/ 0 60000 65536" name="T11"/>
                <a:gd fmla="*/ 0 60000 65536" name="T12"/>
                <a:gd fmla="*/ 0 60000 65536" name="T13"/>
                <a:gd fmla="*/ 0 60000 65536" name="T14"/>
                <a:gd fmla="*/ 0 w 94" name="T15"/>
                <a:gd fmla="*/ 0 h 40" name="T16"/>
                <a:gd fmla="*/ 94 w 94" name="T17"/>
                <a:gd fmla="*/ 40 h 40" name="T18"/>
              </a:gdLst>
              <a:cxnLst>
                <a:cxn ang="T10">
                  <a:pos x="T0" y="T1"/>
                </a:cxn>
                <a:cxn ang="T11">
                  <a:pos x="T2" y="T3"/>
                </a:cxn>
                <a:cxn ang="T12">
                  <a:pos x="T4" y="T5"/>
                </a:cxn>
                <a:cxn ang="T13">
                  <a:pos x="T6" y="T7"/>
                </a:cxn>
                <a:cxn ang="T14">
                  <a:pos x="T8" y="T9"/>
                </a:cxn>
              </a:cxnLst>
              <a:rect b="T18" l="T15" r="T17" t="T16"/>
              <a:pathLst>
                <a:path h="40" w="94">
                  <a:moveTo>
                    <a:pt x="89" y="0"/>
                  </a:moveTo>
                  <a:cubicBezTo>
                    <a:pt x="0" y="11"/>
                    <a:pt x="0" y="11"/>
                    <a:pt x="0" y="11"/>
                  </a:cubicBezTo>
                  <a:cubicBezTo>
                    <a:pt x="4" y="24"/>
                    <a:pt x="6" y="28"/>
                    <a:pt x="12" y="40"/>
                  </a:cubicBezTo>
                  <a:cubicBezTo>
                    <a:pt x="94" y="9"/>
                    <a:pt x="94" y="9"/>
                    <a:pt x="94" y="9"/>
                  </a:cubicBezTo>
                  <a:cubicBezTo>
                    <a:pt x="90" y="2"/>
                    <a:pt x="92" y="6"/>
                    <a:pt x="89"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34" name="Freeform 204"/>
            <p:cNvSpPr>
              <a:spLocks noChangeArrowheads="1"/>
            </p:cNvSpPr>
            <p:nvPr/>
          </p:nvSpPr>
          <p:spPr bwMode="auto">
            <a:xfrm>
              <a:off x="1195388" y="1184276"/>
              <a:ext cx="195263" cy="195263"/>
            </a:xfrm>
            <a:custGeom>
              <a:gdLst>
                <a:gd fmla="*/ 0 w 70" name="T0"/>
                <a:gd fmla="*/ 16737 h 70" name="T1"/>
                <a:gd fmla="*/ 161789 w 70" name="T2"/>
                <a:gd fmla="*/ 195263 h 70" name="T3"/>
                <a:gd fmla="*/ 195263 w 70" name="T4"/>
                <a:gd fmla="*/ 164579 h 70" name="T5"/>
                <a:gd fmla="*/ 13947 w 70" name="T6"/>
                <a:gd fmla="*/ 0 h 70" name="T7"/>
                <a:gd fmla="*/ 0 w 70" name="T8"/>
                <a:gd fmla="*/ 16737 h 70" name="T9"/>
                <a:gd fmla="*/ 0 60000 65536" name="T10"/>
                <a:gd fmla="*/ 0 60000 65536" name="T11"/>
                <a:gd fmla="*/ 0 60000 65536" name="T12"/>
                <a:gd fmla="*/ 0 60000 65536" name="T13"/>
                <a:gd fmla="*/ 0 60000 65536" name="T14"/>
                <a:gd fmla="*/ 0 w 70" name="T15"/>
                <a:gd fmla="*/ 0 h 70" name="T16"/>
                <a:gd fmla="*/ 70 w 70" name="T17"/>
                <a:gd fmla="*/ 70 h 70" name="T18"/>
              </a:gdLst>
              <a:cxnLst>
                <a:cxn ang="T10">
                  <a:pos x="T0" y="T1"/>
                </a:cxn>
                <a:cxn ang="T11">
                  <a:pos x="T2" y="T3"/>
                </a:cxn>
                <a:cxn ang="T12">
                  <a:pos x="T4" y="T5"/>
                </a:cxn>
                <a:cxn ang="T13">
                  <a:pos x="T6" y="T7"/>
                </a:cxn>
                <a:cxn ang="T14">
                  <a:pos x="T8" y="T9"/>
                </a:cxn>
              </a:cxnLst>
              <a:rect b="T18" l="T15" r="T17" t="T16"/>
              <a:pathLst>
                <a:path h="70" w="70">
                  <a:moveTo>
                    <a:pt x="0" y="6"/>
                  </a:moveTo>
                  <a:cubicBezTo>
                    <a:pt x="58" y="70"/>
                    <a:pt x="58" y="70"/>
                    <a:pt x="58" y="70"/>
                  </a:cubicBezTo>
                  <a:cubicBezTo>
                    <a:pt x="63" y="66"/>
                    <a:pt x="65" y="65"/>
                    <a:pt x="70" y="59"/>
                  </a:cubicBezTo>
                  <a:cubicBezTo>
                    <a:pt x="5" y="0"/>
                    <a:pt x="5" y="0"/>
                    <a:pt x="5" y="0"/>
                  </a:cubicBezTo>
                  <a:cubicBezTo>
                    <a:pt x="2" y="4"/>
                    <a:pt x="3" y="2"/>
                    <a:pt x="0" y="6"/>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35" name="Freeform 206"/>
            <p:cNvSpPr>
              <a:spLocks noChangeArrowheads="1"/>
            </p:cNvSpPr>
            <p:nvPr/>
          </p:nvSpPr>
          <p:spPr bwMode="auto">
            <a:xfrm>
              <a:off x="1166813" y="1217613"/>
              <a:ext cx="176213" cy="200025"/>
            </a:xfrm>
            <a:custGeom>
              <a:gdLst>
                <a:gd fmla="*/ 0 w 63" name="T0"/>
                <a:gd fmla="*/ 11113 h 72" name="T1"/>
                <a:gd fmla="*/ 151040 w 63" name="T2"/>
                <a:gd fmla="*/ 200025 h 72" name="T3"/>
                <a:gd fmla="*/ 176213 w 63" name="T4"/>
                <a:gd fmla="*/ 175022 h 72" name="T5"/>
                <a:gd fmla="*/ 11188 w 63" name="T6"/>
                <a:gd fmla="*/ 0 h 72" name="T7"/>
                <a:gd fmla="*/ 0 w 63" name="T8"/>
                <a:gd fmla="*/ 11113 h 72" name="T9"/>
                <a:gd fmla="*/ 0 60000 65536" name="T10"/>
                <a:gd fmla="*/ 0 60000 65536" name="T11"/>
                <a:gd fmla="*/ 0 60000 65536" name="T12"/>
                <a:gd fmla="*/ 0 60000 65536" name="T13"/>
                <a:gd fmla="*/ 0 60000 65536" name="T14"/>
                <a:gd fmla="*/ 0 w 63" name="T15"/>
                <a:gd fmla="*/ 0 h 72" name="T16"/>
                <a:gd fmla="*/ 63 w 63" name="T17"/>
                <a:gd fmla="*/ 72 h 72" name="T18"/>
              </a:gdLst>
              <a:cxnLst>
                <a:cxn ang="T10">
                  <a:pos x="T0" y="T1"/>
                </a:cxn>
                <a:cxn ang="T11">
                  <a:pos x="T2" y="T3"/>
                </a:cxn>
                <a:cxn ang="T12">
                  <a:pos x="T4" y="T5"/>
                </a:cxn>
                <a:cxn ang="T13">
                  <a:pos x="T6" y="T7"/>
                </a:cxn>
                <a:cxn ang="T14">
                  <a:pos x="T8" y="T9"/>
                </a:cxn>
              </a:cxnLst>
              <a:rect b="T18" l="T15" r="T17" t="T16"/>
              <a:pathLst>
                <a:path h="72" w="62">
                  <a:moveTo>
                    <a:pt x="0" y="4"/>
                  </a:moveTo>
                  <a:cubicBezTo>
                    <a:pt x="54" y="72"/>
                    <a:pt x="54" y="72"/>
                    <a:pt x="54" y="72"/>
                  </a:cubicBezTo>
                  <a:cubicBezTo>
                    <a:pt x="59" y="68"/>
                    <a:pt x="59" y="67"/>
                    <a:pt x="63" y="63"/>
                  </a:cubicBezTo>
                  <a:cubicBezTo>
                    <a:pt x="4" y="0"/>
                    <a:pt x="4" y="0"/>
                    <a:pt x="4" y="0"/>
                  </a:cubicBezTo>
                  <a:cubicBezTo>
                    <a:pt x="1" y="3"/>
                    <a:pt x="3" y="1"/>
                    <a:pt x="0" y="4"/>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36" name="Freeform 207"/>
            <p:cNvSpPr>
              <a:spLocks noChangeArrowheads="1"/>
            </p:cNvSpPr>
            <p:nvPr/>
          </p:nvSpPr>
          <p:spPr bwMode="auto">
            <a:xfrm>
              <a:off x="1225550" y="1144588"/>
              <a:ext cx="223838" cy="180975"/>
            </a:xfrm>
            <a:custGeom>
              <a:gdLst>
                <a:gd fmla="*/ 0 w 80" name="T0"/>
                <a:gd fmla="*/ 19490 h 65" name="T1"/>
                <a:gd fmla="*/ 184666 w 80" name="T2"/>
                <a:gd fmla="*/ 180975 h 65" name="T3"/>
                <a:gd fmla="*/ 223838 w 80" name="T4"/>
                <a:gd fmla="*/ 128075 h 65" name="T5"/>
                <a:gd fmla="*/ 19586 w 80" name="T6"/>
                <a:gd fmla="*/ 0 h 65" name="T7"/>
                <a:gd fmla="*/ 0 w 80" name="T8"/>
                <a:gd fmla="*/ 19490 h 65" name="T9"/>
                <a:gd fmla="*/ 0 60000 65536" name="T10"/>
                <a:gd fmla="*/ 0 60000 65536" name="T11"/>
                <a:gd fmla="*/ 0 60000 65536" name="T12"/>
                <a:gd fmla="*/ 0 60000 65536" name="T13"/>
                <a:gd fmla="*/ 0 60000 65536" name="T14"/>
                <a:gd fmla="*/ 0 w 80" name="T15"/>
                <a:gd fmla="*/ 0 h 65" name="T16"/>
                <a:gd fmla="*/ 80 w 80" name="T17"/>
                <a:gd fmla="*/ 65 h 65" name="T18"/>
              </a:gdLst>
              <a:cxnLst>
                <a:cxn ang="T10">
                  <a:pos x="T0" y="T1"/>
                </a:cxn>
                <a:cxn ang="T11">
                  <a:pos x="T2" y="T3"/>
                </a:cxn>
                <a:cxn ang="T12">
                  <a:pos x="T4" y="T5"/>
                </a:cxn>
                <a:cxn ang="T13">
                  <a:pos x="T6" y="T7"/>
                </a:cxn>
                <a:cxn ang="T14">
                  <a:pos x="T8" y="T9"/>
                </a:cxn>
              </a:cxnLst>
              <a:rect b="T18" l="T15" r="T17" t="T16"/>
              <a:pathLst>
                <a:path h="65" w="80">
                  <a:moveTo>
                    <a:pt x="0" y="7"/>
                  </a:moveTo>
                  <a:cubicBezTo>
                    <a:pt x="66" y="65"/>
                    <a:pt x="66" y="65"/>
                    <a:pt x="66" y="65"/>
                  </a:cubicBezTo>
                  <a:cubicBezTo>
                    <a:pt x="74" y="55"/>
                    <a:pt x="74" y="56"/>
                    <a:pt x="80" y="46"/>
                  </a:cubicBezTo>
                  <a:cubicBezTo>
                    <a:pt x="7" y="0"/>
                    <a:pt x="7" y="0"/>
                    <a:pt x="7" y="0"/>
                  </a:cubicBezTo>
                  <a:cubicBezTo>
                    <a:pt x="3" y="6"/>
                    <a:pt x="6" y="1"/>
                    <a:pt x="0" y="7"/>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37" name="Freeform 208"/>
            <p:cNvSpPr>
              <a:spLocks noChangeArrowheads="1"/>
            </p:cNvSpPr>
            <p:nvPr/>
          </p:nvSpPr>
          <p:spPr bwMode="auto">
            <a:xfrm>
              <a:off x="1258888" y="1096963"/>
              <a:ext cx="242888" cy="153988"/>
            </a:xfrm>
            <a:custGeom>
              <a:gdLst>
                <a:gd fmla="*/ 0 w 87" name="T0"/>
                <a:gd fmla="*/ 27998 h 55" name="T1"/>
                <a:gd fmla="*/ 209386 w 87" name="T2"/>
                <a:gd fmla="*/ 153988 h 55" name="T3"/>
                <a:gd fmla="*/ 242888 w 87" name="T4"/>
                <a:gd fmla="*/ 92393 h 55" name="T5"/>
                <a:gd fmla="*/ 16751 w 87" name="T6"/>
                <a:gd fmla="*/ 0 h 55" name="T7"/>
                <a:gd fmla="*/ 0 w 87" name="T8"/>
                <a:gd fmla="*/ 27998 h 55" name="T9"/>
                <a:gd fmla="*/ 0 60000 65536" name="T10"/>
                <a:gd fmla="*/ 0 60000 65536" name="T11"/>
                <a:gd fmla="*/ 0 60000 65536" name="T12"/>
                <a:gd fmla="*/ 0 60000 65536" name="T13"/>
                <a:gd fmla="*/ 0 60000 65536" name="T14"/>
                <a:gd fmla="*/ 0 w 87" name="T15"/>
                <a:gd fmla="*/ 0 h 55" name="T16"/>
                <a:gd fmla="*/ 87 w 87" name="T17"/>
                <a:gd fmla="*/ 55 h 55" name="T18"/>
              </a:gdLst>
              <a:cxnLst>
                <a:cxn ang="T10">
                  <a:pos x="T0" y="T1"/>
                </a:cxn>
                <a:cxn ang="T11">
                  <a:pos x="T2" y="T3"/>
                </a:cxn>
                <a:cxn ang="T12">
                  <a:pos x="T4" y="T5"/>
                </a:cxn>
                <a:cxn ang="T13">
                  <a:pos x="T6" y="T7"/>
                </a:cxn>
                <a:cxn ang="T14">
                  <a:pos x="T8" y="T9"/>
                </a:cxn>
              </a:cxnLst>
              <a:rect b="T18" l="T15" r="T17" t="T16"/>
              <a:pathLst>
                <a:path h="55" w="87">
                  <a:moveTo>
                    <a:pt x="0" y="10"/>
                  </a:moveTo>
                  <a:cubicBezTo>
                    <a:pt x="75" y="55"/>
                    <a:pt x="75" y="55"/>
                    <a:pt x="75" y="55"/>
                  </a:cubicBezTo>
                  <a:cubicBezTo>
                    <a:pt x="80" y="47"/>
                    <a:pt x="83" y="42"/>
                    <a:pt x="87" y="33"/>
                  </a:cubicBezTo>
                  <a:cubicBezTo>
                    <a:pt x="6" y="0"/>
                    <a:pt x="6" y="0"/>
                    <a:pt x="6" y="0"/>
                  </a:cubicBezTo>
                  <a:cubicBezTo>
                    <a:pt x="4" y="5"/>
                    <a:pt x="3" y="5"/>
                    <a:pt x="0" y="1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38" name="Freeform 209"/>
            <p:cNvSpPr>
              <a:spLocks noChangeArrowheads="1"/>
            </p:cNvSpPr>
            <p:nvPr/>
          </p:nvSpPr>
          <p:spPr bwMode="auto">
            <a:xfrm>
              <a:off x="1287463" y="1052513"/>
              <a:ext cx="258763" cy="117475"/>
            </a:xfrm>
            <a:custGeom>
              <a:gdLst>
                <a:gd fmla="*/ 0 w 93" name="T0"/>
                <a:gd fmla="*/ 25173 h 42" name="T1"/>
                <a:gd fmla="*/ 225374 w 93" name="T2"/>
                <a:gd fmla="*/ 117475 h 42" name="T3"/>
                <a:gd fmla="*/ 258763 w 93" name="T4"/>
                <a:gd fmla="*/ 36361 h 42" name="T5"/>
                <a:gd fmla="*/ 13912 w 93" name="T6"/>
                <a:gd fmla="*/ 0 h 42" name="T7"/>
                <a:gd fmla="*/ 0 w 93" name="T8"/>
                <a:gd fmla="*/ 25173 h 42" name="T9"/>
                <a:gd fmla="*/ 0 60000 65536" name="T10"/>
                <a:gd fmla="*/ 0 60000 65536" name="T11"/>
                <a:gd fmla="*/ 0 60000 65536" name="T12"/>
                <a:gd fmla="*/ 0 60000 65536" name="T13"/>
                <a:gd fmla="*/ 0 60000 65536" name="T14"/>
                <a:gd fmla="*/ 0 w 93" name="T15"/>
                <a:gd fmla="*/ 0 h 42" name="T16"/>
                <a:gd fmla="*/ 93 w 93" name="T17"/>
                <a:gd fmla="*/ 42 h 42" name="T18"/>
              </a:gdLst>
              <a:cxnLst>
                <a:cxn ang="T10">
                  <a:pos x="T0" y="T1"/>
                </a:cxn>
                <a:cxn ang="T11">
                  <a:pos x="T2" y="T3"/>
                </a:cxn>
                <a:cxn ang="T12">
                  <a:pos x="T4" y="T5"/>
                </a:cxn>
                <a:cxn ang="T13">
                  <a:pos x="T6" y="T7"/>
                </a:cxn>
                <a:cxn ang="T14">
                  <a:pos x="T8" y="T9"/>
                </a:cxn>
              </a:cxnLst>
              <a:rect b="T18" l="T15" r="T17" t="T16"/>
              <a:pathLst>
                <a:path h="42" w="93">
                  <a:moveTo>
                    <a:pt x="0" y="9"/>
                  </a:moveTo>
                  <a:cubicBezTo>
                    <a:pt x="81" y="42"/>
                    <a:pt x="81" y="42"/>
                    <a:pt x="81" y="42"/>
                  </a:cubicBezTo>
                  <a:cubicBezTo>
                    <a:pt x="88" y="30"/>
                    <a:pt x="89" y="27"/>
                    <a:pt x="93" y="13"/>
                  </a:cubicBezTo>
                  <a:cubicBezTo>
                    <a:pt x="5" y="0"/>
                    <a:pt x="5" y="0"/>
                    <a:pt x="5" y="0"/>
                  </a:cubicBezTo>
                  <a:cubicBezTo>
                    <a:pt x="3" y="7"/>
                    <a:pt x="4" y="3"/>
                    <a:pt x="0" y="9"/>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39" name="Freeform 210"/>
            <p:cNvSpPr>
              <a:spLocks noChangeArrowheads="1"/>
            </p:cNvSpPr>
            <p:nvPr/>
          </p:nvSpPr>
          <p:spPr bwMode="auto">
            <a:xfrm>
              <a:off x="0" y="0"/>
              <a:ext cx="1604963" cy="1071563"/>
            </a:xfrm>
            <a:custGeom>
              <a:gdLst>
                <a:gd fmla="*/ 809460 w 575" name="T0"/>
                <a:gd fmla="*/ 5581 h 384" name="T1"/>
                <a:gd fmla="*/ 809460 w 575" name="T2"/>
                <a:gd fmla="*/ 5581 h 384" name="T3"/>
                <a:gd fmla="*/ 809460 w 575" name="T4"/>
                <a:gd fmla="*/ 5581 h 384" name="T5"/>
                <a:gd fmla="*/ 809460 w 575" name="T6"/>
                <a:gd fmla="*/ 5581 h 384" name="T7"/>
                <a:gd fmla="*/ 809460 w 575" name="T8"/>
                <a:gd fmla="*/ 5581 h 384" name="T9"/>
                <a:gd fmla="*/ 0 w 575" name="T10"/>
                <a:gd fmla="*/ 795301 h 384" name="T11"/>
                <a:gd fmla="*/ 36286 w 575" name="T12"/>
                <a:gd fmla="*/ 1049239 h 384" name="T13"/>
                <a:gd fmla="*/ 284706 w 575" name="T14"/>
                <a:gd fmla="*/ 1018543 h 384" name="T15"/>
                <a:gd fmla="*/ 242838 w 575" name="T16"/>
                <a:gd fmla="*/ 798091 h 384" name="T17"/>
                <a:gd fmla="*/ 806668 w 575" name="T18"/>
                <a:gd fmla="*/ 248357 h 384" name="T19"/>
                <a:gd fmla="*/ 1356543 w 575" name="T20"/>
                <a:gd fmla="*/ 812044 h 384" name="T21"/>
                <a:gd fmla="*/ 1309092 w 575" name="T22"/>
                <a:gd fmla="*/ 1032496 h 384" name="T23"/>
                <a:gd fmla="*/ 1554721 w 575" name="T24"/>
                <a:gd fmla="*/ 1071563 h 384" name="T25"/>
                <a:gd fmla="*/ 1599381 w 575" name="T26"/>
                <a:gd fmla="*/ 817625 h 384" name="T27"/>
                <a:gd fmla="*/ 809460 w 575" name="T28"/>
                <a:gd fmla="*/ 5581 h 38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575" name="T45"/>
                <a:gd fmla="*/ 0 h 384" name="T46"/>
                <a:gd fmla="*/ 575 w 575" name="T47"/>
                <a:gd fmla="*/ 384 h 38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84" w="575">
                  <a:moveTo>
                    <a:pt x="290" y="2"/>
                  </a:moveTo>
                  <a:cubicBezTo>
                    <a:pt x="290" y="2"/>
                    <a:pt x="290" y="2"/>
                    <a:pt x="290" y="2"/>
                  </a:cubicBezTo>
                  <a:cubicBezTo>
                    <a:pt x="290" y="2"/>
                    <a:pt x="290" y="2"/>
                    <a:pt x="290" y="2"/>
                  </a:cubicBezTo>
                  <a:cubicBezTo>
                    <a:pt x="290" y="2"/>
                    <a:pt x="290" y="2"/>
                    <a:pt x="290" y="2"/>
                  </a:cubicBezTo>
                  <a:cubicBezTo>
                    <a:pt x="290" y="2"/>
                    <a:pt x="290" y="2"/>
                    <a:pt x="290" y="2"/>
                  </a:cubicBezTo>
                  <a:cubicBezTo>
                    <a:pt x="132" y="0"/>
                    <a:pt x="1" y="127"/>
                    <a:pt x="0" y="285"/>
                  </a:cubicBezTo>
                  <a:cubicBezTo>
                    <a:pt x="0" y="317"/>
                    <a:pt x="4" y="348"/>
                    <a:pt x="13" y="376"/>
                  </a:cubicBezTo>
                  <a:cubicBezTo>
                    <a:pt x="102" y="365"/>
                    <a:pt x="102" y="365"/>
                    <a:pt x="102" y="365"/>
                  </a:cubicBezTo>
                  <a:cubicBezTo>
                    <a:pt x="91" y="342"/>
                    <a:pt x="86" y="314"/>
                    <a:pt x="87" y="286"/>
                  </a:cubicBezTo>
                  <a:cubicBezTo>
                    <a:pt x="88" y="176"/>
                    <a:pt x="179" y="87"/>
                    <a:pt x="289" y="89"/>
                  </a:cubicBezTo>
                  <a:cubicBezTo>
                    <a:pt x="399" y="90"/>
                    <a:pt x="488" y="181"/>
                    <a:pt x="486" y="291"/>
                  </a:cubicBezTo>
                  <a:cubicBezTo>
                    <a:pt x="486" y="319"/>
                    <a:pt x="480" y="346"/>
                    <a:pt x="469" y="370"/>
                  </a:cubicBezTo>
                  <a:cubicBezTo>
                    <a:pt x="557" y="384"/>
                    <a:pt x="557" y="384"/>
                    <a:pt x="557" y="384"/>
                  </a:cubicBezTo>
                  <a:cubicBezTo>
                    <a:pt x="568" y="355"/>
                    <a:pt x="573" y="324"/>
                    <a:pt x="573" y="293"/>
                  </a:cubicBezTo>
                  <a:cubicBezTo>
                    <a:pt x="575" y="134"/>
                    <a:pt x="448" y="4"/>
                    <a:pt x="290" y="2"/>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grpSp>
      <p:grpSp>
        <p:nvGrpSpPr>
          <p:cNvPr id="40" name="组合 6"/>
          <p:cNvGrpSpPr/>
          <p:nvPr/>
        </p:nvGrpSpPr>
        <p:grpSpPr>
          <a:xfrm>
            <a:off x="2994025" y="1262063"/>
            <a:ext cx="1609725" cy="1692275"/>
            <a:chExt cx="1609725" cy="1692275"/>
          </a:xfrm>
          <a:solidFill>
            <a:schemeClr val="tx1"/>
          </a:solidFill>
        </p:grpSpPr>
        <p:sp>
          <p:nvSpPr>
            <p:cNvPr id="41" name="Freeform 214"/>
            <p:cNvSpPr>
              <a:spLocks noChangeArrowheads="1"/>
            </p:cNvSpPr>
            <p:nvPr/>
          </p:nvSpPr>
          <p:spPr bwMode="auto">
            <a:xfrm>
              <a:off x="25400" y="452438"/>
              <a:ext cx="228600" cy="153988"/>
            </a:xfrm>
            <a:custGeom>
              <a:gdLst>
                <a:gd fmla="*/ 228600 w 82" name="T0"/>
                <a:gd fmla="*/ 134390 h 55" name="T1"/>
                <a:gd fmla="*/ 25090 w 82" name="T2"/>
                <a:gd fmla="*/ 0 h 55" name="T3"/>
                <a:gd fmla="*/ 0 w 82" name="T4"/>
                <a:gd fmla="*/ 39197 h 55" name="T5"/>
                <a:gd fmla="*/ 214661 w 82" name="T6"/>
                <a:gd fmla="*/ 153988 h 55" name="T7"/>
                <a:gd fmla="*/ 228600 w 82" name="T8"/>
                <a:gd fmla="*/ 134390 h 55" name="T9"/>
                <a:gd fmla="*/ 0 60000 65536" name="T10"/>
                <a:gd fmla="*/ 0 60000 65536" name="T11"/>
                <a:gd fmla="*/ 0 60000 65536" name="T12"/>
                <a:gd fmla="*/ 0 60000 65536" name="T13"/>
                <a:gd fmla="*/ 0 60000 65536" name="T14"/>
                <a:gd fmla="*/ 0 w 82" name="T15"/>
                <a:gd fmla="*/ 0 h 55" name="T16"/>
                <a:gd fmla="*/ 82 w 82" name="T17"/>
                <a:gd fmla="*/ 55 h 55" name="T18"/>
              </a:gdLst>
              <a:cxnLst>
                <a:cxn ang="T10">
                  <a:pos x="T0" y="T1"/>
                </a:cxn>
                <a:cxn ang="T11">
                  <a:pos x="T2" y="T3"/>
                </a:cxn>
                <a:cxn ang="T12">
                  <a:pos x="T4" y="T5"/>
                </a:cxn>
                <a:cxn ang="T13">
                  <a:pos x="T6" y="T7"/>
                </a:cxn>
                <a:cxn ang="T14">
                  <a:pos x="T8" y="T9"/>
                </a:cxn>
              </a:cxnLst>
              <a:rect b="T18" l="T15" r="T17" t="T16"/>
              <a:pathLst>
                <a:path h="55" w="82">
                  <a:moveTo>
                    <a:pt x="82" y="48"/>
                  </a:moveTo>
                  <a:cubicBezTo>
                    <a:pt x="9" y="0"/>
                    <a:pt x="9" y="0"/>
                    <a:pt x="9" y="0"/>
                  </a:cubicBezTo>
                  <a:cubicBezTo>
                    <a:pt x="5" y="6"/>
                    <a:pt x="5" y="8"/>
                    <a:pt x="0" y="14"/>
                  </a:cubicBezTo>
                  <a:cubicBezTo>
                    <a:pt x="77" y="55"/>
                    <a:pt x="77" y="55"/>
                    <a:pt x="77" y="55"/>
                  </a:cubicBezTo>
                  <a:cubicBezTo>
                    <a:pt x="80" y="51"/>
                    <a:pt x="79" y="52"/>
                    <a:pt x="82" y="48"/>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42" name="Freeform 215"/>
            <p:cNvSpPr>
              <a:spLocks noChangeArrowheads="1"/>
            </p:cNvSpPr>
            <p:nvPr/>
          </p:nvSpPr>
          <p:spPr bwMode="auto">
            <a:xfrm>
              <a:off x="0" y="506413"/>
              <a:ext cx="228600" cy="133350"/>
            </a:xfrm>
            <a:custGeom>
              <a:gdLst>
                <a:gd fmla="*/ 228600 w 82" name="T0"/>
                <a:gd fmla="*/ 119459 h 48" name="T1"/>
                <a:gd fmla="*/ 16727 w 82" name="T2"/>
                <a:gd fmla="*/ 0 h 48" name="T3"/>
                <a:gd fmla="*/ 0 w 82" name="T4"/>
                <a:gd fmla="*/ 33338 h 48" name="T5"/>
                <a:gd fmla="*/ 223024 w 82" name="T6"/>
                <a:gd fmla="*/ 133350 h 48" name="T7"/>
                <a:gd fmla="*/ 228600 w 82" name="T8"/>
                <a:gd fmla="*/ 119459 h 48" name="T9"/>
                <a:gd fmla="*/ 0 60000 65536" name="T10"/>
                <a:gd fmla="*/ 0 60000 65536" name="T11"/>
                <a:gd fmla="*/ 0 60000 65536" name="T12"/>
                <a:gd fmla="*/ 0 60000 65536" name="T13"/>
                <a:gd fmla="*/ 0 60000 65536" name="T14"/>
                <a:gd fmla="*/ 0 w 82" name="T15"/>
                <a:gd fmla="*/ 0 h 48" name="T16"/>
                <a:gd fmla="*/ 82 w 82" name="T17"/>
                <a:gd fmla="*/ 48 h 48" name="T18"/>
              </a:gdLst>
              <a:cxnLst>
                <a:cxn ang="T10">
                  <a:pos x="T0" y="T1"/>
                </a:cxn>
                <a:cxn ang="T11">
                  <a:pos x="T2" y="T3"/>
                </a:cxn>
                <a:cxn ang="T12">
                  <a:pos x="T4" y="T5"/>
                </a:cxn>
                <a:cxn ang="T13">
                  <a:pos x="T6" y="T7"/>
                </a:cxn>
                <a:cxn ang="T14">
                  <a:pos x="T8" y="T9"/>
                </a:cxn>
              </a:cxnLst>
              <a:rect b="T18" l="T15" r="T17" t="T16"/>
              <a:pathLst>
                <a:path h="48" w="82">
                  <a:moveTo>
                    <a:pt x="82" y="43"/>
                  </a:moveTo>
                  <a:cubicBezTo>
                    <a:pt x="6" y="0"/>
                    <a:pt x="6" y="0"/>
                    <a:pt x="6" y="0"/>
                  </a:cubicBezTo>
                  <a:cubicBezTo>
                    <a:pt x="3" y="7"/>
                    <a:pt x="3" y="6"/>
                    <a:pt x="0" y="12"/>
                  </a:cubicBezTo>
                  <a:cubicBezTo>
                    <a:pt x="80" y="48"/>
                    <a:pt x="80" y="48"/>
                    <a:pt x="80" y="48"/>
                  </a:cubicBezTo>
                  <a:cubicBezTo>
                    <a:pt x="81" y="44"/>
                    <a:pt x="80" y="46"/>
                    <a:pt x="82" y="43"/>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43" name="Freeform 216"/>
            <p:cNvSpPr>
              <a:spLocks noChangeArrowheads="1"/>
            </p:cNvSpPr>
            <p:nvPr/>
          </p:nvSpPr>
          <p:spPr bwMode="auto">
            <a:xfrm>
              <a:off x="66675" y="374651"/>
              <a:ext cx="217488" cy="187325"/>
            </a:xfrm>
            <a:custGeom>
              <a:gdLst>
                <a:gd fmla="*/ 217488 w 78" name="T0"/>
                <a:gd fmla="*/ 167754 h 67" name="T1"/>
                <a:gd fmla="*/ 41825 w 78" name="T2"/>
                <a:gd fmla="*/ 0 h 67" name="T3"/>
                <a:gd fmla="*/ 0 w 78" name="T4"/>
                <a:gd fmla="*/ 53122 h 67" name="T5"/>
                <a:gd fmla="*/ 200758 w 78" name="T6"/>
                <a:gd fmla="*/ 187325 h 67" name="T7"/>
                <a:gd fmla="*/ 217488 w 78" name="T8"/>
                <a:gd fmla="*/ 167754 h 67" name="T9"/>
                <a:gd fmla="*/ 0 60000 65536" name="T10"/>
                <a:gd fmla="*/ 0 60000 65536" name="T11"/>
                <a:gd fmla="*/ 0 60000 65536" name="T12"/>
                <a:gd fmla="*/ 0 60000 65536" name="T13"/>
                <a:gd fmla="*/ 0 60000 65536" name="T14"/>
                <a:gd fmla="*/ 0 w 78" name="T15"/>
                <a:gd fmla="*/ 0 h 67" name="T16"/>
                <a:gd fmla="*/ 78 w 78" name="T17"/>
                <a:gd fmla="*/ 67 h 67" name="T18"/>
              </a:gdLst>
              <a:cxnLst>
                <a:cxn ang="T10">
                  <a:pos x="T0" y="T1"/>
                </a:cxn>
                <a:cxn ang="T11">
                  <a:pos x="T2" y="T3"/>
                </a:cxn>
                <a:cxn ang="T12">
                  <a:pos x="T4" y="T5"/>
                </a:cxn>
                <a:cxn ang="T13">
                  <a:pos x="T6" y="T7"/>
                </a:cxn>
                <a:cxn ang="T14">
                  <a:pos x="T8" y="T9"/>
                </a:cxn>
              </a:cxnLst>
              <a:rect b="T18" l="T15" r="T17" t="T16"/>
              <a:pathLst>
                <a:path h="67" w="78">
                  <a:moveTo>
                    <a:pt x="78" y="60"/>
                  </a:moveTo>
                  <a:cubicBezTo>
                    <a:pt x="15" y="0"/>
                    <a:pt x="15" y="0"/>
                    <a:pt x="15" y="0"/>
                  </a:cubicBezTo>
                  <a:cubicBezTo>
                    <a:pt x="7" y="9"/>
                    <a:pt x="7" y="9"/>
                    <a:pt x="0" y="19"/>
                  </a:cubicBezTo>
                  <a:cubicBezTo>
                    <a:pt x="72" y="67"/>
                    <a:pt x="72" y="67"/>
                    <a:pt x="72" y="67"/>
                  </a:cubicBezTo>
                  <a:cubicBezTo>
                    <a:pt x="77" y="62"/>
                    <a:pt x="73" y="66"/>
                    <a:pt x="78" y="6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44" name="Freeform 217"/>
            <p:cNvSpPr>
              <a:spLocks noChangeArrowheads="1"/>
            </p:cNvSpPr>
            <p:nvPr/>
          </p:nvSpPr>
          <p:spPr bwMode="auto">
            <a:xfrm>
              <a:off x="125413" y="304801"/>
              <a:ext cx="195263" cy="220663"/>
            </a:xfrm>
            <a:custGeom>
              <a:gdLst>
                <a:gd fmla="*/ 195263 w 70" name="T0"/>
                <a:gd fmla="*/ 195524 h 79" name="T1"/>
                <a:gd fmla="*/ 50210 w 70" name="T2"/>
                <a:gd fmla="*/ 0 h 79" name="T3"/>
                <a:gd fmla="*/ 0 w 70" name="T4"/>
                <a:gd fmla="*/ 50278 h 79" name="T5"/>
                <a:gd fmla="*/ 172947 w 70" name="T6"/>
                <a:gd fmla="*/ 220663 h 79" name="T7"/>
                <a:gd fmla="*/ 195263 w 70" name="T8"/>
                <a:gd fmla="*/ 195524 h 79" name="T9"/>
                <a:gd fmla="*/ 0 60000 65536" name="T10"/>
                <a:gd fmla="*/ 0 60000 65536" name="T11"/>
                <a:gd fmla="*/ 0 60000 65536" name="T12"/>
                <a:gd fmla="*/ 0 60000 65536" name="T13"/>
                <a:gd fmla="*/ 0 60000 65536" name="T14"/>
                <a:gd fmla="*/ 0 w 70" name="T15"/>
                <a:gd fmla="*/ 0 h 79" name="T16"/>
                <a:gd fmla="*/ 70 w 70" name="T17"/>
                <a:gd fmla="*/ 79 h 79" name="T18"/>
              </a:gdLst>
              <a:cxnLst>
                <a:cxn ang="T10">
                  <a:pos x="T0" y="T1"/>
                </a:cxn>
                <a:cxn ang="T11">
                  <a:pos x="T2" y="T3"/>
                </a:cxn>
                <a:cxn ang="T12">
                  <a:pos x="T4" y="T5"/>
                </a:cxn>
                <a:cxn ang="T13">
                  <a:pos x="T6" y="T7"/>
                </a:cxn>
                <a:cxn ang="T14">
                  <a:pos x="T8" y="T9"/>
                </a:cxn>
              </a:cxnLst>
              <a:rect b="T18" l="T15" r="T17" t="T16"/>
              <a:pathLst>
                <a:path h="79" w="70">
                  <a:moveTo>
                    <a:pt x="70" y="70"/>
                  </a:moveTo>
                  <a:cubicBezTo>
                    <a:pt x="18" y="0"/>
                    <a:pt x="18" y="0"/>
                    <a:pt x="18" y="0"/>
                  </a:cubicBezTo>
                  <a:cubicBezTo>
                    <a:pt x="11" y="6"/>
                    <a:pt x="6" y="10"/>
                    <a:pt x="0" y="18"/>
                  </a:cubicBezTo>
                  <a:cubicBezTo>
                    <a:pt x="62" y="79"/>
                    <a:pt x="62" y="79"/>
                    <a:pt x="62" y="79"/>
                  </a:cubicBezTo>
                  <a:cubicBezTo>
                    <a:pt x="66" y="74"/>
                    <a:pt x="66" y="74"/>
                    <a:pt x="70" y="7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45" name="Freeform 218"/>
            <p:cNvSpPr>
              <a:spLocks noChangeArrowheads="1"/>
            </p:cNvSpPr>
            <p:nvPr/>
          </p:nvSpPr>
          <p:spPr bwMode="auto">
            <a:xfrm>
              <a:off x="188913" y="234951"/>
              <a:ext cx="168275" cy="249238"/>
            </a:xfrm>
            <a:custGeom>
              <a:gdLst>
                <a:gd fmla="*/ 168275 w 60" name="T0"/>
                <a:gd fmla="*/ 229635 h 89" name="T1"/>
                <a:gd fmla="*/ 70115 w 60" name="T2"/>
                <a:gd fmla="*/ 0 h 89" name="T3"/>
                <a:gd fmla="*/ 0 w 60" name="T4"/>
                <a:gd fmla="*/ 53208 h 89" name="T5"/>
                <a:gd fmla="*/ 145838 w 60" name="T6"/>
                <a:gd fmla="*/ 249238 h 89" name="T7"/>
                <a:gd fmla="*/ 168275 w 60" name="T8"/>
                <a:gd fmla="*/ 229635 h 89" name="T9"/>
                <a:gd fmla="*/ 0 60000 65536" name="T10"/>
                <a:gd fmla="*/ 0 60000 65536" name="T11"/>
                <a:gd fmla="*/ 0 60000 65536" name="T12"/>
                <a:gd fmla="*/ 0 60000 65536" name="T13"/>
                <a:gd fmla="*/ 0 60000 65536" name="T14"/>
                <a:gd fmla="*/ 0 w 60" name="T15"/>
                <a:gd fmla="*/ 0 h 89" name="T16"/>
                <a:gd fmla="*/ 60 w 60" name="T17"/>
                <a:gd fmla="*/ 89 h 89" name="T18"/>
              </a:gdLst>
              <a:cxnLst>
                <a:cxn ang="T10">
                  <a:pos x="T0" y="T1"/>
                </a:cxn>
                <a:cxn ang="T11">
                  <a:pos x="T2" y="T3"/>
                </a:cxn>
                <a:cxn ang="T12">
                  <a:pos x="T4" y="T5"/>
                </a:cxn>
                <a:cxn ang="T13">
                  <a:pos x="T6" y="T7"/>
                </a:cxn>
                <a:cxn ang="T14">
                  <a:pos x="T8" y="T9"/>
                </a:cxn>
              </a:cxnLst>
              <a:rect b="T18" l="T15" r="T17" t="T16"/>
              <a:pathLst>
                <a:path h="89" w="60">
                  <a:moveTo>
                    <a:pt x="60" y="82"/>
                  </a:moveTo>
                  <a:cubicBezTo>
                    <a:pt x="25" y="0"/>
                    <a:pt x="25" y="0"/>
                    <a:pt x="25" y="0"/>
                  </a:cubicBezTo>
                  <a:cubicBezTo>
                    <a:pt x="13" y="8"/>
                    <a:pt x="10" y="10"/>
                    <a:pt x="0" y="19"/>
                  </a:cubicBezTo>
                  <a:cubicBezTo>
                    <a:pt x="52" y="89"/>
                    <a:pt x="52" y="89"/>
                    <a:pt x="52" y="89"/>
                  </a:cubicBezTo>
                  <a:cubicBezTo>
                    <a:pt x="58" y="84"/>
                    <a:pt x="55" y="87"/>
                    <a:pt x="60" y="82"/>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46" name="Freeform 219"/>
            <p:cNvSpPr>
              <a:spLocks noChangeArrowheads="1"/>
            </p:cNvSpPr>
            <p:nvPr/>
          </p:nvSpPr>
          <p:spPr bwMode="auto">
            <a:xfrm>
              <a:off x="320675" y="1373188"/>
              <a:ext cx="147638" cy="230188"/>
            </a:xfrm>
            <a:custGeom>
              <a:gdLst>
                <a:gd fmla="*/ 130924 w 53" name="T0"/>
                <a:gd fmla="*/ 0 h 82" name="T1"/>
                <a:gd fmla="*/ 0 w 53" name="T2"/>
                <a:gd fmla="*/ 207731 h 82" name="T3"/>
                <a:gd fmla="*/ 38999 w 53" name="T4"/>
                <a:gd fmla="*/ 230188 h 82" name="T5"/>
                <a:gd fmla="*/ 147638 w 53" name="T6"/>
                <a:gd fmla="*/ 11229 h 82" name="T7"/>
                <a:gd fmla="*/ 130924 w 53" name="T8"/>
                <a:gd fmla="*/ 0 h 82" name="T9"/>
                <a:gd fmla="*/ 0 60000 65536" name="T10"/>
                <a:gd fmla="*/ 0 60000 65536" name="T11"/>
                <a:gd fmla="*/ 0 60000 65536" name="T12"/>
                <a:gd fmla="*/ 0 60000 65536" name="T13"/>
                <a:gd fmla="*/ 0 60000 65536" name="T14"/>
                <a:gd fmla="*/ 0 w 53" name="T15"/>
                <a:gd fmla="*/ 0 h 82" name="T16"/>
                <a:gd fmla="*/ 53 w 53" name="T17"/>
                <a:gd fmla="*/ 82 h 82" name="T18"/>
              </a:gdLst>
              <a:cxnLst>
                <a:cxn ang="T10">
                  <a:pos x="T0" y="T1"/>
                </a:cxn>
                <a:cxn ang="T11">
                  <a:pos x="T2" y="T3"/>
                </a:cxn>
                <a:cxn ang="T12">
                  <a:pos x="T4" y="T5"/>
                </a:cxn>
                <a:cxn ang="T13">
                  <a:pos x="T6" y="T7"/>
                </a:cxn>
                <a:cxn ang="T14">
                  <a:pos x="T8" y="T9"/>
                </a:cxn>
              </a:cxnLst>
              <a:rect b="T18" l="T15" r="T17" t="T16"/>
              <a:pathLst>
                <a:path h="82" w="52">
                  <a:moveTo>
                    <a:pt x="47" y="0"/>
                  </a:moveTo>
                  <a:cubicBezTo>
                    <a:pt x="0" y="74"/>
                    <a:pt x="0" y="74"/>
                    <a:pt x="0" y="74"/>
                  </a:cubicBezTo>
                  <a:cubicBezTo>
                    <a:pt x="7" y="78"/>
                    <a:pt x="8" y="79"/>
                    <a:pt x="14" y="82"/>
                  </a:cubicBezTo>
                  <a:cubicBezTo>
                    <a:pt x="53" y="4"/>
                    <a:pt x="53" y="4"/>
                    <a:pt x="53" y="4"/>
                  </a:cubicBezTo>
                  <a:cubicBezTo>
                    <a:pt x="49" y="2"/>
                    <a:pt x="50" y="3"/>
                    <a:pt x="47"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47" name="Freeform 220"/>
            <p:cNvSpPr>
              <a:spLocks noChangeArrowheads="1"/>
            </p:cNvSpPr>
            <p:nvPr/>
          </p:nvSpPr>
          <p:spPr bwMode="auto">
            <a:xfrm>
              <a:off x="273050" y="1357313"/>
              <a:ext cx="157163" cy="214313"/>
            </a:xfrm>
            <a:custGeom>
              <a:gdLst>
                <a:gd fmla="*/ 143131 w 56" name="T0"/>
                <a:gd fmla="*/ 0 h 77" name="T1"/>
                <a:gd fmla="*/ 0 w 56" name="T2"/>
                <a:gd fmla="*/ 194830 h 77" name="T3"/>
                <a:gd fmla="*/ 30871 w 56" name="T4"/>
                <a:gd fmla="*/ 214313 h 77" name="T5"/>
                <a:gd fmla="*/ 157163 w 56" name="T6"/>
                <a:gd fmla="*/ 8350 h 77" name="T7"/>
                <a:gd fmla="*/ 143131 w 56" name="T8"/>
                <a:gd fmla="*/ 0 h 77" name="T9"/>
                <a:gd fmla="*/ 0 60000 65536" name="T10"/>
                <a:gd fmla="*/ 0 60000 65536" name="T11"/>
                <a:gd fmla="*/ 0 60000 65536" name="T12"/>
                <a:gd fmla="*/ 0 60000 65536" name="T13"/>
                <a:gd fmla="*/ 0 60000 65536" name="T14"/>
                <a:gd fmla="*/ 0 w 56" name="T15"/>
                <a:gd fmla="*/ 0 h 77" name="T16"/>
                <a:gd fmla="*/ 56 w 56" name="T17"/>
                <a:gd fmla="*/ 77 h 77" name="T18"/>
              </a:gdLst>
              <a:cxnLst>
                <a:cxn ang="T10">
                  <a:pos x="T0" y="T1"/>
                </a:cxn>
                <a:cxn ang="T11">
                  <a:pos x="T2" y="T3"/>
                </a:cxn>
                <a:cxn ang="T12">
                  <a:pos x="T4" y="T5"/>
                </a:cxn>
                <a:cxn ang="T13">
                  <a:pos x="T6" y="T7"/>
                </a:cxn>
                <a:cxn ang="T14">
                  <a:pos x="T8" y="T9"/>
                </a:cxn>
              </a:cxnLst>
              <a:rect b="T18" l="T15" r="T17" t="T16"/>
              <a:pathLst>
                <a:path h="77" w="56">
                  <a:moveTo>
                    <a:pt x="51" y="0"/>
                  </a:moveTo>
                  <a:cubicBezTo>
                    <a:pt x="0" y="70"/>
                    <a:pt x="0" y="70"/>
                    <a:pt x="0" y="70"/>
                  </a:cubicBezTo>
                  <a:cubicBezTo>
                    <a:pt x="6" y="74"/>
                    <a:pt x="6" y="74"/>
                    <a:pt x="11" y="77"/>
                  </a:cubicBezTo>
                  <a:cubicBezTo>
                    <a:pt x="56" y="3"/>
                    <a:pt x="56" y="3"/>
                    <a:pt x="56" y="3"/>
                  </a:cubicBezTo>
                  <a:cubicBezTo>
                    <a:pt x="53" y="0"/>
                    <a:pt x="54" y="2"/>
                    <a:pt x="51"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48" name="Freeform 221"/>
            <p:cNvSpPr>
              <a:spLocks noChangeArrowheads="1"/>
            </p:cNvSpPr>
            <p:nvPr/>
          </p:nvSpPr>
          <p:spPr bwMode="auto">
            <a:xfrm>
              <a:off x="387350" y="1395413"/>
              <a:ext cx="131763" cy="246063"/>
            </a:xfrm>
            <a:custGeom>
              <a:gdLst>
                <a:gd fmla="*/ 106532 w 47" name="T0"/>
                <a:gd fmla="*/ 0 h 88" name="T1"/>
                <a:gd fmla="*/ 0 w 47" name="T2"/>
                <a:gd fmla="*/ 220897 h 88" name="T3"/>
                <a:gd fmla="*/ 64480 w 47" name="T4"/>
                <a:gd fmla="*/ 246063 h 88" name="T5"/>
                <a:gd fmla="*/ 131763 w 47" name="T6"/>
                <a:gd fmla="*/ 11185 h 88" name="T7"/>
                <a:gd fmla="*/ 106532 w 47" name="T8"/>
                <a:gd fmla="*/ 0 h 88" name="T9"/>
                <a:gd fmla="*/ 0 60000 65536" name="T10"/>
                <a:gd fmla="*/ 0 60000 65536" name="T11"/>
                <a:gd fmla="*/ 0 60000 65536" name="T12"/>
                <a:gd fmla="*/ 0 60000 65536" name="T13"/>
                <a:gd fmla="*/ 0 60000 65536" name="T14"/>
                <a:gd fmla="*/ 0 w 47" name="T15"/>
                <a:gd fmla="*/ 0 h 88" name="T16"/>
                <a:gd fmla="*/ 47 w 47" name="T17"/>
                <a:gd fmla="*/ 88 h 88" name="T18"/>
              </a:gdLst>
              <a:cxnLst>
                <a:cxn ang="T10">
                  <a:pos x="T0" y="T1"/>
                </a:cxn>
                <a:cxn ang="T11">
                  <a:pos x="T2" y="T3"/>
                </a:cxn>
                <a:cxn ang="T12">
                  <a:pos x="T4" y="T5"/>
                </a:cxn>
                <a:cxn ang="T13">
                  <a:pos x="T6" y="T7"/>
                </a:cxn>
                <a:cxn ang="T14">
                  <a:pos x="T8" y="T9"/>
                </a:cxn>
              </a:cxnLst>
              <a:rect b="T18" l="T15" r="T17" t="T16"/>
              <a:pathLst>
                <a:path h="88" w="47">
                  <a:moveTo>
                    <a:pt x="38" y="0"/>
                  </a:moveTo>
                  <a:cubicBezTo>
                    <a:pt x="0" y="79"/>
                    <a:pt x="0" y="79"/>
                    <a:pt x="0" y="79"/>
                  </a:cubicBezTo>
                  <a:cubicBezTo>
                    <a:pt x="12" y="84"/>
                    <a:pt x="11" y="84"/>
                    <a:pt x="23" y="88"/>
                  </a:cubicBezTo>
                  <a:cubicBezTo>
                    <a:pt x="47" y="4"/>
                    <a:pt x="47" y="4"/>
                    <a:pt x="47" y="4"/>
                  </a:cubicBezTo>
                  <a:cubicBezTo>
                    <a:pt x="40" y="2"/>
                    <a:pt x="45" y="3"/>
                    <a:pt x="38"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49" name="Freeform 222"/>
            <p:cNvSpPr>
              <a:spLocks noChangeArrowheads="1"/>
            </p:cNvSpPr>
            <p:nvPr/>
          </p:nvSpPr>
          <p:spPr bwMode="auto">
            <a:xfrm>
              <a:off x="474663" y="1416051"/>
              <a:ext cx="96838" cy="254000"/>
            </a:xfrm>
            <a:custGeom>
              <a:gdLst>
                <a:gd fmla="*/ 66403 w 35" name="T0"/>
                <a:gd fmla="*/ 0 h 91" name="T1"/>
                <a:gd fmla="*/ 0 w 35" name="T2"/>
                <a:gd fmla="*/ 237253 h 91" name="T3"/>
                <a:gd fmla="*/ 69170 w 35" name="T4"/>
                <a:gd fmla="*/ 254000 h 91" name="T5"/>
                <a:gd fmla="*/ 96838 w 35" name="T6"/>
                <a:gd fmla="*/ 11165 h 91" name="T7"/>
                <a:gd fmla="*/ 66403 w 35" name="T8"/>
                <a:gd fmla="*/ 0 h 91" name="T9"/>
                <a:gd fmla="*/ 0 60000 65536" name="T10"/>
                <a:gd fmla="*/ 0 60000 65536" name="T11"/>
                <a:gd fmla="*/ 0 60000 65536" name="T12"/>
                <a:gd fmla="*/ 0 60000 65536" name="T13"/>
                <a:gd fmla="*/ 0 60000 65536" name="T14"/>
                <a:gd fmla="*/ 0 w 35" name="T15"/>
                <a:gd fmla="*/ 0 h 91" name="T16"/>
                <a:gd fmla="*/ 35 w 35" name="T17"/>
                <a:gd fmla="*/ 91 h 91" name="T18"/>
              </a:gdLst>
              <a:cxnLst>
                <a:cxn ang="T10">
                  <a:pos x="T0" y="T1"/>
                </a:cxn>
                <a:cxn ang="T11">
                  <a:pos x="T2" y="T3"/>
                </a:cxn>
                <a:cxn ang="T12">
                  <a:pos x="T4" y="T5"/>
                </a:cxn>
                <a:cxn ang="T13">
                  <a:pos x="T6" y="T7"/>
                </a:cxn>
                <a:cxn ang="T14">
                  <a:pos x="T8" y="T9"/>
                </a:cxn>
              </a:cxnLst>
              <a:rect b="T18" l="T15" r="T17" t="T16"/>
              <a:pathLst>
                <a:path h="91" w="35">
                  <a:moveTo>
                    <a:pt x="24" y="0"/>
                  </a:moveTo>
                  <a:cubicBezTo>
                    <a:pt x="0" y="85"/>
                    <a:pt x="0" y="85"/>
                    <a:pt x="0" y="85"/>
                  </a:cubicBezTo>
                  <a:cubicBezTo>
                    <a:pt x="10" y="87"/>
                    <a:pt x="15" y="89"/>
                    <a:pt x="25" y="91"/>
                  </a:cubicBezTo>
                  <a:cubicBezTo>
                    <a:pt x="35" y="4"/>
                    <a:pt x="35" y="4"/>
                    <a:pt x="35" y="4"/>
                  </a:cubicBezTo>
                  <a:cubicBezTo>
                    <a:pt x="29" y="3"/>
                    <a:pt x="29" y="2"/>
                    <a:pt x="24"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50" name="Freeform 223"/>
            <p:cNvSpPr>
              <a:spLocks noChangeArrowheads="1"/>
            </p:cNvSpPr>
            <p:nvPr/>
          </p:nvSpPr>
          <p:spPr bwMode="auto">
            <a:xfrm>
              <a:off x="566738" y="1431926"/>
              <a:ext cx="85725" cy="254000"/>
            </a:xfrm>
            <a:custGeom>
              <a:gdLst>
                <a:gd fmla="*/ 27653 w 31" name="T0"/>
                <a:gd fmla="*/ 0 h 91" name="T1"/>
                <a:gd fmla="*/ 0 w 31" name="T2"/>
                <a:gd fmla="*/ 242835 h 91" name="T3"/>
                <a:gd fmla="*/ 85725 w 31" name="T4"/>
                <a:gd fmla="*/ 254000 h 91" name="T5"/>
                <a:gd fmla="*/ 55306 w 31" name="T6"/>
                <a:gd fmla="*/ 5582 h 91" name="T7"/>
                <a:gd fmla="*/ 27653 w 31" name="T8"/>
                <a:gd fmla="*/ 0 h 91" name="T9"/>
                <a:gd fmla="*/ 0 60000 65536" name="T10"/>
                <a:gd fmla="*/ 0 60000 65536" name="T11"/>
                <a:gd fmla="*/ 0 60000 65536" name="T12"/>
                <a:gd fmla="*/ 0 60000 65536" name="T13"/>
                <a:gd fmla="*/ 0 60000 65536" name="T14"/>
                <a:gd fmla="*/ 0 w 31" name="T15"/>
                <a:gd fmla="*/ 0 h 91" name="T16"/>
                <a:gd fmla="*/ 31 w 31" name="T17"/>
                <a:gd fmla="*/ 91 h 91" name="T18"/>
              </a:gdLst>
              <a:cxnLst>
                <a:cxn ang="T10">
                  <a:pos x="T0" y="T1"/>
                </a:cxn>
                <a:cxn ang="T11">
                  <a:pos x="T2" y="T3"/>
                </a:cxn>
                <a:cxn ang="T12">
                  <a:pos x="T4" y="T5"/>
                </a:cxn>
                <a:cxn ang="T13">
                  <a:pos x="T6" y="T7"/>
                </a:cxn>
                <a:cxn ang="T14">
                  <a:pos x="T8" y="T9"/>
                </a:cxn>
              </a:cxnLst>
              <a:rect b="T18" l="T15" r="T17" t="T16"/>
              <a:pathLst>
                <a:path h="91" w="31">
                  <a:moveTo>
                    <a:pt x="10" y="0"/>
                  </a:moveTo>
                  <a:cubicBezTo>
                    <a:pt x="0" y="87"/>
                    <a:pt x="0" y="87"/>
                    <a:pt x="0" y="87"/>
                  </a:cubicBezTo>
                  <a:cubicBezTo>
                    <a:pt x="13" y="90"/>
                    <a:pt x="17" y="90"/>
                    <a:pt x="31" y="91"/>
                  </a:cubicBezTo>
                  <a:cubicBezTo>
                    <a:pt x="20" y="2"/>
                    <a:pt x="20" y="2"/>
                    <a:pt x="20" y="2"/>
                  </a:cubicBezTo>
                  <a:cubicBezTo>
                    <a:pt x="13" y="1"/>
                    <a:pt x="16" y="2"/>
                    <a:pt x="10"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51" name="Freeform 224"/>
            <p:cNvSpPr>
              <a:spLocks noChangeArrowheads="1"/>
            </p:cNvSpPr>
            <p:nvPr/>
          </p:nvSpPr>
          <p:spPr bwMode="auto">
            <a:xfrm>
              <a:off x="276225" y="0"/>
              <a:ext cx="1333500" cy="1692275"/>
            </a:xfrm>
            <a:custGeom>
              <a:gdLst>
                <a:gd fmla="*/ 1219120 w 478" name="T0"/>
                <a:gd fmla="*/ 678586 h 606" name="T1"/>
                <a:gd fmla="*/ 1219120 w 478" name="T2"/>
                <a:gd fmla="*/ 678586 h 606" name="T3"/>
                <a:gd fmla="*/ 1219120 w 478" name="T4"/>
                <a:gd fmla="*/ 678586 h 606" name="T5"/>
                <a:gd fmla="*/ 1219120 w 478" name="T6"/>
                <a:gd fmla="*/ 678586 h 606" name="T7"/>
                <a:gd fmla="*/ 1219120 w 478" name="T8"/>
                <a:gd fmla="*/ 678586 h 606" name="T9"/>
                <a:gd fmla="*/ 237129 w 478" name="T10"/>
                <a:gd fmla="*/ 114494 h 606" name="T11"/>
                <a:gd fmla="*/ 0 w 478" name="T12"/>
                <a:gd fmla="*/ 223403 h 606" name="T13"/>
                <a:gd fmla="*/ 97641 w 478" name="T14"/>
                <a:gd fmla="*/ 452390 h 606" name="T15"/>
                <a:gd fmla="*/ 301293 w 478" name="T16"/>
                <a:gd fmla="*/ 349067 h 606" name="T17"/>
                <a:gd fmla="*/ 981992 w 478" name="T18"/>
                <a:gd fmla="*/ 742814 h 606" name="T19"/>
                <a:gd fmla="*/ 588637 w 478" name="T20"/>
                <a:gd fmla="*/ 1426984 h 606" name="T21"/>
                <a:gd fmla="*/ 365457 w 478" name="T22"/>
                <a:gd fmla="*/ 1440947 h 606" name="T23"/>
                <a:gd fmla="*/ 396144 w 478" name="T24"/>
                <a:gd fmla="*/ 1686690 h 606" name="T25"/>
                <a:gd fmla="*/ 652801 w 478" name="T26"/>
                <a:gd fmla="*/ 1661557 h 606" name="T27"/>
                <a:gd fmla="*/ 1219120 w 478" name="T28"/>
                <a:gd fmla="*/ 678586 h 60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78" name="T45"/>
                <a:gd fmla="*/ 0 h 606" name="T46"/>
                <a:gd fmla="*/ 478 w 478" name="T47"/>
                <a:gd fmla="*/ 606 h 606"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606" w="478">
                  <a:moveTo>
                    <a:pt x="437" y="243"/>
                  </a:moveTo>
                  <a:cubicBezTo>
                    <a:pt x="437" y="243"/>
                    <a:pt x="437" y="243"/>
                    <a:pt x="437" y="243"/>
                  </a:cubicBezTo>
                  <a:cubicBezTo>
                    <a:pt x="437" y="243"/>
                    <a:pt x="437" y="243"/>
                    <a:pt x="437" y="243"/>
                  </a:cubicBezTo>
                  <a:cubicBezTo>
                    <a:pt x="437" y="243"/>
                    <a:pt x="437" y="243"/>
                    <a:pt x="437" y="243"/>
                  </a:cubicBezTo>
                  <a:cubicBezTo>
                    <a:pt x="437" y="243"/>
                    <a:pt x="437" y="243"/>
                    <a:pt x="437" y="243"/>
                  </a:cubicBezTo>
                  <a:cubicBezTo>
                    <a:pt x="395" y="91"/>
                    <a:pt x="237" y="0"/>
                    <a:pt x="85" y="41"/>
                  </a:cubicBezTo>
                  <a:cubicBezTo>
                    <a:pt x="53" y="49"/>
                    <a:pt x="25" y="63"/>
                    <a:pt x="0" y="80"/>
                  </a:cubicBezTo>
                  <a:cubicBezTo>
                    <a:pt x="35" y="162"/>
                    <a:pt x="35" y="162"/>
                    <a:pt x="35" y="162"/>
                  </a:cubicBezTo>
                  <a:cubicBezTo>
                    <a:pt x="56" y="145"/>
                    <a:pt x="80" y="132"/>
                    <a:pt x="108" y="125"/>
                  </a:cubicBezTo>
                  <a:cubicBezTo>
                    <a:pt x="213" y="96"/>
                    <a:pt x="324" y="160"/>
                    <a:pt x="352" y="266"/>
                  </a:cubicBezTo>
                  <a:cubicBezTo>
                    <a:pt x="381" y="372"/>
                    <a:pt x="318" y="482"/>
                    <a:pt x="211" y="511"/>
                  </a:cubicBezTo>
                  <a:cubicBezTo>
                    <a:pt x="185" y="518"/>
                    <a:pt x="157" y="520"/>
                    <a:pt x="131" y="516"/>
                  </a:cubicBezTo>
                  <a:cubicBezTo>
                    <a:pt x="142" y="604"/>
                    <a:pt x="142" y="604"/>
                    <a:pt x="142" y="604"/>
                  </a:cubicBezTo>
                  <a:cubicBezTo>
                    <a:pt x="172" y="606"/>
                    <a:pt x="203" y="603"/>
                    <a:pt x="234" y="595"/>
                  </a:cubicBezTo>
                  <a:cubicBezTo>
                    <a:pt x="387" y="553"/>
                    <a:pt x="478" y="396"/>
                    <a:pt x="437" y="243"/>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grpSp>
      <p:grpSp>
        <p:nvGrpSpPr>
          <p:cNvPr id="52" name="组合 7"/>
          <p:cNvGrpSpPr/>
          <p:nvPr/>
        </p:nvGrpSpPr>
        <p:grpSpPr>
          <a:xfrm>
            <a:off x="4676775" y="1435100"/>
            <a:ext cx="1624013" cy="1449388"/>
            <a:chExt cx="1624013" cy="1449388"/>
          </a:xfrm>
          <a:solidFill>
            <a:schemeClr val="bg2"/>
          </a:solidFill>
        </p:grpSpPr>
        <p:sp>
          <p:nvSpPr>
            <p:cNvPr id="53" name="Freeform 228"/>
            <p:cNvSpPr>
              <a:spLocks noChangeArrowheads="1"/>
            </p:cNvSpPr>
            <p:nvPr/>
          </p:nvSpPr>
          <p:spPr bwMode="auto">
            <a:xfrm>
              <a:off x="1236663" y="84138"/>
              <a:ext cx="200025" cy="190500"/>
            </a:xfrm>
            <a:custGeom>
              <a:gdLst>
                <a:gd fmla="*/ 13891 w 72" name="T0"/>
                <a:gd fmla="*/ 190500 h 68" name="T1"/>
                <a:gd fmla="*/ 200025 w 72" name="T2"/>
                <a:gd fmla="*/ 36419 h 68" name="T3"/>
                <a:gd fmla="*/ 172244 w 72" name="T4"/>
                <a:gd fmla="*/ 0 h 68" name="T5"/>
                <a:gd fmla="*/ 0 w 72" name="T6"/>
                <a:gd fmla="*/ 173691 h 68" name="T7"/>
                <a:gd fmla="*/ 13891 w 72" name="T8"/>
                <a:gd fmla="*/ 190500 h 68" name="T9"/>
                <a:gd fmla="*/ 0 60000 65536" name="T10"/>
                <a:gd fmla="*/ 0 60000 65536" name="T11"/>
                <a:gd fmla="*/ 0 60000 65536" name="T12"/>
                <a:gd fmla="*/ 0 60000 65536" name="T13"/>
                <a:gd fmla="*/ 0 60000 65536" name="T14"/>
                <a:gd fmla="*/ 0 w 72" name="T15"/>
                <a:gd fmla="*/ 0 h 68" name="T16"/>
                <a:gd fmla="*/ 72 w 72" name="T17"/>
                <a:gd fmla="*/ 68 h 68" name="T18"/>
              </a:gdLst>
              <a:cxnLst>
                <a:cxn ang="T10">
                  <a:pos x="T0" y="T1"/>
                </a:cxn>
                <a:cxn ang="T11">
                  <a:pos x="T2" y="T3"/>
                </a:cxn>
                <a:cxn ang="T12">
                  <a:pos x="T4" y="T5"/>
                </a:cxn>
                <a:cxn ang="T13">
                  <a:pos x="T6" y="T7"/>
                </a:cxn>
                <a:cxn ang="T14">
                  <a:pos x="T8" y="T9"/>
                </a:cxn>
              </a:cxnLst>
              <a:rect b="T18" l="T15" r="T17" t="T16"/>
              <a:pathLst>
                <a:path h="68" w="72">
                  <a:moveTo>
                    <a:pt x="5" y="68"/>
                  </a:moveTo>
                  <a:cubicBezTo>
                    <a:pt x="72" y="13"/>
                    <a:pt x="72" y="13"/>
                    <a:pt x="72" y="13"/>
                  </a:cubicBezTo>
                  <a:cubicBezTo>
                    <a:pt x="68" y="7"/>
                    <a:pt x="67" y="7"/>
                    <a:pt x="62" y="0"/>
                  </a:cubicBezTo>
                  <a:cubicBezTo>
                    <a:pt x="0" y="62"/>
                    <a:pt x="0" y="62"/>
                    <a:pt x="0" y="62"/>
                  </a:cubicBezTo>
                  <a:cubicBezTo>
                    <a:pt x="3" y="66"/>
                    <a:pt x="2" y="65"/>
                    <a:pt x="5" y="68"/>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54" name="Freeform 229"/>
            <p:cNvSpPr>
              <a:spLocks noChangeArrowheads="1"/>
            </p:cNvSpPr>
            <p:nvPr/>
          </p:nvSpPr>
          <p:spPr bwMode="auto">
            <a:xfrm>
              <a:off x="1208088" y="47625"/>
              <a:ext cx="187325" cy="193675"/>
            </a:xfrm>
            <a:custGeom>
              <a:gdLst>
                <a:gd fmla="*/ 11184 w 67" name="T0"/>
                <a:gd fmla="*/ 193675 h 69" name="T1"/>
                <a:gd fmla="*/ 187325 w 67" name="T2"/>
                <a:gd fmla="*/ 25262 h 69" name="T3"/>
                <a:gd fmla="*/ 159366 w 67" name="T4"/>
                <a:gd fmla="*/ 0 h 69" name="T5"/>
                <a:gd fmla="*/ 0 w 67" name="T6"/>
                <a:gd fmla="*/ 182447 h 69" name="T7"/>
                <a:gd fmla="*/ 11184 w 67" name="T8"/>
                <a:gd fmla="*/ 193675 h 69" name="T9"/>
                <a:gd fmla="*/ 0 60000 65536" name="T10"/>
                <a:gd fmla="*/ 0 60000 65536" name="T11"/>
                <a:gd fmla="*/ 0 60000 65536" name="T12"/>
                <a:gd fmla="*/ 0 60000 65536" name="T13"/>
                <a:gd fmla="*/ 0 60000 65536" name="T14"/>
                <a:gd fmla="*/ 0 w 67" name="T15"/>
                <a:gd fmla="*/ 0 h 69" name="T16"/>
                <a:gd fmla="*/ 67 w 67" name="T17"/>
                <a:gd fmla="*/ 69 h 69" name="T18"/>
              </a:gdLst>
              <a:cxnLst>
                <a:cxn ang="T10">
                  <a:pos x="T0" y="T1"/>
                </a:cxn>
                <a:cxn ang="T11">
                  <a:pos x="T2" y="T3"/>
                </a:cxn>
                <a:cxn ang="T12">
                  <a:pos x="T4" y="T5"/>
                </a:cxn>
                <a:cxn ang="T13">
                  <a:pos x="T6" y="T7"/>
                </a:cxn>
                <a:cxn ang="T14">
                  <a:pos x="T8" y="T9"/>
                </a:cxn>
              </a:cxnLst>
              <a:rect b="T18" l="T15" r="T17" t="T16"/>
              <a:pathLst>
                <a:path h="69" w="67">
                  <a:moveTo>
                    <a:pt x="4" y="69"/>
                  </a:moveTo>
                  <a:cubicBezTo>
                    <a:pt x="67" y="9"/>
                    <a:pt x="67" y="9"/>
                    <a:pt x="67" y="9"/>
                  </a:cubicBezTo>
                  <a:cubicBezTo>
                    <a:pt x="62" y="5"/>
                    <a:pt x="62" y="4"/>
                    <a:pt x="57" y="0"/>
                  </a:cubicBezTo>
                  <a:cubicBezTo>
                    <a:pt x="0" y="65"/>
                    <a:pt x="0" y="65"/>
                    <a:pt x="0" y="65"/>
                  </a:cubicBezTo>
                  <a:cubicBezTo>
                    <a:pt x="3" y="67"/>
                    <a:pt x="1" y="66"/>
                    <a:pt x="4" y="69"/>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55" name="Freeform 230"/>
            <p:cNvSpPr>
              <a:spLocks noChangeArrowheads="1"/>
            </p:cNvSpPr>
            <p:nvPr/>
          </p:nvSpPr>
          <p:spPr bwMode="auto">
            <a:xfrm>
              <a:off x="1266825" y="146050"/>
              <a:ext cx="228600" cy="173038"/>
            </a:xfrm>
            <a:custGeom>
              <a:gdLst>
                <a:gd fmla="*/ 16727 w 82" name="T0"/>
                <a:gd fmla="*/ 173038 h 62" name="T1"/>
                <a:gd fmla="*/ 228600 w 82" name="T2"/>
                <a:gd fmla="*/ 53028 h 62" name="T3"/>
                <a:gd fmla="*/ 189571 w 82" name="T4"/>
                <a:gd fmla="*/ 0 h 62" name="T5"/>
                <a:gd fmla="*/ 0 w 82" name="T6"/>
                <a:gd fmla="*/ 150711 h 62" name="T7"/>
                <a:gd fmla="*/ 16727 w 82" name="T8"/>
                <a:gd fmla="*/ 173038 h 62" name="T9"/>
                <a:gd fmla="*/ 0 60000 65536" name="T10"/>
                <a:gd fmla="*/ 0 60000 65536" name="T11"/>
                <a:gd fmla="*/ 0 60000 65536" name="T12"/>
                <a:gd fmla="*/ 0 60000 65536" name="T13"/>
                <a:gd fmla="*/ 0 60000 65536" name="T14"/>
                <a:gd fmla="*/ 0 w 82" name="T15"/>
                <a:gd fmla="*/ 0 h 62" name="T16"/>
                <a:gd fmla="*/ 82 w 82" name="T17"/>
                <a:gd fmla="*/ 62 h 62" name="T18"/>
              </a:gdLst>
              <a:cxnLst>
                <a:cxn ang="T10">
                  <a:pos x="T0" y="T1"/>
                </a:cxn>
                <a:cxn ang="T11">
                  <a:pos x="T2" y="T3"/>
                </a:cxn>
                <a:cxn ang="T12">
                  <a:pos x="T4" y="T5"/>
                </a:cxn>
                <a:cxn ang="T13">
                  <a:pos x="T6" y="T7"/>
                </a:cxn>
                <a:cxn ang="T14">
                  <a:pos x="T8" y="T9"/>
                </a:cxn>
              </a:cxnLst>
              <a:rect b="T18" l="T15" r="T17" t="T16"/>
              <a:pathLst>
                <a:path h="62" w="82">
                  <a:moveTo>
                    <a:pt x="6" y="62"/>
                  </a:moveTo>
                  <a:cubicBezTo>
                    <a:pt x="82" y="19"/>
                    <a:pt x="82" y="19"/>
                    <a:pt x="82" y="19"/>
                  </a:cubicBezTo>
                  <a:cubicBezTo>
                    <a:pt x="75" y="9"/>
                    <a:pt x="75" y="9"/>
                    <a:pt x="68" y="0"/>
                  </a:cubicBezTo>
                  <a:cubicBezTo>
                    <a:pt x="0" y="54"/>
                    <a:pt x="0" y="54"/>
                    <a:pt x="0" y="54"/>
                  </a:cubicBezTo>
                  <a:cubicBezTo>
                    <a:pt x="4" y="59"/>
                    <a:pt x="2" y="56"/>
                    <a:pt x="6" y="62"/>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56" name="Freeform 231"/>
            <p:cNvSpPr>
              <a:spLocks noChangeArrowheads="1"/>
            </p:cNvSpPr>
            <p:nvPr/>
          </p:nvSpPr>
          <p:spPr bwMode="auto">
            <a:xfrm>
              <a:off x="1295400" y="220663"/>
              <a:ext cx="247650" cy="146050"/>
            </a:xfrm>
            <a:custGeom>
              <a:gdLst>
                <a:gd fmla="*/ 16696 w 89" name="T0"/>
                <a:gd fmla="*/ 146050 h 52" name="T1"/>
                <a:gd fmla="*/ 247650 w 89" name="T2"/>
                <a:gd fmla="*/ 67408 h 52" name="T3"/>
                <a:gd fmla="*/ 214259 w 89" name="T4"/>
                <a:gd fmla="*/ 0 h 52" name="T5"/>
                <a:gd fmla="*/ 0 w 89" name="T6"/>
                <a:gd fmla="*/ 115155 h 52" name="T7"/>
                <a:gd fmla="*/ 16696 w 89" name="T8"/>
                <a:gd fmla="*/ 146050 h 52" name="T9"/>
                <a:gd fmla="*/ 0 60000 65536" name="T10"/>
                <a:gd fmla="*/ 0 60000 65536" name="T11"/>
                <a:gd fmla="*/ 0 60000 65536" name="T12"/>
                <a:gd fmla="*/ 0 60000 65536" name="T13"/>
                <a:gd fmla="*/ 0 60000 65536" name="T14"/>
                <a:gd fmla="*/ 0 w 89" name="T15"/>
                <a:gd fmla="*/ 0 h 52" name="T16"/>
                <a:gd fmla="*/ 89 w 89" name="T17"/>
                <a:gd fmla="*/ 52 h 52" name="T18"/>
              </a:gdLst>
              <a:cxnLst>
                <a:cxn ang="T10">
                  <a:pos x="T0" y="T1"/>
                </a:cxn>
                <a:cxn ang="T11">
                  <a:pos x="T2" y="T3"/>
                </a:cxn>
                <a:cxn ang="T12">
                  <a:pos x="T4" y="T5"/>
                </a:cxn>
                <a:cxn ang="T13">
                  <a:pos x="T6" y="T7"/>
                </a:cxn>
                <a:cxn ang="T14">
                  <a:pos x="T8" y="T9"/>
                </a:cxn>
              </a:cxnLst>
              <a:rect b="T18" l="T15" r="T17" t="T16"/>
              <a:pathLst>
                <a:path h="52" w="89">
                  <a:moveTo>
                    <a:pt x="6" y="52"/>
                  </a:moveTo>
                  <a:cubicBezTo>
                    <a:pt x="89" y="24"/>
                    <a:pt x="89" y="24"/>
                    <a:pt x="89" y="24"/>
                  </a:cubicBezTo>
                  <a:cubicBezTo>
                    <a:pt x="85" y="14"/>
                    <a:pt x="82" y="9"/>
                    <a:pt x="77" y="0"/>
                  </a:cubicBezTo>
                  <a:cubicBezTo>
                    <a:pt x="0" y="41"/>
                    <a:pt x="0" y="41"/>
                    <a:pt x="0" y="41"/>
                  </a:cubicBezTo>
                  <a:cubicBezTo>
                    <a:pt x="3" y="46"/>
                    <a:pt x="3" y="46"/>
                    <a:pt x="6" y="52"/>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57" name="Freeform 232"/>
            <p:cNvSpPr>
              <a:spLocks noChangeArrowheads="1"/>
            </p:cNvSpPr>
            <p:nvPr/>
          </p:nvSpPr>
          <p:spPr bwMode="auto">
            <a:xfrm>
              <a:off x="1322388" y="304800"/>
              <a:ext cx="260350" cy="106363"/>
            </a:xfrm>
            <a:custGeom>
              <a:gdLst>
                <a:gd fmla="*/ 11198 w 93" name="T0"/>
                <a:gd fmla="*/ 106363 h 38" name="T1"/>
                <a:gd fmla="*/ 260350 w 93" name="T2"/>
                <a:gd fmla="*/ 81172 h 38" name="T3"/>
                <a:gd fmla="*/ 229556 w 93" name="T4"/>
                <a:gd fmla="*/ 0 h 38" name="T5"/>
                <a:gd fmla="*/ 0 w 93" name="T6"/>
                <a:gd fmla="*/ 81172 h 38" name="T7"/>
                <a:gd fmla="*/ 11198 w 93" name="T8"/>
                <a:gd fmla="*/ 106363 h 38" name="T9"/>
                <a:gd fmla="*/ 0 60000 65536" name="T10"/>
                <a:gd fmla="*/ 0 60000 65536" name="T11"/>
                <a:gd fmla="*/ 0 60000 65536" name="T12"/>
                <a:gd fmla="*/ 0 60000 65536" name="T13"/>
                <a:gd fmla="*/ 0 60000 65536" name="T14"/>
                <a:gd fmla="*/ 0 w 93" name="T15"/>
                <a:gd fmla="*/ 0 h 38" name="T16"/>
                <a:gd fmla="*/ 93 w 93" name="T17"/>
                <a:gd fmla="*/ 38 h 38" name="T18"/>
              </a:gdLst>
              <a:cxnLst>
                <a:cxn ang="T10">
                  <a:pos x="T0" y="T1"/>
                </a:cxn>
                <a:cxn ang="T11">
                  <a:pos x="T2" y="T3"/>
                </a:cxn>
                <a:cxn ang="T12">
                  <a:pos x="T4" y="T5"/>
                </a:cxn>
                <a:cxn ang="T13">
                  <a:pos x="T6" y="T7"/>
                </a:cxn>
                <a:cxn ang="T14">
                  <a:pos x="T8" y="T9"/>
                </a:cxn>
              </a:cxnLst>
              <a:rect b="T18" l="T15" r="T17" t="T16"/>
              <a:pathLst>
                <a:path h="38" w="93">
                  <a:moveTo>
                    <a:pt x="4" y="38"/>
                  </a:moveTo>
                  <a:cubicBezTo>
                    <a:pt x="93" y="29"/>
                    <a:pt x="93" y="29"/>
                    <a:pt x="93" y="29"/>
                  </a:cubicBezTo>
                  <a:cubicBezTo>
                    <a:pt x="89" y="16"/>
                    <a:pt x="88" y="13"/>
                    <a:pt x="82" y="0"/>
                  </a:cubicBezTo>
                  <a:cubicBezTo>
                    <a:pt x="0" y="29"/>
                    <a:pt x="0" y="29"/>
                    <a:pt x="0" y="29"/>
                  </a:cubicBezTo>
                  <a:cubicBezTo>
                    <a:pt x="3" y="35"/>
                    <a:pt x="2" y="32"/>
                    <a:pt x="4" y="38"/>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58" name="Freeform 233"/>
            <p:cNvSpPr>
              <a:spLocks noChangeArrowheads="1"/>
            </p:cNvSpPr>
            <p:nvPr/>
          </p:nvSpPr>
          <p:spPr bwMode="auto">
            <a:xfrm>
              <a:off x="247650" y="39688"/>
              <a:ext cx="190500" cy="198438"/>
            </a:xfrm>
            <a:custGeom>
              <a:gdLst>
                <a:gd fmla="*/ 190500 w 68" name="T0"/>
                <a:gd fmla="*/ 184463 h 71" name="T1"/>
                <a:gd fmla="*/ 30816 w 68" name="T2"/>
                <a:gd fmla="*/ 0 h 71" name="T3"/>
                <a:gd fmla="*/ 0 w 68" name="T4"/>
                <a:gd fmla="*/ 30744 h 71" name="T5"/>
                <a:gd fmla="*/ 176493 w 68" name="T6"/>
                <a:gd fmla="*/ 198438 h 71" name="T7"/>
                <a:gd fmla="*/ 190500 w 68" name="T8"/>
                <a:gd fmla="*/ 184463 h 71" name="T9"/>
                <a:gd fmla="*/ 0 60000 65536" name="T10"/>
                <a:gd fmla="*/ 0 60000 65536" name="T11"/>
                <a:gd fmla="*/ 0 60000 65536" name="T12"/>
                <a:gd fmla="*/ 0 60000 65536" name="T13"/>
                <a:gd fmla="*/ 0 60000 65536" name="T14"/>
                <a:gd fmla="*/ 0 w 68" name="T15"/>
                <a:gd fmla="*/ 0 h 71" name="T16"/>
                <a:gd fmla="*/ 68 w 68" name="T17"/>
                <a:gd fmla="*/ 71 h 71" name="T18"/>
              </a:gdLst>
              <a:cxnLst>
                <a:cxn ang="T10">
                  <a:pos x="T0" y="T1"/>
                </a:cxn>
                <a:cxn ang="T11">
                  <a:pos x="T2" y="T3"/>
                </a:cxn>
                <a:cxn ang="T12">
                  <a:pos x="T4" y="T5"/>
                </a:cxn>
                <a:cxn ang="T13">
                  <a:pos x="T6" y="T7"/>
                </a:cxn>
                <a:cxn ang="T14">
                  <a:pos x="T8" y="T9"/>
                </a:cxn>
              </a:cxnLst>
              <a:rect b="T18" l="T15" r="T17" t="T16"/>
              <a:pathLst>
                <a:path h="71" w="68">
                  <a:moveTo>
                    <a:pt x="68" y="66"/>
                  </a:moveTo>
                  <a:cubicBezTo>
                    <a:pt x="11" y="0"/>
                    <a:pt x="11" y="0"/>
                    <a:pt x="11" y="0"/>
                  </a:cubicBezTo>
                  <a:cubicBezTo>
                    <a:pt x="6" y="4"/>
                    <a:pt x="5" y="5"/>
                    <a:pt x="0" y="11"/>
                  </a:cubicBezTo>
                  <a:cubicBezTo>
                    <a:pt x="63" y="71"/>
                    <a:pt x="63" y="71"/>
                    <a:pt x="63" y="71"/>
                  </a:cubicBezTo>
                  <a:cubicBezTo>
                    <a:pt x="66" y="68"/>
                    <a:pt x="64" y="69"/>
                    <a:pt x="68" y="66"/>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59" name="Freeform 234"/>
            <p:cNvSpPr>
              <a:spLocks noChangeArrowheads="1"/>
            </p:cNvSpPr>
            <p:nvPr/>
          </p:nvSpPr>
          <p:spPr bwMode="auto">
            <a:xfrm>
              <a:off x="293688" y="0"/>
              <a:ext cx="171450" cy="204788"/>
            </a:xfrm>
            <a:custGeom>
              <a:gdLst>
                <a:gd fmla="*/ 171450 w 62" name="T0"/>
                <a:gd fmla="*/ 196372 h 73" name="T1"/>
                <a:gd fmla="*/ 27653 w 62" name="T2"/>
                <a:gd fmla="*/ 0 h 73" name="T3"/>
                <a:gd fmla="*/ 0 w 62" name="T4"/>
                <a:gd fmla="*/ 25248 h 73" name="T5"/>
                <a:gd fmla="*/ 160389 w 62" name="T6"/>
                <a:gd fmla="*/ 204788 h 73" name="T7"/>
                <a:gd fmla="*/ 171450 w 62" name="T8"/>
                <a:gd fmla="*/ 196372 h 73" name="T9"/>
                <a:gd fmla="*/ 0 60000 65536" name="T10"/>
                <a:gd fmla="*/ 0 60000 65536" name="T11"/>
                <a:gd fmla="*/ 0 60000 65536" name="T12"/>
                <a:gd fmla="*/ 0 60000 65536" name="T13"/>
                <a:gd fmla="*/ 0 60000 65536" name="T14"/>
                <a:gd fmla="*/ 0 w 62" name="T15"/>
                <a:gd fmla="*/ 0 h 73" name="T16"/>
                <a:gd fmla="*/ 62 w 62" name="T17"/>
                <a:gd fmla="*/ 73 h 73" name="T18"/>
              </a:gdLst>
              <a:cxnLst>
                <a:cxn ang="T10">
                  <a:pos x="T0" y="T1"/>
                </a:cxn>
                <a:cxn ang="T11">
                  <a:pos x="T2" y="T3"/>
                </a:cxn>
                <a:cxn ang="T12">
                  <a:pos x="T4" y="T5"/>
                </a:cxn>
                <a:cxn ang="T13">
                  <a:pos x="T6" y="T7"/>
                </a:cxn>
                <a:cxn ang="T14">
                  <a:pos x="T8" y="T9"/>
                </a:cxn>
              </a:cxnLst>
              <a:rect b="T18" l="T15" r="T17" t="T16"/>
              <a:pathLst>
                <a:path h="73" w="62">
                  <a:moveTo>
                    <a:pt x="62" y="70"/>
                  </a:moveTo>
                  <a:cubicBezTo>
                    <a:pt x="10" y="0"/>
                    <a:pt x="10" y="0"/>
                    <a:pt x="10" y="0"/>
                  </a:cubicBezTo>
                  <a:cubicBezTo>
                    <a:pt x="5" y="4"/>
                    <a:pt x="5" y="5"/>
                    <a:pt x="0" y="9"/>
                  </a:cubicBezTo>
                  <a:cubicBezTo>
                    <a:pt x="58" y="73"/>
                    <a:pt x="58" y="73"/>
                    <a:pt x="58" y="73"/>
                  </a:cubicBezTo>
                  <a:cubicBezTo>
                    <a:pt x="61" y="71"/>
                    <a:pt x="60" y="72"/>
                    <a:pt x="62" y="7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60" name="Freeform 235"/>
            <p:cNvSpPr>
              <a:spLocks noChangeArrowheads="1"/>
            </p:cNvSpPr>
            <p:nvPr/>
          </p:nvSpPr>
          <p:spPr bwMode="auto">
            <a:xfrm>
              <a:off x="184150" y="90488"/>
              <a:ext cx="217488" cy="188913"/>
            </a:xfrm>
            <a:custGeom>
              <a:gdLst>
                <a:gd fmla="*/ 217488 w 78" name="T0"/>
                <a:gd fmla="*/ 166688 h 68" name="T1"/>
                <a:gd fmla="*/ 41825 w 78" name="T2"/>
                <a:gd fmla="*/ 0 h 68" name="T3"/>
                <a:gd fmla="*/ 0 w 78" name="T4"/>
                <a:gd fmla="*/ 52785 h 68" name="T5"/>
                <a:gd fmla="*/ 203546 w 78" name="T6"/>
                <a:gd fmla="*/ 188913 h 68" name="T7"/>
                <a:gd fmla="*/ 217488 w 78" name="T8"/>
                <a:gd fmla="*/ 166688 h 68" name="T9"/>
                <a:gd fmla="*/ 0 60000 65536" name="T10"/>
                <a:gd fmla="*/ 0 60000 65536" name="T11"/>
                <a:gd fmla="*/ 0 60000 65536" name="T12"/>
                <a:gd fmla="*/ 0 60000 65536" name="T13"/>
                <a:gd fmla="*/ 0 60000 65536" name="T14"/>
                <a:gd fmla="*/ 0 w 78" name="T15"/>
                <a:gd fmla="*/ 0 h 68" name="T16"/>
                <a:gd fmla="*/ 78 w 78" name="T17"/>
                <a:gd fmla="*/ 68 h 68" name="T18"/>
              </a:gdLst>
              <a:cxnLst>
                <a:cxn ang="T10">
                  <a:pos x="T0" y="T1"/>
                </a:cxn>
                <a:cxn ang="T11">
                  <a:pos x="T2" y="T3"/>
                </a:cxn>
                <a:cxn ang="T12">
                  <a:pos x="T4" y="T5"/>
                </a:cxn>
                <a:cxn ang="T13">
                  <a:pos x="T6" y="T7"/>
                </a:cxn>
                <a:cxn ang="T14">
                  <a:pos x="T8" y="T9"/>
                </a:cxn>
              </a:cxnLst>
              <a:rect b="T18" l="T15" r="T17" t="T16"/>
              <a:pathLst>
                <a:path h="68" w="78">
                  <a:moveTo>
                    <a:pt x="78" y="60"/>
                  </a:moveTo>
                  <a:cubicBezTo>
                    <a:pt x="15" y="0"/>
                    <a:pt x="15" y="0"/>
                    <a:pt x="15" y="0"/>
                  </a:cubicBezTo>
                  <a:cubicBezTo>
                    <a:pt x="7" y="10"/>
                    <a:pt x="7" y="9"/>
                    <a:pt x="0" y="19"/>
                  </a:cubicBezTo>
                  <a:cubicBezTo>
                    <a:pt x="73" y="68"/>
                    <a:pt x="73" y="68"/>
                    <a:pt x="73" y="68"/>
                  </a:cubicBezTo>
                  <a:cubicBezTo>
                    <a:pt x="77" y="62"/>
                    <a:pt x="74" y="66"/>
                    <a:pt x="78" y="6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61" name="Freeform 236"/>
            <p:cNvSpPr>
              <a:spLocks noChangeArrowheads="1"/>
            </p:cNvSpPr>
            <p:nvPr/>
          </p:nvSpPr>
          <p:spPr bwMode="auto">
            <a:xfrm>
              <a:off x="128588" y="161925"/>
              <a:ext cx="242888" cy="161925"/>
            </a:xfrm>
            <a:custGeom>
              <a:gdLst>
                <a:gd fmla="*/ 242888 w 87" name="T0"/>
                <a:gd fmla="*/ 134007 h 58" name="T1"/>
                <a:gd fmla="*/ 36294 w 87" name="T2"/>
                <a:gd fmla="*/ 0 h 58" name="T3"/>
                <a:gd fmla="*/ 0 w 87" name="T4"/>
                <a:gd fmla="*/ 61420 h 58" name="T5"/>
                <a:gd fmla="*/ 223345 w 87" name="T6"/>
                <a:gd fmla="*/ 161925 h 58" name="T7"/>
                <a:gd fmla="*/ 242888 w 87" name="T8"/>
                <a:gd fmla="*/ 134007 h 58" name="T9"/>
                <a:gd fmla="*/ 0 60000 65536" name="T10"/>
                <a:gd fmla="*/ 0 60000 65536" name="T11"/>
                <a:gd fmla="*/ 0 60000 65536" name="T12"/>
                <a:gd fmla="*/ 0 60000 65536" name="T13"/>
                <a:gd fmla="*/ 0 60000 65536" name="T14"/>
                <a:gd fmla="*/ 0 w 87" name="T15"/>
                <a:gd fmla="*/ 0 h 58" name="T16"/>
                <a:gd fmla="*/ 87 w 87" name="T17"/>
                <a:gd fmla="*/ 58 h 58" name="T18"/>
              </a:gdLst>
              <a:cxnLst>
                <a:cxn ang="T10">
                  <a:pos x="T0" y="T1"/>
                </a:cxn>
                <a:cxn ang="T11">
                  <a:pos x="T2" y="T3"/>
                </a:cxn>
                <a:cxn ang="T12">
                  <a:pos x="T4" y="T5"/>
                </a:cxn>
                <a:cxn ang="T13">
                  <a:pos x="T6" y="T7"/>
                </a:cxn>
                <a:cxn ang="T14">
                  <a:pos x="T8" y="T9"/>
                </a:cxn>
              </a:cxnLst>
              <a:rect b="T18" l="T15" r="T17" t="T16"/>
              <a:pathLst>
                <a:path h="57" w="87">
                  <a:moveTo>
                    <a:pt x="87" y="48"/>
                  </a:moveTo>
                  <a:cubicBezTo>
                    <a:pt x="13" y="0"/>
                    <a:pt x="13" y="0"/>
                    <a:pt x="13" y="0"/>
                  </a:cubicBezTo>
                  <a:cubicBezTo>
                    <a:pt x="8" y="8"/>
                    <a:pt x="5" y="13"/>
                    <a:pt x="0" y="22"/>
                  </a:cubicBezTo>
                  <a:cubicBezTo>
                    <a:pt x="80" y="58"/>
                    <a:pt x="80" y="58"/>
                    <a:pt x="80" y="58"/>
                  </a:cubicBezTo>
                  <a:cubicBezTo>
                    <a:pt x="83" y="53"/>
                    <a:pt x="84" y="53"/>
                    <a:pt x="87" y="48"/>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62" name="Freeform 237"/>
            <p:cNvSpPr>
              <a:spLocks noChangeArrowheads="1"/>
            </p:cNvSpPr>
            <p:nvPr/>
          </p:nvSpPr>
          <p:spPr bwMode="auto">
            <a:xfrm>
              <a:off x="77788" y="242888"/>
              <a:ext cx="261938" cy="123825"/>
            </a:xfrm>
            <a:custGeom>
              <a:gdLst>
                <a:gd fmla="*/ 261938 w 94" name="T0"/>
                <a:gd fmla="*/ 98497 h 44" name="T1"/>
                <a:gd fmla="*/ 39012 w 94" name="T2"/>
                <a:gd fmla="*/ 0 h 44" name="T3"/>
                <a:gd fmla="*/ 0 w 94" name="T4"/>
                <a:gd fmla="*/ 78798 h 44" name="T5"/>
                <a:gd fmla="*/ 248005 w 94" name="T6"/>
                <a:gd fmla="*/ 123825 h 44" name="T7"/>
                <a:gd fmla="*/ 261938 w 94" name="T8"/>
                <a:gd fmla="*/ 98497 h 44" name="T9"/>
                <a:gd fmla="*/ 0 60000 65536" name="T10"/>
                <a:gd fmla="*/ 0 60000 65536" name="T11"/>
                <a:gd fmla="*/ 0 60000 65536" name="T12"/>
                <a:gd fmla="*/ 0 60000 65536" name="T13"/>
                <a:gd fmla="*/ 0 60000 65536" name="T14"/>
                <a:gd fmla="*/ 0 w 94" name="T15"/>
                <a:gd fmla="*/ 0 h 44" name="T16"/>
                <a:gd fmla="*/ 94 w 94" name="T17"/>
                <a:gd fmla="*/ 44 h 44" name="T18"/>
              </a:gdLst>
              <a:cxnLst>
                <a:cxn ang="T10">
                  <a:pos x="T0" y="T1"/>
                </a:cxn>
                <a:cxn ang="T11">
                  <a:pos x="T2" y="T3"/>
                </a:cxn>
                <a:cxn ang="T12">
                  <a:pos x="T4" y="T5"/>
                </a:cxn>
                <a:cxn ang="T13">
                  <a:pos x="T6" y="T7"/>
                </a:cxn>
                <a:cxn ang="T14">
                  <a:pos x="T8" y="T9"/>
                </a:cxn>
              </a:cxnLst>
              <a:rect b="T18" l="T15" r="T17" t="T16"/>
              <a:pathLst>
                <a:path h="44" w="94">
                  <a:moveTo>
                    <a:pt x="94" y="35"/>
                  </a:moveTo>
                  <a:cubicBezTo>
                    <a:pt x="14" y="0"/>
                    <a:pt x="14" y="0"/>
                    <a:pt x="14" y="0"/>
                  </a:cubicBezTo>
                  <a:cubicBezTo>
                    <a:pt x="7" y="11"/>
                    <a:pt x="5" y="16"/>
                    <a:pt x="0" y="28"/>
                  </a:cubicBezTo>
                  <a:cubicBezTo>
                    <a:pt x="89" y="44"/>
                    <a:pt x="89" y="44"/>
                    <a:pt x="89" y="44"/>
                  </a:cubicBezTo>
                  <a:cubicBezTo>
                    <a:pt x="92" y="38"/>
                    <a:pt x="90" y="42"/>
                    <a:pt x="94" y="35"/>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sp>
          <p:nvSpPr>
            <p:cNvPr id="63" name="Freeform 238"/>
            <p:cNvSpPr>
              <a:spLocks noChangeArrowheads="1"/>
            </p:cNvSpPr>
            <p:nvPr/>
          </p:nvSpPr>
          <p:spPr bwMode="auto">
            <a:xfrm>
              <a:off x="0" y="341313"/>
              <a:ext cx="1624013" cy="1108075"/>
            </a:xfrm>
            <a:custGeom>
              <a:gdLst>
                <a:gd fmla="*/ 784102 w 582" name="T0"/>
                <a:gd fmla="*/ 1088537 h 397" name="T1"/>
                <a:gd fmla="*/ 784102 w 582" name="T2"/>
                <a:gd fmla="*/ 1088537 h 397" name="T3"/>
                <a:gd fmla="*/ 784102 w 582" name="T4"/>
                <a:gd fmla="*/ 1088537 h 397" name="T5"/>
                <a:gd fmla="*/ 784102 w 582" name="T6"/>
                <a:gd fmla="*/ 1088537 h 397" name="T7"/>
                <a:gd fmla="*/ 784102 w 582" name="T8"/>
                <a:gd fmla="*/ 1088537 h 397" name="T9"/>
                <a:gd fmla="*/ 1618432 w 582" name="T10"/>
                <a:gd fmla="*/ 323770 h 397" name="T11"/>
                <a:gd fmla="*/ 1587738 w 582" name="T12"/>
                <a:gd fmla="*/ 66987 h 397" name="T13"/>
                <a:gd fmla="*/ 1342183 w 582" name="T14"/>
                <a:gd fmla="*/ 89316 h 397" name="T15"/>
                <a:gd fmla="*/ 1378458 w 582" name="T16"/>
                <a:gd fmla="*/ 312606 h 397" name="T17"/>
                <a:gd fmla="*/ 795264 w 582" name="T18"/>
                <a:gd fmla="*/ 845710 h 397" name="T19"/>
                <a:gd fmla="*/ 262298 w 582" name="T20"/>
                <a:gd fmla="*/ 262365 h 397" name="T21"/>
                <a:gd fmla="*/ 318106 w 582" name="T22"/>
                <a:gd fmla="*/ 44658 h 397" name="T23"/>
                <a:gd fmla="*/ 72550 w 582" name="T24"/>
                <a:gd fmla="*/ 0 h 397" name="T25"/>
                <a:gd fmla="*/ 19533 w 582" name="T26"/>
                <a:gd fmla="*/ 253992 h 397" name="T27"/>
                <a:gd fmla="*/ 784102 w 582" name="T28"/>
                <a:gd fmla="*/ 1088537 h 39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582" name="T45"/>
                <a:gd fmla="*/ 0 h 397" name="T46"/>
                <a:gd fmla="*/ 582 w 582" name="T47"/>
                <a:gd fmla="*/ 397 h 397"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97" w="582">
                  <a:moveTo>
                    <a:pt x="281" y="390"/>
                  </a:moveTo>
                  <a:cubicBezTo>
                    <a:pt x="281" y="390"/>
                    <a:pt x="281" y="390"/>
                    <a:pt x="281" y="390"/>
                  </a:cubicBezTo>
                  <a:cubicBezTo>
                    <a:pt x="281" y="390"/>
                    <a:pt x="281" y="390"/>
                    <a:pt x="281" y="390"/>
                  </a:cubicBezTo>
                  <a:cubicBezTo>
                    <a:pt x="281" y="390"/>
                    <a:pt x="281" y="390"/>
                    <a:pt x="281" y="390"/>
                  </a:cubicBezTo>
                  <a:cubicBezTo>
                    <a:pt x="281" y="390"/>
                    <a:pt x="281" y="390"/>
                    <a:pt x="281" y="390"/>
                  </a:cubicBezTo>
                  <a:cubicBezTo>
                    <a:pt x="439" y="397"/>
                    <a:pt x="573" y="274"/>
                    <a:pt x="580" y="116"/>
                  </a:cubicBezTo>
                  <a:cubicBezTo>
                    <a:pt x="582" y="84"/>
                    <a:pt x="578" y="53"/>
                    <a:pt x="569" y="24"/>
                  </a:cubicBezTo>
                  <a:cubicBezTo>
                    <a:pt x="481" y="32"/>
                    <a:pt x="481" y="32"/>
                    <a:pt x="481" y="32"/>
                  </a:cubicBezTo>
                  <a:cubicBezTo>
                    <a:pt x="490" y="57"/>
                    <a:pt x="495" y="84"/>
                    <a:pt x="494" y="112"/>
                  </a:cubicBezTo>
                  <a:cubicBezTo>
                    <a:pt x="489" y="222"/>
                    <a:pt x="395" y="308"/>
                    <a:pt x="285" y="303"/>
                  </a:cubicBezTo>
                  <a:cubicBezTo>
                    <a:pt x="175" y="298"/>
                    <a:pt x="89" y="205"/>
                    <a:pt x="94" y="94"/>
                  </a:cubicBezTo>
                  <a:cubicBezTo>
                    <a:pt x="95" y="66"/>
                    <a:pt x="102" y="40"/>
                    <a:pt x="114" y="16"/>
                  </a:cubicBezTo>
                  <a:cubicBezTo>
                    <a:pt x="26" y="0"/>
                    <a:pt x="26" y="0"/>
                    <a:pt x="26" y="0"/>
                  </a:cubicBezTo>
                  <a:cubicBezTo>
                    <a:pt x="15" y="28"/>
                    <a:pt x="8" y="58"/>
                    <a:pt x="7" y="91"/>
                  </a:cubicBezTo>
                  <a:cubicBezTo>
                    <a:pt x="0" y="249"/>
                    <a:pt x="123" y="382"/>
                    <a:pt x="281" y="39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800">
                <a:solidFill>
                  <a:schemeClr val="accent1"/>
                </a:solidFill>
              </a:endParaRPr>
            </a:p>
          </p:txBody>
        </p:sp>
      </p:grpSp>
      <p:grpSp>
        <p:nvGrpSpPr>
          <p:cNvPr id="64" name="组合 8"/>
          <p:cNvGrpSpPr/>
          <p:nvPr/>
        </p:nvGrpSpPr>
        <p:grpSpPr>
          <a:xfrm>
            <a:off x="6437313" y="1312863"/>
            <a:ext cx="1487487" cy="1644650"/>
            <a:chExt cx="1487487" cy="1644650"/>
          </a:xfrm>
          <a:solidFill>
            <a:schemeClr val="tx2"/>
          </a:solidFill>
        </p:grpSpPr>
        <p:sp>
          <p:nvSpPr>
            <p:cNvPr id="65" name="Freeform 242"/>
            <p:cNvSpPr>
              <a:spLocks noChangeArrowheads="1"/>
            </p:cNvSpPr>
            <p:nvPr/>
          </p:nvSpPr>
          <p:spPr bwMode="auto">
            <a:xfrm>
              <a:off x="1171575" y="1270001"/>
              <a:ext cx="179388" cy="209550"/>
            </a:xfrm>
            <a:custGeom>
              <a:gdLst>
                <a:gd fmla="*/ 0 w 64" name="T0"/>
                <a:gd fmla="*/ 13970 h 75" name="T1"/>
                <a:gd fmla="*/ 145753 w 64" name="T2"/>
                <a:gd fmla="*/ 209550 h 75" name="T3"/>
                <a:gd fmla="*/ 179388 w 64" name="T4"/>
                <a:gd fmla="*/ 181610 h 75" name="T5"/>
                <a:gd fmla="*/ 19621 w 64" name="T6"/>
                <a:gd fmla="*/ 0 h 75" name="T7"/>
                <a:gd fmla="*/ 0 w 64" name="T8"/>
                <a:gd fmla="*/ 13970 h 75" name="T9"/>
                <a:gd fmla="*/ 0 60000 65536" name="T10"/>
                <a:gd fmla="*/ 0 60000 65536" name="T11"/>
                <a:gd fmla="*/ 0 60000 65536" name="T12"/>
                <a:gd fmla="*/ 0 60000 65536" name="T13"/>
                <a:gd fmla="*/ 0 60000 65536" name="T14"/>
                <a:gd fmla="*/ 0 w 64" name="T15"/>
                <a:gd fmla="*/ 0 h 75" name="T16"/>
                <a:gd fmla="*/ 64 w 64" name="T17"/>
                <a:gd fmla="*/ 75 h 75" name="T18"/>
              </a:gdLst>
              <a:cxnLst>
                <a:cxn ang="T10">
                  <a:pos x="T0" y="T1"/>
                </a:cxn>
                <a:cxn ang="T11">
                  <a:pos x="T2" y="T3"/>
                </a:cxn>
                <a:cxn ang="T12">
                  <a:pos x="T4" y="T5"/>
                </a:cxn>
                <a:cxn ang="T13">
                  <a:pos x="T6" y="T7"/>
                </a:cxn>
                <a:cxn ang="T14">
                  <a:pos x="T8" y="T9"/>
                </a:cxn>
              </a:cxnLst>
              <a:rect b="T18" l="T15" r="T17" t="T16"/>
              <a:pathLst>
                <a:path h="75" w="64">
                  <a:moveTo>
                    <a:pt x="0" y="5"/>
                  </a:moveTo>
                  <a:cubicBezTo>
                    <a:pt x="52" y="75"/>
                    <a:pt x="52" y="75"/>
                    <a:pt x="52" y="75"/>
                  </a:cubicBezTo>
                  <a:cubicBezTo>
                    <a:pt x="57" y="72"/>
                    <a:pt x="58" y="69"/>
                    <a:pt x="64" y="65"/>
                  </a:cubicBezTo>
                  <a:cubicBezTo>
                    <a:pt x="7" y="0"/>
                    <a:pt x="7" y="0"/>
                    <a:pt x="7" y="0"/>
                  </a:cubicBezTo>
                  <a:cubicBezTo>
                    <a:pt x="2" y="3"/>
                    <a:pt x="4" y="2"/>
                    <a:pt x="0" y="5"/>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66" name="Freeform 243"/>
            <p:cNvSpPr>
              <a:spLocks noChangeArrowheads="1"/>
            </p:cNvSpPr>
            <p:nvPr/>
          </p:nvSpPr>
          <p:spPr bwMode="auto">
            <a:xfrm>
              <a:off x="1208087" y="1244601"/>
              <a:ext cx="184150" cy="195263"/>
            </a:xfrm>
            <a:custGeom>
              <a:gdLst>
                <a:gd fmla="*/ 0 w 66" name="T0"/>
                <a:gd fmla="*/ 11158 h 70" name="T1"/>
                <a:gd fmla="*/ 159039 w 66" name="T2"/>
                <a:gd fmla="*/ 195263 h 70" name="T3"/>
                <a:gd fmla="*/ 184150 w 66" name="T4"/>
                <a:gd fmla="*/ 170158 h 70" name="T5"/>
                <a:gd fmla="*/ 11161 w 66" name="T6"/>
                <a:gd fmla="*/ 0 h 70" name="T7"/>
                <a:gd fmla="*/ 0 w 66" name="T8"/>
                <a:gd fmla="*/ 11158 h 70" name="T9"/>
                <a:gd fmla="*/ 0 60000 65536" name="T10"/>
                <a:gd fmla="*/ 0 60000 65536" name="T11"/>
                <a:gd fmla="*/ 0 60000 65536" name="T12"/>
                <a:gd fmla="*/ 0 60000 65536" name="T13"/>
                <a:gd fmla="*/ 0 60000 65536" name="T14"/>
                <a:gd fmla="*/ 0 w 66" name="T15"/>
                <a:gd fmla="*/ 0 h 70" name="T16"/>
                <a:gd fmla="*/ 66 w 66" name="T17"/>
                <a:gd fmla="*/ 70 h 70" name="T18"/>
              </a:gdLst>
              <a:cxnLst>
                <a:cxn ang="T10">
                  <a:pos x="T0" y="T1"/>
                </a:cxn>
                <a:cxn ang="T11">
                  <a:pos x="T2" y="T3"/>
                </a:cxn>
                <a:cxn ang="T12">
                  <a:pos x="T4" y="T5"/>
                </a:cxn>
                <a:cxn ang="T13">
                  <a:pos x="T6" y="T7"/>
                </a:cxn>
                <a:cxn ang="T14">
                  <a:pos x="T8" y="T9"/>
                </a:cxn>
              </a:cxnLst>
              <a:rect b="T18" l="T15" r="T17" t="T16"/>
              <a:pathLst>
                <a:path h="70" w="66">
                  <a:moveTo>
                    <a:pt x="0" y="4"/>
                  </a:moveTo>
                  <a:cubicBezTo>
                    <a:pt x="57" y="70"/>
                    <a:pt x="57" y="70"/>
                    <a:pt x="57" y="70"/>
                  </a:cubicBezTo>
                  <a:cubicBezTo>
                    <a:pt x="61" y="65"/>
                    <a:pt x="61" y="65"/>
                    <a:pt x="66" y="61"/>
                  </a:cubicBezTo>
                  <a:cubicBezTo>
                    <a:pt x="4" y="0"/>
                    <a:pt x="4" y="0"/>
                    <a:pt x="4" y="0"/>
                  </a:cubicBezTo>
                  <a:cubicBezTo>
                    <a:pt x="0" y="3"/>
                    <a:pt x="2" y="1"/>
                    <a:pt x="0" y="4"/>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67" name="Freeform 244"/>
            <p:cNvSpPr>
              <a:spLocks noChangeArrowheads="1"/>
            </p:cNvSpPr>
            <p:nvPr/>
          </p:nvSpPr>
          <p:spPr bwMode="auto">
            <a:xfrm>
              <a:off x="1127125" y="1300163"/>
              <a:ext cx="161925" cy="231775"/>
            </a:xfrm>
            <a:custGeom>
              <a:gdLst>
                <a:gd fmla="*/ 0 w 58" name="T0"/>
                <a:gd fmla="*/ 13962 h 83" name="T1"/>
                <a:gd fmla="*/ 106089 w 58" name="T2"/>
                <a:gd fmla="*/ 231775 h 83" name="T3"/>
                <a:gd fmla="*/ 161925 w 58" name="T4"/>
                <a:gd fmla="*/ 198265 h 83" name="T5"/>
                <a:gd fmla="*/ 19543 w 58" name="T6"/>
                <a:gd fmla="*/ 0 h 83" name="T7"/>
                <a:gd fmla="*/ 0 w 58" name="T8"/>
                <a:gd fmla="*/ 13962 h 83" name="T9"/>
                <a:gd fmla="*/ 0 60000 65536" name="T10"/>
                <a:gd fmla="*/ 0 60000 65536" name="T11"/>
                <a:gd fmla="*/ 0 60000 65536" name="T12"/>
                <a:gd fmla="*/ 0 60000 65536" name="T13"/>
                <a:gd fmla="*/ 0 60000 65536" name="T14"/>
                <a:gd fmla="*/ 0 w 58" name="T15"/>
                <a:gd fmla="*/ 0 h 83" name="T16"/>
                <a:gd fmla="*/ 58 w 58" name="T17"/>
                <a:gd fmla="*/ 83 h 83" name="T18"/>
              </a:gdLst>
              <a:cxnLst>
                <a:cxn ang="T10">
                  <a:pos x="T0" y="T1"/>
                </a:cxn>
                <a:cxn ang="T11">
                  <a:pos x="T2" y="T3"/>
                </a:cxn>
                <a:cxn ang="T12">
                  <a:pos x="T4" y="T5"/>
                </a:cxn>
                <a:cxn ang="T13">
                  <a:pos x="T6" y="T7"/>
                </a:cxn>
                <a:cxn ang="T14">
                  <a:pos x="T8" y="T9"/>
                </a:cxn>
              </a:cxnLst>
              <a:rect b="T18" l="T15" r="T17" t="T16"/>
              <a:pathLst>
                <a:path h="83" w="57">
                  <a:moveTo>
                    <a:pt x="0" y="5"/>
                  </a:moveTo>
                  <a:cubicBezTo>
                    <a:pt x="38" y="83"/>
                    <a:pt x="38" y="83"/>
                    <a:pt x="38" y="83"/>
                  </a:cubicBezTo>
                  <a:cubicBezTo>
                    <a:pt x="48" y="77"/>
                    <a:pt x="48" y="77"/>
                    <a:pt x="58" y="71"/>
                  </a:cubicBezTo>
                  <a:cubicBezTo>
                    <a:pt x="7" y="0"/>
                    <a:pt x="7" y="0"/>
                    <a:pt x="7" y="0"/>
                  </a:cubicBezTo>
                  <a:cubicBezTo>
                    <a:pt x="2" y="4"/>
                    <a:pt x="7" y="1"/>
                    <a:pt x="0" y="5"/>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68" name="Freeform 245"/>
            <p:cNvSpPr>
              <a:spLocks noChangeArrowheads="1"/>
            </p:cNvSpPr>
            <p:nvPr/>
          </p:nvSpPr>
          <p:spPr bwMode="auto">
            <a:xfrm>
              <a:off x="1077912" y="1325563"/>
              <a:ext cx="130175" cy="250825"/>
            </a:xfrm>
            <a:custGeom>
              <a:gdLst>
                <a:gd fmla="*/ 0 w 47" name="T0"/>
                <a:gd fmla="*/ 16722 h 90" name="T1"/>
                <a:gd fmla="*/ 69242 w 47" name="T2"/>
                <a:gd fmla="*/ 250825 h 90" name="T3"/>
                <a:gd fmla="*/ 130175 w 47" name="T4"/>
                <a:gd fmla="*/ 220169 h 90" name="T5"/>
                <a:gd fmla="*/ 30466 w 47" name="T6"/>
                <a:gd fmla="*/ 0 h 90" name="T7"/>
                <a:gd fmla="*/ 0 w 47" name="T8"/>
                <a:gd fmla="*/ 16722 h 90" name="T9"/>
                <a:gd fmla="*/ 0 60000 65536" name="T10"/>
                <a:gd fmla="*/ 0 60000 65536" name="T11"/>
                <a:gd fmla="*/ 0 60000 65536" name="T12"/>
                <a:gd fmla="*/ 0 60000 65536" name="T13"/>
                <a:gd fmla="*/ 0 60000 65536" name="T14"/>
                <a:gd fmla="*/ 0 w 47" name="T15"/>
                <a:gd fmla="*/ 0 h 90" name="T16"/>
                <a:gd fmla="*/ 47 w 47" name="T17"/>
                <a:gd fmla="*/ 90 h 90" name="T18"/>
              </a:gdLst>
              <a:cxnLst>
                <a:cxn ang="T10">
                  <a:pos x="T0" y="T1"/>
                </a:cxn>
                <a:cxn ang="T11">
                  <a:pos x="T2" y="T3"/>
                </a:cxn>
                <a:cxn ang="T12">
                  <a:pos x="T4" y="T5"/>
                </a:cxn>
                <a:cxn ang="T13">
                  <a:pos x="T6" y="T7"/>
                </a:cxn>
                <a:cxn ang="T14">
                  <a:pos x="T8" y="T9"/>
                </a:cxn>
              </a:cxnLst>
              <a:rect b="T18" l="T15" r="T17" t="T16"/>
              <a:pathLst>
                <a:path h="90" w="47">
                  <a:moveTo>
                    <a:pt x="0" y="6"/>
                  </a:moveTo>
                  <a:cubicBezTo>
                    <a:pt x="25" y="90"/>
                    <a:pt x="25" y="90"/>
                    <a:pt x="25" y="90"/>
                  </a:cubicBezTo>
                  <a:cubicBezTo>
                    <a:pt x="34" y="86"/>
                    <a:pt x="39" y="83"/>
                    <a:pt x="47" y="79"/>
                  </a:cubicBezTo>
                  <a:cubicBezTo>
                    <a:pt x="11" y="0"/>
                    <a:pt x="11" y="0"/>
                    <a:pt x="11" y="0"/>
                  </a:cubicBezTo>
                  <a:cubicBezTo>
                    <a:pt x="6" y="3"/>
                    <a:pt x="6" y="3"/>
                    <a:pt x="0" y="6"/>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69" name="Freeform 246"/>
            <p:cNvSpPr>
              <a:spLocks noChangeArrowheads="1"/>
            </p:cNvSpPr>
            <p:nvPr/>
          </p:nvSpPr>
          <p:spPr bwMode="auto">
            <a:xfrm>
              <a:off x="1030287" y="1350963"/>
              <a:ext cx="96838" cy="258763"/>
            </a:xfrm>
            <a:custGeom>
              <a:gdLst>
                <a:gd fmla="*/ 0 w 35" name="T0"/>
                <a:gd fmla="*/ 8347 h 93" name="T1"/>
                <a:gd fmla="*/ 11067 w 35" name="T2"/>
                <a:gd fmla="*/ 258763 h 93" name="T3"/>
                <a:gd fmla="*/ 96838 w 35" name="T4"/>
                <a:gd fmla="*/ 233721 h 93" name="T5"/>
                <a:gd fmla="*/ 27668 w 35" name="T6"/>
                <a:gd fmla="*/ 0 h 93" name="T7"/>
                <a:gd fmla="*/ 0 w 35" name="T8"/>
                <a:gd fmla="*/ 8347 h 93" name="T9"/>
                <a:gd fmla="*/ 0 60000 65536" name="T10"/>
                <a:gd fmla="*/ 0 60000 65536" name="T11"/>
                <a:gd fmla="*/ 0 60000 65536" name="T12"/>
                <a:gd fmla="*/ 0 60000 65536" name="T13"/>
                <a:gd fmla="*/ 0 60000 65536" name="T14"/>
                <a:gd fmla="*/ 0 w 35" name="T15"/>
                <a:gd fmla="*/ 0 h 93" name="T16"/>
                <a:gd fmla="*/ 35 w 35" name="T17"/>
                <a:gd fmla="*/ 93 h 93" name="T18"/>
              </a:gdLst>
              <a:cxnLst>
                <a:cxn ang="T10">
                  <a:pos x="T0" y="T1"/>
                </a:cxn>
                <a:cxn ang="T11">
                  <a:pos x="T2" y="T3"/>
                </a:cxn>
                <a:cxn ang="T12">
                  <a:pos x="T4" y="T5"/>
                </a:cxn>
                <a:cxn ang="T13">
                  <a:pos x="T6" y="T7"/>
                </a:cxn>
                <a:cxn ang="T14">
                  <a:pos x="T8" y="T9"/>
                </a:cxn>
              </a:cxnLst>
              <a:rect b="T18" l="T15" r="T17" t="T16"/>
              <a:pathLst>
                <a:path h="93" w="35">
                  <a:moveTo>
                    <a:pt x="0" y="3"/>
                  </a:moveTo>
                  <a:cubicBezTo>
                    <a:pt x="4" y="93"/>
                    <a:pt x="4" y="93"/>
                    <a:pt x="4" y="93"/>
                  </a:cubicBezTo>
                  <a:cubicBezTo>
                    <a:pt x="18" y="90"/>
                    <a:pt x="22" y="89"/>
                    <a:pt x="35" y="84"/>
                  </a:cubicBezTo>
                  <a:cubicBezTo>
                    <a:pt x="10" y="0"/>
                    <a:pt x="10" y="0"/>
                    <a:pt x="10" y="0"/>
                  </a:cubicBezTo>
                  <a:cubicBezTo>
                    <a:pt x="3" y="3"/>
                    <a:pt x="7" y="1"/>
                    <a:pt x="0" y="3"/>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70" name="Freeform 247"/>
            <p:cNvSpPr>
              <a:spLocks noChangeArrowheads="1"/>
            </p:cNvSpPr>
            <p:nvPr/>
          </p:nvSpPr>
          <p:spPr bwMode="auto">
            <a:xfrm>
              <a:off x="1244600" y="290513"/>
              <a:ext cx="206375" cy="184150"/>
            </a:xfrm>
            <a:custGeom>
              <a:gdLst>
                <a:gd fmla="*/ 16733 w 74" name="T0"/>
                <a:gd fmla="*/ 184150 h 66" name="T1"/>
                <a:gd fmla="*/ 206375 w 74" name="T2"/>
                <a:gd fmla="*/ 36272 h 66" name="T3"/>
                <a:gd fmla="*/ 181275 w 74" name="T4"/>
                <a:gd fmla="*/ 0 h 66" name="T5"/>
                <a:gd fmla="*/ 0 w 74" name="T6"/>
                <a:gd fmla="*/ 170199 h 66" name="T7"/>
                <a:gd fmla="*/ 16733 w 74" name="T8"/>
                <a:gd fmla="*/ 184150 h 66" name="T9"/>
                <a:gd fmla="*/ 0 60000 65536" name="T10"/>
                <a:gd fmla="*/ 0 60000 65536" name="T11"/>
                <a:gd fmla="*/ 0 60000 65536" name="T12"/>
                <a:gd fmla="*/ 0 60000 65536" name="T13"/>
                <a:gd fmla="*/ 0 60000 65536" name="T14"/>
                <a:gd fmla="*/ 0 w 74" name="T15"/>
                <a:gd fmla="*/ 0 h 66" name="T16"/>
                <a:gd fmla="*/ 74 w 74" name="T17"/>
                <a:gd fmla="*/ 66 h 66" name="T18"/>
              </a:gdLst>
              <a:cxnLst>
                <a:cxn ang="T10">
                  <a:pos x="T0" y="T1"/>
                </a:cxn>
                <a:cxn ang="T11">
                  <a:pos x="T2" y="T3"/>
                </a:cxn>
                <a:cxn ang="T12">
                  <a:pos x="T4" y="T5"/>
                </a:cxn>
                <a:cxn ang="T13">
                  <a:pos x="T6" y="T7"/>
                </a:cxn>
                <a:cxn ang="T14">
                  <a:pos x="T8" y="T9"/>
                </a:cxn>
              </a:cxnLst>
              <a:rect b="T18" l="T15" r="T17" t="T16"/>
              <a:pathLst>
                <a:path h="66" w="74">
                  <a:moveTo>
                    <a:pt x="6" y="66"/>
                  </a:moveTo>
                  <a:cubicBezTo>
                    <a:pt x="74" y="13"/>
                    <a:pt x="74" y="13"/>
                    <a:pt x="74" y="13"/>
                  </a:cubicBezTo>
                  <a:cubicBezTo>
                    <a:pt x="70" y="8"/>
                    <a:pt x="69" y="6"/>
                    <a:pt x="65" y="0"/>
                  </a:cubicBezTo>
                  <a:cubicBezTo>
                    <a:pt x="0" y="61"/>
                    <a:pt x="0" y="61"/>
                    <a:pt x="0" y="61"/>
                  </a:cubicBezTo>
                  <a:cubicBezTo>
                    <a:pt x="3" y="64"/>
                    <a:pt x="3" y="63"/>
                    <a:pt x="6" y="66"/>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71" name="Freeform 248"/>
            <p:cNvSpPr>
              <a:spLocks noChangeArrowheads="1"/>
            </p:cNvSpPr>
            <p:nvPr/>
          </p:nvSpPr>
          <p:spPr bwMode="auto">
            <a:xfrm>
              <a:off x="1274762" y="341313"/>
              <a:ext cx="212725" cy="163513"/>
            </a:xfrm>
            <a:custGeom>
              <a:gdLst>
                <a:gd fmla="*/ 8397 w 76" name="T0"/>
                <a:gd fmla="*/ 163513 h 59" name="T1"/>
                <a:gd fmla="*/ 212725 w 76" name="T2"/>
                <a:gd fmla="*/ 27714 h 59" name="T3"/>
                <a:gd fmla="*/ 190333 w 76" name="T4"/>
                <a:gd fmla="*/ 0 h 59" name="T5"/>
                <a:gd fmla="*/ 0 w 76" name="T6"/>
                <a:gd fmla="*/ 152427 h 59" name="T7"/>
                <a:gd fmla="*/ 8397 w 76" name="T8"/>
                <a:gd fmla="*/ 163513 h 59" name="T9"/>
                <a:gd fmla="*/ 0 60000 65536" name="T10"/>
                <a:gd fmla="*/ 0 60000 65536" name="T11"/>
                <a:gd fmla="*/ 0 60000 65536" name="T12"/>
                <a:gd fmla="*/ 0 60000 65536" name="T13"/>
                <a:gd fmla="*/ 0 60000 65536" name="T14"/>
                <a:gd fmla="*/ 0 w 76" name="T15"/>
                <a:gd fmla="*/ 0 h 59" name="T16"/>
                <a:gd fmla="*/ 76 w 76" name="T17"/>
                <a:gd fmla="*/ 59 h 59" name="T18"/>
              </a:gdLst>
              <a:cxnLst>
                <a:cxn ang="T10">
                  <a:pos x="T0" y="T1"/>
                </a:cxn>
                <a:cxn ang="T11">
                  <a:pos x="T2" y="T3"/>
                </a:cxn>
                <a:cxn ang="T12">
                  <a:pos x="T4" y="T5"/>
                </a:cxn>
                <a:cxn ang="T13">
                  <a:pos x="T6" y="T7"/>
                </a:cxn>
                <a:cxn ang="T14">
                  <a:pos x="T8" y="T9"/>
                </a:cxn>
              </a:cxnLst>
              <a:rect b="T18" l="T15" r="T17" t="T16"/>
              <a:pathLst>
                <a:path h="59" w="76">
                  <a:moveTo>
                    <a:pt x="3" y="59"/>
                  </a:moveTo>
                  <a:cubicBezTo>
                    <a:pt x="76" y="10"/>
                    <a:pt x="76" y="10"/>
                    <a:pt x="76" y="10"/>
                  </a:cubicBezTo>
                  <a:cubicBezTo>
                    <a:pt x="72" y="5"/>
                    <a:pt x="72" y="6"/>
                    <a:pt x="68" y="0"/>
                  </a:cubicBezTo>
                  <a:cubicBezTo>
                    <a:pt x="0" y="55"/>
                    <a:pt x="0" y="55"/>
                    <a:pt x="0" y="55"/>
                  </a:cubicBezTo>
                  <a:cubicBezTo>
                    <a:pt x="3" y="58"/>
                    <a:pt x="1" y="56"/>
                    <a:pt x="3" y="59"/>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72" name="Freeform 249"/>
            <p:cNvSpPr>
              <a:spLocks noChangeArrowheads="1"/>
            </p:cNvSpPr>
            <p:nvPr/>
          </p:nvSpPr>
          <p:spPr bwMode="auto">
            <a:xfrm>
              <a:off x="1208087" y="227013"/>
              <a:ext cx="193675" cy="214313"/>
            </a:xfrm>
            <a:custGeom>
              <a:gdLst>
                <a:gd fmla="*/ 19648 w 69" name="T0"/>
                <a:gd fmla="*/ 214313 h 77" name="T1"/>
                <a:gd fmla="*/ 193675 w 69" name="T2"/>
                <a:gd fmla="*/ 44533 h 77" name="T3"/>
                <a:gd fmla="*/ 145958 w 69" name="T4"/>
                <a:gd fmla="*/ 0 h 77" name="T5"/>
                <a:gd fmla="*/ 0 w 69" name="T6"/>
                <a:gd fmla="*/ 194830 h 77" name="T7"/>
                <a:gd fmla="*/ 19648 w 69" name="T8"/>
                <a:gd fmla="*/ 214313 h 77" name="T9"/>
                <a:gd fmla="*/ 0 60000 65536" name="T10"/>
                <a:gd fmla="*/ 0 60000 65536" name="T11"/>
                <a:gd fmla="*/ 0 60000 65536" name="T12"/>
                <a:gd fmla="*/ 0 60000 65536" name="T13"/>
                <a:gd fmla="*/ 0 60000 65536" name="T14"/>
                <a:gd fmla="*/ 0 w 69" name="T15"/>
                <a:gd fmla="*/ 0 h 77" name="T16"/>
                <a:gd fmla="*/ 69 w 69" name="T17"/>
                <a:gd fmla="*/ 77 h 77" name="T18"/>
              </a:gdLst>
              <a:cxnLst>
                <a:cxn ang="T10">
                  <a:pos x="T0" y="T1"/>
                </a:cxn>
                <a:cxn ang="T11">
                  <a:pos x="T2" y="T3"/>
                </a:cxn>
                <a:cxn ang="T12">
                  <a:pos x="T4" y="T5"/>
                </a:cxn>
                <a:cxn ang="T13">
                  <a:pos x="T6" y="T7"/>
                </a:cxn>
                <a:cxn ang="T14">
                  <a:pos x="T8" y="T9"/>
                </a:cxn>
              </a:cxnLst>
              <a:rect b="T18" l="T15" r="T17" t="T16"/>
              <a:pathLst>
                <a:path h="77" w="69">
                  <a:moveTo>
                    <a:pt x="7" y="77"/>
                  </a:moveTo>
                  <a:cubicBezTo>
                    <a:pt x="69" y="16"/>
                    <a:pt x="69" y="16"/>
                    <a:pt x="69" y="16"/>
                  </a:cubicBezTo>
                  <a:cubicBezTo>
                    <a:pt x="61" y="7"/>
                    <a:pt x="61" y="7"/>
                    <a:pt x="52" y="0"/>
                  </a:cubicBezTo>
                  <a:cubicBezTo>
                    <a:pt x="0" y="70"/>
                    <a:pt x="0" y="70"/>
                    <a:pt x="0" y="70"/>
                  </a:cubicBezTo>
                  <a:cubicBezTo>
                    <a:pt x="5" y="75"/>
                    <a:pt x="2" y="72"/>
                    <a:pt x="7" y="77"/>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73" name="Freeform 250"/>
            <p:cNvSpPr>
              <a:spLocks noChangeArrowheads="1"/>
            </p:cNvSpPr>
            <p:nvPr/>
          </p:nvSpPr>
          <p:spPr bwMode="auto">
            <a:xfrm>
              <a:off x="1163637" y="168276"/>
              <a:ext cx="169863" cy="239713"/>
            </a:xfrm>
            <a:custGeom>
              <a:gdLst>
                <a:gd fmla="*/ 27846 w 61" name="T0"/>
                <a:gd fmla="*/ 239713 h 86" name="T1"/>
                <a:gd fmla="*/ 169863 w 61" name="T2"/>
                <a:gd fmla="*/ 39023 h 86" name="T3"/>
                <a:gd fmla="*/ 111386 w 61" name="T4"/>
                <a:gd fmla="*/ 0 h 86" name="T5"/>
                <a:gd fmla="*/ 0 w 61" name="T6"/>
                <a:gd fmla="*/ 217414 h 86" name="T7"/>
                <a:gd fmla="*/ 27846 w 61" name="T8"/>
                <a:gd fmla="*/ 239713 h 86" name="T9"/>
                <a:gd fmla="*/ 0 60000 65536" name="T10"/>
                <a:gd fmla="*/ 0 60000 65536" name="T11"/>
                <a:gd fmla="*/ 0 60000 65536" name="T12"/>
                <a:gd fmla="*/ 0 60000 65536" name="T13"/>
                <a:gd fmla="*/ 0 60000 65536" name="T14"/>
                <a:gd fmla="*/ 0 w 61" name="T15"/>
                <a:gd fmla="*/ 0 h 86" name="T16"/>
                <a:gd fmla="*/ 61 w 61" name="T17"/>
                <a:gd fmla="*/ 86 h 86" name="T18"/>
              </a:gdLst>
              <a:cxnLst>
                <a:cxn ang="T10">
                  <a:pos x="T0" y="T1"/>
                </a:cxn>
                <a:cxn ang="T11">
                  <a:pos x="T2" y="T3"/>
                </a:cxn>
                <a:cxn ang="T12">
                  <a:pos x="T4" y="T5"/>
                </a:cxn>
                <a:cxn ang="T13">
                  <a:pos x="T6" y="T7"/>
                </a:cxn>
                <a:cxn ang="T14">
                  <a:pos x="T8" y="T9"/>
                </a:cxn>
              </a:cxnLst>
              <a:rect b="T18" l="T15" r="T17" t="T16"/>
              <a:pathLst>
                <a:path h="86" w="61">
                  <a:moveTo>
                    <a:pt x="10" y="86"/>
                  </a:moveTo>
                  <a:cubicBezTo>
                    <a:pt x="61" y="14"/>
                    <a:pt x="61" y="14"/>
                    <a:pt x="61" y="14"/>
                  </a:cubicBezTo>
                  <a:cubicBezTo>
                    <a:pt x="53" y="8"/>
                    <a:pt x="48" y="5"/>
                    <a:pt x="40" y="0"/>
                  </a:cubicBezTo>
                  <a:cubicBezTo>
                    <a:pt x="0" y="78"/>
                    <a:pt x="0" y="78"/>
                    <a:pt x="0" y="78"/>
                  </a:cubicBezTo>
                  <a:cubicBezTo>
                    <a:pt x="5" y="82"/>
                    <a:pt x="5" y="82"/>
                    <a:pt x="10" y="86"/>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74" name="Freeform 251"/>
            <p:cNvSpPr>
              <a:spLocks noChangeArrowheads="1"/>
            </p:cNvSpPr>
            <p:nvPr/>
          </p:nvSpPr>
          <p:spPr bwMode="auto">
            <a:xfrm>
              <a:off x="1122362" y="114301"/>
              <a:ext cx="133350" cy="260350"/>
            </a:xfrm>
            <a:custGeom>
              <a:gdLst>
                <a:gd fmla="*/ 25003 w 48" name="T0"/>
                <a:gd fmla="*/ 260350 h 93" name="T1"/>
                <a:gd fmla="*/ 133350 w 48" name="T2"/>
                <a:gd fmla="*/ 39192 h 93" name="T3"/>
                <a:gd fmla="*/ 55563 w 48" name="T4"/>
                <a:gd fmla="*/ 0 h 93" name="T5"/>
                <a:gd fmla="*/ 0 w 48" name="T6"/>
                <a:gd fmla="*/ 243553 h 93" name="T7"/>
                <a:gd fmla="*/ 25003 w 48" name="T8"/>
                <a:gd fmla="*/ 260350 h 93" name="T9"/>
                <a:gd fmla="*/ 0 60000 65536" name="T10"/>
                <a:gd fmla="*/ 0 60000 65536" name="T11"/>
                <a:gd fmla="*/ 0 60000 65536" name="T12"/>
                <a:gd fmla="*/ 0 60000 65536" name="T13"/>
                <a:gd fmla="*/ 0 60000 65536" name="T14"/>
                <a:gd fmla="*/ 0 w 48" name="T15"/>
                <a:gd fmla="*/ 0 h 93" name="T16"/>
                <a:gd fmla="*/ 48 w 48" name="T17"/>
                <a:gd fmla="*/ 93 h 93" name="T18"/>
              </a:gdLst>
              <a:cxnLst>
                <a:cxn ang="T10">
                  <a:pos x="T0" y="T1"/>
                </a:cxn>
                <a:cxn ang="T11">
                  <a:pos x="T2" y="T3"/>
                </a:cxn>
                <a:cxn ang="T12">
                  <a:pos x="T4" y="T5"/>
                </a:cxn>
                <a:cxn ang="T13">
                  <a:pos x="T6" y="T7"/>
                </a:cxn>
                <a:cxn ang="T14">
                  <a:pos x="T8" y="T9"/>
                </a:cxn>
              </a:cxnLst>
              <a:rect b="T18" l="T15" r="T17" t="T16"/>
              <a:pathLst>
                <a:path h="93" w="48">
                  <a:moveTo>
                    <a:pt x="9" y="93"/>
                  </a:moveTo>
                  <a:cubicBezTo>
                    <a:pt x="48" y="14"/>
                    <a:pt x="48" y="14"/>
                    <a:pt x="48" y="14"/>
                  </a:cubicBezTo>
                  <a:cubicBezTo>
                    <a:pt x="37" y="7"/>
                    <a:pt x="33" y="6"/>
                    <a:pt x="20" y="0"/>
                  </a:cubicBezTo>
                  <a:cubicBezTo>
                    <a:pt x="0" y="87"/>
                    <a:pt x="0" y="87"/>
                    <a:pt x="0" y="87"/>
                  </a:cubicBezTo>
                  <a:cubicBezTo>
                    <a:pt x="6" y="90"/>
                    <a:pt x="3" y="89"/>
                    <a:pt x="9" y="93"/>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sp>
          <p:nvSpPr>
            <p:cNvPr id="75" name="Freeform 252"/>
            <p:cNvSpPr>
              <a:spLocks noChangeArrowheads="1"/>
            </p:cNvSpPr>
            <p:nvPr/>
          </p:nvSpPr>
          <p:spPr bwMode="auto">
            <a:xfrm>
              <a:off x="0" y="0"/>
              <a:ext cx="1158875" cy="1644650"/>
            </a:xfrm>
            <a:custGeom>
              <a:gdLst>
                <a:gd fmla="*/ 39095 w 415" name="T0"/>
                <a:gd fmla="*/ 765083 h 589" name="T1"/>
                <a:gd fmla="*/ 39095 w 415" name="T2"/>
                <a:gd fmla="*/ 765083 h 589" name="T3"/>
                <a:gd fmla="*/ 39095 w 415" name="T4"/>
                <a:gd fmla="*/ 765083 h 589" name="T5"/>
                <a:gd fmla="*/ 39095 w 415" name="T6"/>
                <a:gd fmla="*/ 765083 h 589" name="T7"/>
                <a:gd fmla="*/ 39095 w 415" name="T8"/>
                <a:gd fmla="*/ 765083 h 589" name="T9"/>
                <a:gd fmla="*/ 765137 w 415" name="T10"/>
                <a:gd fmla="*/ 1636273 h 589" name="T11"/>
                <a:gd fmla="*/ 1022044 w 415" name="T12"/>
                <a:gd fmla="*/ 1616727 h 589" name="T13"/>
                <a:gd fmla="*/ 1010874 w 415" name="T14"/>
                <a:gd fmla="*/ 1368215 h 589" name="T15"/>
                <a:gd fmla="*/ 787477 w 415" name="T16"/>
                <a:gd fmla="*/ 1393345 h 589" name="T17"/>
                <a:gd fmla="*/ 282039 w 415" name="T18"/>
                <a:gd fmla="*/ 787422 h 589" name="T19"/>
                <a:gd fmla="*/ 888005 w 415" name="T20"/>
                <a:gd fmla="*/ 282020 h 589" name="T21"/>
                <a:gd fmla="*/ 1103026 w 415" name="T22"/>
                <a:gd fmla="*/ 349034 h 589" name="T23"/>
                <a:gd fmla="*/ 1158875 w 415" name="T24"/>
                <a:gd fmla="*/ 106106 h 589" name="T25"/>
                <a:gd fmla="*/ 910345 w 415" name="T26"/>
                <a:gd fmla="*/ 41884 h 589" name="T27"/>
                <a:gd fmla="*/ 39095 w 415" name="T28"/>
                <a:gd fmla="*/ 765083 h 58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15" name="T45"/>
                <a:gd fmla="*/ 0 h 589" name="T46"/>
                <a:gd fmla="*/ 415 w 415" name="T47"/>
                <a:gd fmla="*/ 589 h 58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589" w="415">
                  <a:moveTo>
                    <a:pt x="14" y="274"/>
                  </a:moveTo>
                  <a:cubicBezTo>
                    <a:pt x="14" y="274"/>
                    <a:pt x="14" y="274"/>
                    <a:pt x="14" y="274"/>
                  </a:cubicBezTo>
                  <a:cubicBezTo>
                    <a:pt x="14" y="274"/>
                    <a:pt x="14" y="274"/>
                    <a:pt x="14" y="274"/>
                  </a:cubicBezTo>
                  <a:cubicBezTo>
                    <a:pt x="14" y="274"/>
                    <a:pt x="14" y="274"/>
                    <a:pt x="14" y="274"/>
                  </a:cubicBezTo>
                  <a:cubicBezTo>
                    <a:pt x="14" y="274"/>
                    <a:pt x="14" y="274"/>
                    <a:pt x="14" y="274"/>
                  </a:cubicBezTo>
                  <a:cubicBezTo>
                    <a:pt x="0" y="432"/>
                    <a:pt x="116" y="571"/>
                    <a:pt x="274" y="586"/>
                  </a:cubicBezTo>
                  <a:cubicBezTo>
                    <a:pt x="306" y="589"/>
                    <a:pt x="337" y="586"/>
                    <a:pt x="366" y="579"/>
                  </a:cubicBezTo>
                  <a:cubicBezTo>
                    <a:pt x="362" y="490"/>
                    <a:pt x="362" y="490"/>
                    <a:pt x="362" y="490"/>
                  </a:cubicBezTo>
                  <a:cubicBezTo>
                    <a:pt x="337" y="498"/>
                    <a:pt x="311" y="502"/>
                    <a:pt x="282" y="499"/>
                  </a:cubicBezTo>
                  <a:cubicBezTo>
                    <a:pt x="172" y="489"/>
                    <a:pt x="91" y="392"/>
                    <a:pt x="101" y="282"/>
                  </a:cubicBezTo>
                  <a:cubicBezTo>
                    <a:pt x="111" y="173"/>
                    <a:pt x="208" y="91"/>
                    <a:pt x="318" y="101"/>
                  </a:cubicBezTo>
                  <a:cubicBezTo>
                    <a:pt x="346" y="104"/>
                    <a:pt x="372" y="112"/>
                    <a:pt x="395" y="125"/>
                  </a:cubicBezTo>
                  <a:cubicBezTo>
                    <a:pt x="415" y="38"/>
                    <a:pt x="415" y="38"/>
                    <a:pt x="415" y="38"/>
                  </a:cubicBezTo>
                  <a:cubicBezTo>
                    <a:pt x="388" y="25"/>
                    <a:pt x="358" y="18"/>
                    <a:pt x="326" y="15"/>
                  </a:cubicBezTo>
                  <a:cubicBezTo>
                    <a:pt x="169" y="0"/>
                    <a:pt x="29" y="116"/>
                    <a:pt x="14" y="274"/>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endParaRPr>
            </a:p>
          </p:txBody>
        </p:sp>
      </p:grpSp>
      <p:sp>
        <p:nvSpPr>
          <p:cNvPr id="76" name="TextBox 682"/>
          <p:cNvSpPr>
            <a:spLocks noChangeArrowheads="1"/>
          </p:cNvSpPr>
          <p:nvPr/>
        </p:nvSpPr>
        <p:spPr bwMode="auto">
          <a:xfrm>
            <a:off x="1670050" y="1923678"/>
            <a:ext cx="59880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2800">
                <a:solidFill>
                  <a:schemeClr val="bg1"/>
                </a:solidFill>
                <a:latin charset="-122" panose="03000509000000000000" pitchFamily="65" typeface="方正中等线简体"/>
                <a:ea charset="-122" panose="03000509000000000000" pitchFamily="65" typeface="方正中等线简体"/>
              </a:rPr>
              <a:t>01</a:t>
            </a:r>
          </a:p>
        </p:txBody>
      </p:sp>
      <p:sp>
        <p:nvSpPr>
          <p:cNvPr id="77" name="TextBox 682"/>
          <p:cNvSpPr>
            <a:spLocks noChangeArrowheads="1"/>
          </p:cNvSpPr>
          <p:nvPr/>
        </p:nvSpPr>
        <p:spPr bwMode="auto">
          <a:xfrm>
            <a:off x="3384550" y="1923678"/>
            <a:ext cx="59880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2800">
                <a:latin charset="-122" panose="03000509000000000000" pitchFamily="65" typeface="方正中等线简体"/>
                <a:ea charset="-122" panose="03000509000000000000" pitchFamily="65" typeface="方正中等线简体"/>
              </a:rPr>
              <a:t>02</a:t>
            </a:r>
          </a:p>
        </p:txBody>
      </p:sp>
      <p:sp>
        <p:nvSpPr>
          <p:cNvPr id="78" name="TextBox 682"/>
          <p:cNvSpPr>
            <a:spLocks noChangeArrowheads="1"/>
          </p:cNvSpPr>
          <p:nvPr/>
        </p:nvSpPr>
        <p:spPr bwMode="auto">
          <a:xfrm>
            <a:off x="5162550" y="1923678"/>
            <a:ext cx="59880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2800">
                <a:solidFill>
                  <a:schemeClr val="bg2"/>
                </a:solidFill>
                <a:latin charset="-122" panose="03000509000000000000" pitchFamily="65" typeface="方正中等线简体"/>
                <a:ea charset="-122" panose="03000509000000000000" pitchFamily="65" typeface="方正中等线简体"/>
              </a:rPr>
              <a:t>03</a:t>
            </a:r>
          </a:p>
        </p:txBody>
      </p:sp>
      <p:sp>
        <p:nvSpPr>
          <p:cNvPr id="79" name="TextBox 682"/>
          <p:cNvSpPr>
            <a:spLocks noChangeArrowheads="1"/>
          </p:cNvSpPr>
          <p:nvPr/>
        </p:nvSpPr>
        <p:spPr bwMode="auto">
          <a:xfrm>
            <a:off x="6978649" y="1923678"/>
            <a:ext cx="59880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zh-CN" lang="en-US" sz="2800">
                <a:solidFill>
                  <a:schemeClr val="tx2"/>
                </a:solidFill>
                <a:latin charset="-122" panose="03000509000000000000" pitchFamily="65" typeface="方正中等线简体"/>
                <a:ea charset="-122" panose="03000509000000000000" pitchFamily="65" typeface="方正中等线简体"/>
              </a:rPr>
              <a:t>04</a:t>
            </a:r>
          </a:p>
        </p:txBody>
      </p:sp>
      <p:sp>
        <p:nvSpPr>
          <p:cNvPr id="80" name="矩形 1"/>
          <p:cNvSpPr>
            <a:spLocks noChangeArrowheads="1"/>
          </p:cNvSpPr>
          <p:nvPr/>
        </p:nvSpPr>
        <p:spPr bwMode="auto">
          <a:xfrm>
            <a:off x="895350" y="3690938"/>
            <a:ext cx="67135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pPr>
            <a:r>
              <a:rPr altLang="en-US" lang="zh-CN" sz="10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81" name="TextBox 291"/>
          <p:cNvSpPr>
            <a:spLocks noChangeArrowheads="1"/>
          </p:cNvSpPr>
          <p:nvPr/>
        </p:nvSpPr>
        <p:spPr bwMode="auto">
          <a:xfrm>
            <a:off x="1493678" y="299243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itchFamily="34" typeface="微软雅黑"/>
                <a:ea charset="-122" pitchFamily="34" typeface="微软雅黑"/>
                <a:sym charset="0" panose="020b0604020202020204" pitchFamily="34" typeface="Arial"/>
              </a:rPr>
              <a:t>添加标题</a:t>
            </a:r>
          </a:p>
        </p:txBody>
      </p:sp>
      <p:sp>
        <p:nvSpPr>
          <p:cNvPr id="82" name="TextBox 292"/>
          <p:cNvSpPr>
            <a:spLocks noChangeArrowheads="1"/>
          </p:cNvSpPr>
          <p:nvPr/>
        </p:nvSpPr>
        <p:spPr bwMode="auto">
          <a:xfrm>
            <a:off x="3313747" y="299243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latin charset="-122" pitchFamily="34" typeface="微软雅黑"/>
                <a:ea charset="-122" pitchFamily="34" typeface="微软雅黑"/>
                <a:sym charset="0" panose="020b0604020202020204" pitchFamily="34" typeface="Arial"/>
              </a:rPr>
              <a:t>添加标题</a:t>
            </a:r>
          </a:p>
        </p:txBody>
      </p:sp>
      <p:sp>
        <p:nvSpPr>
          <p:cNvPr id="83" name="TextBox 293"/>
          <p:cNvSpPr>
            <a:spLocks noChangeArrowheads="1"/>
          </p:cNvSpPr>
          <p:nvPr/>
        </p:nvSpPr>
        <p:spPr bwMode="auto">
          <a:xfrm>
            <a:off x="4969511" y="299243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2"/>
                </a:solidFill>
                <a:latin charset="-122" pitchFamily="34" typeface="微软雅黑"/>
                <a:ea charset="-122" pitchFamily="34" typeface="微软雅黑"/>
                <a:sym charset="0" panose="020b0604020202020204" pitchFamily="34" typeface="Arial"/>
              </a:rPr>
              <a:t>添加标题</a:t>
            </a:r>
          </a:p>
        </p:txBody>
      </p:sp>
      <p:sp>
        <p:nvSpPr>
          <p:cNvPr id="84" name="TextBox 294"/>
          <p:cNvSpPr>
            <a:spLocks noChangeArrowheads="1"/>
          </p:cNvSpPr>
          <p:nvPr/>
        </p:nvSpPr>
        <p:spPr bwMode="auto">
          <a:xfrm>
            <a:off x="6710998" y="299243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tx2"/>
                </a:solidFill>
                <a:latin charset="-122" pitchFamily="34" typeface="微软雅黑"/>
                <a:ea charset="-122" pitchFamily="34" typeface="微软雅黑"/>
                <a:sym charset="0" panose="020b0604020202020204" pitchFamily="34" typeface="Arial"/>
              </a:rPr>
              <a:t>添加标题</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85" name="文本框 84"/>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398908390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76"/>
                                        </p:tgtEl>
                                        <p:attrNameLst>
                                          <p:attrName>style.visibility</p:attrName>
                                        </p:attrNameLst>
                                      </p:cBhvr>
                                      <p:to>
                                        <p:strVal val="visible"/>
                                      </p:to>
                                    </p:set>
                                    <p:anim calcmode="lin" valueType="num">
                                      <p:cBhvr>
                                        <p:cTn dur="500" fill="hold" id="12"/>
                                        <p:tgtEl>
                                          <p:spTgt spid="76"/>
                                        </p:tgtEl>
                                        <p:attrNameLst>
                                          <p:attrName>ppt_w</p:attrName>
                                        </p:attrNameLst>
                                      </p:cBhvr>
                                      <p:tavLst>
                                        <p:tav tm="0">
                                          <p:val>
                                            <p:fltVal val="0"/>
                                          </p:val>
                                        </p:tav>
                                        <p:tav tm="100000">
                                          <p:val>
                                            <p:strVal val="#ppt_w"/>
                                          </p:val>
                                        </p:tav>
                                      </p:tavLst>
                                    </p:anim>
                                    <p:anim calcmode="lin" valueType="num">
                                      <p:cBhvr>
                                        <p:cTn dur="500" fill="hold" id="13"/>
                                        <p:tgtEl>
                                          <p:spTgt spid="76"/>
                                        </p:tgtEl>
                                        <p:attrNameLst>
                                          <p:attrName>ppt_h</p:attrName>
                                        </p:attrNameLst>
                                      </p:cBhvr>
                                      <p:tavLst>
                                        <p:tav tm="0">
                                          <p:val>
                                            <p:fltVal val="0"/>
                                          </p:val>
                                        </p:tav>
                                        <p:tav tm="100000">
                                          <p:val>
                                            <p:strVal val="#ppt_h"/>
                                          </p:val>
                                        </p:tav>
                                      </p:tavLst>
                                    </p:anim>
                                    <p:animEffect filter="fade" transition="in">
                                      <p:cBhvr>
                                        <p:cTn dur="500" id="14"/>
                                        <p:tgtEl>
                                          <p:spTgt spid="7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81"/>
                                        </p:tgtEl>
                                        <p:attrNameLst>
                                          <p:attrName>style.visibility</p:attrName>
                                        </p:attrNameLst>
                                      </p:cBhvr>
                                      <p:to>
                                        <p:strVal val="visible"/>
                                      </p:to>
                                    </p:set>
                                    <p:anim calcmode="lin" valueType="num">
                                      <p:cBhvr>
                                        <p:cTn dur="500" fill="hold" id="17"/>
                                        <p:tgtEl>
                                          <p:spTgt spid="81"/>
                                        </p:tgtEl>
                                        <p:attrNameLst>
                                          <p:attrName>ppt_w</p:attrName>
                                        </p:attrNameLst>
                                      </p:cBhvr>
                                      <p:tavLst>
                                        <p:tav tm="0">
                                          <p:val>
                                            <p:fltVal val="0"/>
                                          </p:val>
                                        </p:tav>
                                        <p:tav tm="100000">
                                          <p:val>
                                            <p:strVal val="#ppt_w"/>
                                          </p:val>
                                        </p:tav>
                                      </p:tavLst>
                                    </p:anim>
                                    <p:anim calcmode="lin" valueType="num">
                                      <p:cBhvr>
                                        <p:cTn dur="500" fill="hold" id="18"/>
                                        <p:tgtEl>
                                          <p:spTgt spid="81"/>
                                        </p:tgtEl>
                                        <p:attrNameLst>
                                          <p:attrName>ppt_h</p:attrName>
                                        </p:attrNameLst>
                                      </p:cBhvr>
                                      <p:tavLst>
                                        <p:tav tm="0">
                                          <p:val>
                                            <p:fltVal val="0"/>
                                          </p:val>
                                        </p:tav>
                                        <p:tav tm="100000">
                                          <p:val>
                                            <p:strVal val="#ppt_h"/>
                                          </p:val>
                                        </p:tav>
                                      </p:tavLst>
                                    </p:anim>
                                    <p:animEffect filter="fade" transition="in">
                                      <p:cBhvr>
                                        <p:cTn dur="500" id="19"/>
                                        <p:tgtEl>
                                          <p:spTgt spid="8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40"/>
                                        </p:tgtEl>
                                        <p:attrNameLst>
                                          <p:attrName>style.visibility</p:attrName>
                                        </p:attrNameLst>
                                      </p:cBhvr>
                                      <p:to>
                                        <p:strVal val="visible"/>
                                      </p:to>
                                    </p:set>
                                    <p:anim calcmode="lin" valueType="num">
                                      <p:cBhvr>
                                        <p:cTn dur="500" fill="hold" id="24"/>
                                        <p:tgtEl>
                                          <p:spTgt spid="40"/>
                                        </p:tgtEl>
                                        <p:attrNameLst>
                                          <p:attrName>ppt_w</p:attrName>
                                        </p:attrNameLst>
                                      </p:cBhvr>
                                      <p:tavLst>
                                        <p:tav tm="0">
                                          <p:val>
                                            <p:fltVal val="0"/>
                                          </p:val>
                                        </p:tav>
                                        <p:tav tm="100000">
                                          <p:val>
                                            <p:strVal val="#ppt_w"/>
                                          </p:val>
                                        </p:tav>
                                      </p:tavLst>
                                    </p:anim>
                                    <p:anim calcmode="lin" valueType="num">
                                      <p:cBhvr>
                                        <p:cTn dur="500" fill="hold" id="25"/>
                                        <p:tgtEl>
                                          <p:spTgt spid="40"/>
                                        </p:tgtEl>
                                        <p:attrNameLst>
                                          <p:attrName>ppt_h</p:attrName>
                                        </p:attrNameLst>
                                      </p:cBhvr>
                                      <p:tavLst>
                                        <p:tav tm="0">
                                          <p:val>
                                            <p:fltVal val="0"/>
                                          </p:val>
                                        </p:tav>
                                        <p:tav tm="100000">
                                          <p:val>
                                            <p:strVal val="#ppt_h"/>
                                          </p:val>
                                        </p:tav>
                                      </p:tavLst>
                                    </p:anim>
                                    <p:animEffect filter="fade" transition="in">
                                      <p:cBhvr>
                                        <p:cTn dur="500" id="26"/>
                                        <p:tgtEl>
                                          <p:spTgt spid="40"/>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77"/>
                                        </p:tgtEl>
                                        <p:attrNameLst>
                                          <p:attrName>style.visibility</p:attrName>
                                        </p:attrNameLst>
                                      </p:cBhvr>
                                      <p:to>
                                        <p:strVal val="visible"/>
                                      </p:to>
                                    </p:set>
                                    <p:anim calcmode="lin" valueType="num">
                                      <p:cBhvr>
                                        <p:cTn dur="500" fill="hold" id="29"/>
                                        <p:tgtEl>
                                          <p:spTgt spid="77"/>
                                        </p:tgtEl>
                                        <p:attrNameLst>
                                          <p:attrName>ppt_w</p:attrName>
                                        </p:attrNameLst>
                                      </p:cBhvr>
                                      <p:tavLst>
                                        <p:tav tm="0">
                                          <p:val>
                                            <p:fltVal val="0"/>
                                          </p:val>
                                        </p:tav>
                                        <p:tav tm="100000">
                                          <p:val>
                                            <p:strVal val="#ppt_w"/>
                                          </p:val>
                                        </p:tav>
                                      </p:tavLst>
                                    </p:anim>
                                    <p:anim calcmode="lin" valueType="num">
                                      <p:cBhvr>
                                        <p:cTn dur="500" fill="hold" id="30"/>
                                        <p:tgtEl>
                                          <p:spTgt spid="77"/>
                                        </p:tgtEl>
                                        <p:attrNameLst>
                                          <p:attrName>ppt_h</p:attrName>
                                        </p:attrNameLst>
                                      </p:cBhvr>
                                      <p:tavLst>
                                        <p:tav tm="0">
                                          <p:val>
                                            <p:fltVal val="0"/>
                                          </p:val>
                                        </p:tav>
                                        <p:tav tm="100000">
                                          <p:val>
                                            <p:strVal val="#ppt_h"/>
                                          </p:val>
                                        </p:tav>
                                      </p:tavLst>
                                    </p:anim>
                                    <p:animEffect filter="fade" transition="in">
                                      <p:cBhvr>
                                        <p:cTn dur="500" id="31"/>
                                        <p:tgtEl>
                                          <p:spTgt spid="77"/>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82"/>
                                        </p:tgtEl>
                                        <p:attrNameLst>
                                          <p:attrName>style.visibility</p:attrName>
                                        </p:attrNameLst>
                                      </p:cBhvr>
                                      <p:to>
                                        <p:strVal val="visible"/>
                                      </p:to>
                                    </p:set>
                                    <p:anim calcmode="lin" valueType="num">
                                      <p:cBhvr>
                                        <p:cTn dur="500" fill="hold" id="34"/>
                                        <p:tgtEl>
                                          <p:spTgt spid="82"/>
                                        </p:tgtEl>
                                        <p:attrNameLst>
                                          <p:attrName>ppt_w</p:attrName>
                                        </p:attrNameLst>
                                      </p:cBhvr>
                                      <p:tavLst>
                                        <p:tav tm="0">
                                          <p:val>
                                            <p:fltVal val="0"/>
                                          </p:val>
                                        </p:tav>
                                        <p:tav tm="100000">
                                          <p:val>
                                            <p:strVal val="#ppt_w"/>
                                          </p:val>
                                        </p:tav>
                                      </p:tavLst>
                                    </p:anim>
                                    <p:anim calcmode="lin" valueType="num">
                                      <p:cBhvr>
                                        <p:cTn dur="500" fill="hold" id="35"/>
                                        <p:tgtEl>
                                          <p:spTgt spid="82"/>
                                        </p:tgtEl>
                                        <p:attrNameLst>
                                          <p:attrName>ppt_h</p:attrName>
                                        </p:attrNameLst>
                                      </p:cBhvr>
                                      <p:tavLst>
                                        <p:tav tm="0">
                                          <p:val>
                                            <p:fltVal val="0"/>
                                          </p:val>
                                        </p:tav>
                                        <p:tav tm="100000">
                                          <p:val>
                                            <p:strVal val="#ppt_h"/>
                                          </p:val>
                                        </p:tav>
                                      </p:tavLst>
                                    </p:anim>
                                    <p:animEffect filter="fade" transition="in">
                                      <p:cBhvr>
                                        <p:cTn dur="500" id="36"/>
                                        <p:tgtEl>
                                          <p:spTgt spid="82"/>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53" presetSubtype="0">
                                  <p:stCondLst>
                                    <p:cond delay="0"/>
                                  </p:stCondLst>
                                  <p:childTnLst>
                                    <p:set>
                                      <p:cBhvr>
                                        <p:cTn dur="1" fill="hold" id="40">
                                          <p:stCondLst>
                                            <p:cond delay="0"/>
                                          </p:stCondLst>
                                        </p:cTn>
                                        <p:tgtEl>
                                          <p:spTgt spid="52"/>
                                        </p:tgtEl>
                                        <p:attrNameLst>
                                          <p:attrName>style.visibility</p:attrName>
                                        </p:attrNameLst>
                                      </p:cBhvr>
                                      <p:to>
                                        <p:strVal val="visible"/>
                                      </p:to>
                                    </p:set>
                                    <p:anim calcmode="lin" valueType="num">
                                      <p:cBhvr>
                                        <p:cTn dur="500" fill="hold" id="41"/>
                                        <p:tgtEl>
                                          <p:spTgt spid="52"/>
                                        </p:tgtEl>
                                        <p:attrNameLst>
                                          <p:attrName>ppt_w</p:attrName>
                                        </p:attrNameLst>
                                      </p:cBhvr>
                                      <p:tavLst>
                                        <p:tav tm="0">
                                          <p:val>
                                            <p:fltVal val="0"/>
                                          </p:val>
                                        </p:tav>
                                        <p:tav tm="100000">
                                          <p:val>
                                            <p:strVal val="#ppt_w"/>
                                          </p:val>
                                        </p:tav>
                                      </p:tavLst>
                                    </p:anim>
                                    <p:anim calcmode="lin" valueType="num">
                                      <p:cBhvr>
                                        <p:cTn dur="500" fill="hold" id="42"/>
                                        <p:tgtEl>
                                          <p:spTgt spid="52"/>
                                        </p:tgtEl>
                                        <p:attrNameLst>
                                          <p:attrName>ppt_h</p:attrName>
                                        </p:attrNameLst>
                                      </p:cBhvr>
                                      <p:tavLst>
                                        <p:tav tm="0">
                                          <p:val>
                                            <p:fltVal val="0"/>
                                          </p:val>
                                        </p:tav>
                                        <p:tav tm="100000">
                                          <p:val>
                                            <p:strVal val="#ppt_h"/>
                                          </p:val>
                                        </p:tav>
                                      </p:tavLst>
                                    </p:anim>
                                    <p:animEffect filter="fade" transition="in">
                                      <p:cBhvr>
                                        <p:cTn dur="500" id="43"/>
                                        <p:tgtEl>
                                          <p:spTgt spid="52"/>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78"/>
                                        </p:tgtEl>
                                        <p:attrNameLst>
                                          <p:attrName>style.visibility</p:attrName>
                                        </p:attrNameLst>
                                      </p:cBhvr>
                                      <p:to>
                                        <p:strVal val="visible"/>
                                      </p:to>
                                    </p:set>
                                    <p:anim calcmode="lin" valueType="num">
                                      <p:cBhvr>
                                        <p:cTn dur="500" fill="hold" id="46"/>
                                        <p:tgtEl>
                                          <p:spTgt spid="78"/>
                                        </p:tgtEl>
                                        <p:attrNameLst>
                                          <p:attrName>ppt_w</p:attrName>
                                        </p:attrNameLst>
                                      </p:cBhvr>
                                      <p:tavLst>
                                        <p:tav tm="0">
                                          <p:val>
                                            <p:fltVal val="0"/>
                                          </p:val>
                                        </p:tav>
                                        <p:tav tm="100000">
                                          <p:val>
                                            <p:strVal val="#ppt_w"/>
                                          </p:val>
                                        </p:tav>
                                      </p:tavLst>
                                    </p:anim>
                                    <p:anim calcmode="lin" valueType="num">
                                      <p:cBhvr>
                                        <p:cTn dur="500" fill="hold" id="47"/>
                                        <p:tgtEl>
                                          <p:spTgt spid="78"/>
                                        </p:tgtEl>
                                        <p:attrNameLst>
                                          <p:attrName>ppt_h</p:attrName>
                                        </p:attrNameLst>
                                      </p:cBhvr>
                                      <p:tavLst>
                                        <p:tav tm="0">
                                          <p:val>
                                            <p:fltVal val="0"/>
                                          </p:val>
                                        </p:tav>
                                        <p:tav tm="100000">
                                          <p:val>
                                            <p:strVal val="#ppt_h"/>
                                          </p:val>
                                        </p:tav>
                                      </p:tavLst>
                                    </p:anim>
                                    <p:animEffect filter="fade" transition="in">
                                      <p:cBhvr>
                                        <p:cTn dur="500" id="48"/>
                                        <p:tgtEl>
                                          <p:spTgt spid="78"/>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83"/>
                                        </p:tgtEl>
                                        <p:attrNameLst>
                                          <p:attrName>style.visibility</p:attrName>
                                        </p:attrNameLst>
                                      </p:cBhvr>
                                      <p:to>
                                        <p:strVal val="visible"/>
                                      </p:to>
                                    </p:set>
                                    <p:anim calcmode="lin" valueType="num">
                                      <p:cBhvr>
                                        <p:cTn dur="500" fill="hold" id="51"/>
                                        <p:tgtEl>
                                          <p:spTgt spid="83"/>
                                        </p:tgtEl>
                                        <p:attrNameLst>
                                          <p:attrName>ppt_w</p:attrName>
                                        </p:attrNameLst>
                                      </p:cBhvr>
                                      <p:tavLst>
                                        <p:tav tm="0">
                                          <p:val>
                                            <p:fltVal val="0"/>
                                          </p:val>
                                        </p:tav>
                                        <p:tav tm="100000">
                                          <p:val>
                                            <p:strVal val="#ppt_w"/>
                                          </p:val>
                                        </p:tav>
                                      </p:tavLst>
                                    </p:anim>
                                    <p:anim calcmode="lin" valueType="num">
                                      <p:cBhvr>
                                        <p:cTn dur="500" fill="hold" id="52"/>
                                        <p:tgtEl>
                                          <p:spTgt spid="83"/>
                                        </p:tgtEl>
                                        <p:attrNameLst>
                                          <p:attrName>ppt_h</p:attrName>
                                        </p:attrNameLst>
                                      </p:cBhvr>
                                      <p:tavLst>
                                        <p:tav tm="0">
                                          <p:val>
                                            <p:fltVal val="0"/>
                                          </p:val>
                                        </p:tav>
                                        <p:tav tm="100000">
                                          <p:val>
                                            <p:strVal val="#ppt_h"/>
                                          </p:val>
                                        </p:tav>
                                      </p:tavLst>
                                    </p:anim>
                                    <p:animEffect filter="fade" transition="in">
                                      <p:cBhvr>
                                        <p:cTn dur="500" id="53"/>
                                        <p:tgtEl>
                                          <p:spTgt spid="83"/>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53" presetSubtype="0">
                                  <p:stCondLst>
                                    <p:cond delay="0"/>
                                  </p:stCondLst>
                                  <p:childTnLst>
                                    <p:set>
                                      <p:cBhvr>
                                        <p:cTn dur="1" fill="hold" id="57">
                                          <p:stCondLst>
                                            <p:cond delay="0"/>
                                          </p:stCondLst>
                                        </p:cTn>
                                        <p:tgtEl>
                                          <p:spTgt spid="64"/>
                                        </p:tgtEl>
                                        <p:attrNameLst>
                                          <p:attrName>style.visibility</p:attrName>
                                        </p:attrNameLst>
                                      </p:cBhvr>
                                      <p:to>
                                        <p:strVal val="visible"/>
                                      </p:to>
                                    </p:set>
                                    <p:anim calcmode="lin" valueType="num">
                                      <p:cBhvr>
                                        <p:cTn dur="500" fill="hold" id="58"/>
                                        <p:tgtEl>
                                          <p:spTgt spid="64"/>
                                        </p:tgtEl>
                                        <p:attrNameLst>
                                          <p:attrName>ppt_w</p:attrName>
                                        </p:attrNameLst>
                                      </p:cBhvr>
                                      <p:tavLst>
                                        <p:tav tm="0">
                                          <p:val>
                                            <p:fltVal val="0"/>
                                          </p:val>
                                        </p:tav>
                                        <p:tav tm="100000">
                                          <p:val>
                                            <p:strVal val="#ppt_w"/>
                                          </p:val>
                                        </p:tav>
                                      </p:tavLst>
                                    </p:anim>
                                    <p:anim calcmode="lin" valueType="num">
                                      <p:cBhvr>
                                        <p:cTn dur="500" fill="hold" id="59"/>
                                        <p:tgtEl>
                                          <p:spTgt spid="64"/>
                                        </p:tgtEl>
                                        <p:attrNameLst>
                                          <p:attrName>ppt_h</p:attrName>
                                        </p:attrNameLst>
                                      </p:cBhvr>
                                      <p:tavLst>
                                        <p:tav tm="0">
                                          <p:val>
                                            <p:fltVal val="0"/>
                                          </p:val>
                                        </p:tav>
                                        <p:tav tm="100000">
                                          <p:val>
                                            <p:strVal val="#ppt_h"/>
                                          </p:val>
                                        </p:tav>
                                      </p:tavLst>
                                    </p:anim>
                                    <p:animEffect filter="fade" transition="in">
                                      <p:cBhvr>
                                        <p:cTn dur="500" id="60"/>
                                        <p:tgtEl>
                                          <p:spTgt spid="64"/>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79"/>
                                        </p:tgtEl>
                                        <p:attrNameLst>
                                          <p:attrName>style.visibility</p:attrName>
                                        </p:attrNameLst>
                                      </p:cBhvr>
                                      <p:to>
                                        <p:strVal val="visible"/>
                                      </p:to>
                                    </p:set>
                                    <p:anim calcmode="lin" valueType="num">
                                      <p:cBhvr>
                                        <p:cTn dur="500" fill="hold" id="63"/>
                                        <p:tgtEl>
                                          <p:spTgt spid="79"/>
                                        </p:tgtEl>
                                        <p:attrNameLst>
                                          <p:attrName>ppt_w</p:attrName>
                                        </p:attrNameLst>
                                      </p:cBhvr>
                                      <p:tavLst>
                                        <p:tav tm="0">
                                          <p:val>
                                            <p:fltVal val="0"/>
                                          </p:val>
                                        </p:tav>
                                        <p:tav tm="100000">
                                          <p:val>
                                            <p:strVal val="#ppt_w"/>
                                          </p:val>
                                        </p:tav>
                                      </p:tavLst>
                                    </p:anim>
                                    <p:anim calcmode="lin" valueType="num">
                                      <p:cBhvr>
                                        <p:cTn dur="500" fill="hold" id="64"/>
                                        <p:tgtEl>
                                          <p:spTgt spid="79"/>
                                        </p:tgtEl>
                                        <p:attrNameLst>
                                          <p:attrName>ppt_h</p:attrName>
                                        </p:attrNameLst>
                                      </p:cBhvr>
                                      <p:tavLst>
                                        <p:tav tm="0">
                                          <p:val>
                                            <p:fltVal val="0"/>
                                          </p:val>
                                        </p:tav>
                                        <p:tav tm="100000">
                                          <p:val>
                                            <p:strVal val="#ppt_h"/>
                                          </p:val>
                                        </p:tav>
                                      </p:tavLst>
                                    </p:anim>
                                    <p:animEffect filter="fade" transition="in">
                                      <p:cBhvr>
                                        <p:cTn dur="500" id="65"/>
                                        <p:tgtEl>
                                          <p:spTgt spid="79"/>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84"/>
                                        </p:tgtEl>
                                        <p:attrNameLst>
                                          <p:attrName>style.visibility</p:attrName>
                                        </p:attrNameLst>
                                      </p:cBhvr>
                                      <p:to>
                                        <p:strVal val="visible"/>
                                      </p:to>
                                    </p:set>
                                    <p:anim calcmode="lin" valueType="num">
                                      <p:cBhvr>
                                        <p:cTn dur="500" fill="hold" id="68"/>
                                        <p:tgtEl>
                                          <p:spTgt spid="84"/>
                                        </p:tgtEl>
                                        <p:attrNameLst>
                                          <p:attrName>ppt_w</p:attrName>
                                        </p:attrNameLst>
                                      </p:cBhvr>
                                      <p:tavLst>
                                        <p:tav tm="0">
                                          <p:val>
                                            <p:fltVal val="0"/>
                                          </p:val>
                                        </p:tav>
                                        <p:tav tm="100000">
                                          <p:val>
                                            <p:strVal val="#ppt_w"/>
                                          </p:val>
                                        </p:tav>
                                      </p:tavLst>
                                    </p:anim>
                                    <p:anim calcmode="lin" valueType="num">
                                      <p:cBhvr>
                                        <p:cTn dur="500" fill="hold" id="69"/>
                                        <p:tgtEl>
                                          <p:spTgt spid="84"/>
                                        </p:tgtEl>
                                        <p:attrNameLst>
                                          <p:attrName>ppt_h</p:attrName>
                                        </p:attrNameLst>
                                      </p:cBhvr>
                                      <p:tavLst>
                                        <p:tav tm="0">
                                          <p:val>
                                            <p:fltVal val="0"/>
                                          </p:val>
                                        </p:tav>
                                        <p:tav tm="100000">
                                          <p:val>
                                            <p:strVal val="#ppt_h"/>
                                          </p:val>
                                        </p:tav>
                                      </p:tavLst>
                                    </p:anim>
                                    <p:animEffect filter="fade" transition="in">
                                      <p:cBhvr>
                                        <p:cTn dur="500" id="70"/>
                                        <p:tgtEl>
                                          <p:spTgt spid="84"/>
                                        </p:tgtEl>
                                      </p:cBhvr>
                                    </p:animEffect>
                                  </p:childTnLst>
                                </p:cTn>
                              </p:par>
                            </p:childTnLst>
                          </p:cTn>
                        </p:par>
                      </p:childTnLst>
                    </p:cTn>
                  </p:par>
                  <p:par>
                    <p:cTn fill="hold" id="71" nodeType="clickPar">
                      <p:stCondLst>
                        <p:cond delay="indefinite"/>
                      </p:stCondLst>
                      <p:childTnLst>
                        <p:par>
                          <p:cTn fill="hold" id="72" nodeType="afterGroup">
                            <p:stCondLst>
                              <p:cond delay="0"/>
                            </p:stCondLst>
                            <p:childTnLst>
                              <p:par>
                                <p:cTn fill="hold" grpId="0" id="73" nodeType="clickEffect" presetClass="entr" presetID="2" presetSubtype="4">
                                  <p:stCondLst>
                                    <p:cond delay="0"/>
                                  </p:stCondLst>
                                  <p:childTnLst>
                                    <p:set>
                                      <p:cBhvr>
                                        <p:cTn dur="1" fill="hold" id="74">
                                          <p:stCondLst>
                                            <p:cond delay="0"/>
                                          </p:stCondLst>
                                        </p:cTn>
                                        <p:tgtEl>
                                          <p:spTgt spid="80"/>
                                        </p:tgtEl>
                                        <p:attrNameLst>
                                          <p:attrName>style.visibility</p:attrName>
                                        </p:attrNameLst>
                                      </p:cBhvr>
                                      <p:to>
                                        <p:strVal val="visible"/>
                                      </p:to>
                                    </p:set>
                                    <p:anim calcmode="lin" valueType="num">
                                      <p:cBhvr additive="base">
                                        <p:cTn dur="500" fill="hold" id="75"/>
                                        <p:tgtEl>
                                          <p:spTgt spid="80"/>
                                        </p:tgtEl>
                                        <p:attrNameLst>
                                          <p:attrName>ppt_x</p:attrName>
                                        </p:attrNameLst>
                                      </p:cBhvr>
                                      <p:tavLst>
                                        <p:tav tm="0">
                                          <p:val>
                                            <p:strVal val="#ppt_x"/>
                                          </p:val>
                                        </p:tav>
                                        <p:tav tm="100000">
                                          <p:val>
                                            <p:strVal val="#ppt_x"/>
                                          </p:val>
                                        </p:tav>
                                      </p:tavLst>
                                    </p:anim>
                                    <p:anim calcmode="lin" valueType="num">
                                      <p:cBhvr additive="base">
                                        <p:cTn dur="500" fill="hold" id="76"/>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77"/>
      <p:bldP grpId="0" spid="78"/>
      <p:bldP grpId="0" spid="79"/>
      <p:bldP grpId="0" spid="80"/>
      <p:bldP grpId="0" spid="81"/>
      <p:bldP grpId="0" spid="82"/>
      <p:bldP grpId="0" spid="83"/>
      <p:bldP grpId="0" spid="8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1006747" y="1190848"/>
            <a:ext cx="6696075" cy="654050"/>
            <a:chOff x="1006747" y="1190848"/>
            <a:chExt cx="6696075" cy="654050"/>
          </a:xfrm>
        </p:grpSpPr>
        <p:sp>
          <p:nvSpPr>
            <p:cNvPr id="52" name="矩形 1"/>
            <p:cNvSpPr>
              <a:spLocks noChangeArrowheads="1"/>
            </p:cNvSpPr>
            <p:nvPr/>
          </p:nvSpPr>
          <p:spPr bwMode="auto">
            <a:xfrm>
              <a:off x="1006747" y="1190848"/>
              <a:ext cx="41322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53" name="任意多边形 577"/>
            <p:cNvSpPr>
              <a:spLocks noChangeArrowheads="1"/>
            </p:cNvSpPr>
            <p:nvPr/>
          </p:nvSpPr>
          <p:spPr bwMode="auto">
            <a:xfrm>
              <a:off x="1024210" y="1798861"/>
              <a:ext cx="6678612" cy="46037"/>
            </a:xfrm>
            <a:custGeom>
              <a:gdLst>
                <a:gd fmla="*/ 6678612 w 4397828" name="T0"/>
                <a:gd fmla="*/ 0 h 46990" name="T1"/>
                <a:gd fmla="*/ 6678612 w 4397828" name="T2"/>
                <a:gd fmla="*/ 0 h 46990" name="T3"/>
                <a:gd fmla="*/ 0 w 4397828" name="T4"/>
                <a:gd fmla="*/ 0 h 46990" name="T5"/>
                <a:gd fmla="*/ 0 60000 65536" name="T6"/>
                <a:gd fmla="*/ 0 60000 65536" name="T7"/>
                <a:gd fmla="*/ 0 60000 65536" name="T8"/>
                <a:gd fmla="*/ 0 w 4397828" name="T9"/>
                <a:gd fmla="*/ 0 h 46990" name="T10"/>
                <a:gd fmla="*/ 4397828 w 4397828" name="T11"/>
                <a:gd fmla="*/ 46990 h 46990" name="T12"/>
              </a:gdLst>
              <a:cxnLst>
                <a:cxn ang="T6">
                  <a:pos x="T0" y="T1"/>
                </a:cxn>
                <a:cxn ang="T7">
                  <a:pos x="T2" y="T3"/>
                </a:cxn>
                <a:cxn ang="T8">
                  <a:pos x="T4" y="T5"/>
                </a:cxn>
              </a:cxnLst>
              <a:rect b="T12" l="T9" r="T11" t="T10"/>
              <a:pathLst>
                <a:path h="46990" w="4397828">
                  <a:moveTo>
                    <a:pt x="4397828" y="0"/>
                  </a:moveTo>
                  <a:lnTo>
                    <a:pt x="4397828" y="0"/>
                  </a:lnTo>
                  <a:lnTo>
                    <a:pt x="0" y="0"/>
                  </a:lnTo>
                </a:path>
              </a:pathLst>
            </a:custGeom>
            <a:solidFill>
              <a:schemeClr val="tx2"/>
            </a:solidFill>
            <a:ln cap="flat" cmpd="sng" w="12700">
              <a:solidFill>
                <a:schemeClr val="tx2"/>
              </a:solidFill>
              <a:prstDash val="solid"/>
              <a:bevel/>
            </a:ln>
          </p:spPr>
          <p:txBody>
            <a:bodyPr anchor="ctr"/>
            <a:lstStyle/>
            <a:p>
              <a:endParaRPr altLang="en-US" lang="zh-CN"/>
            </a:p>
          </p:txBody>
        </p:sp>
      </p:grpSp>
      <p:grpSp>
        <p:nvGrpSpPr>
          <p:cNvPr id="54" name="组合 53"/>
          <p:cNvGrpSpPr/>
          <p:nvPr/>
        </p:nvGrpSpPr>
        <p:grpSpPr>
          <a:xfrm>
            <a:off x="1006747" y="2060798"/>
            <a:ext cx="6630988" cy="773113"/>
            <a:chOff x="1006747" y="2060798"/>
            <a:chExt cx="6630988" cy="773113"/>
          </a:xfrm>
        </p:grpSpPr>
        <p:sp>
          <p:nvSpPr>
            <p:cNvPr id="55" name="矩形 1"/>
            <p:cNvSpPr>
              <a:spLocks noChangeArrowheads="1"/>
            </p:cNvSpPr>
            <p:nvPr/>
          </p:nvSpPr>
          <p:spPr bwMode="auto">
            <a:xfrm>
              <a:off x="1006747" y="2060798"/>
              <a:ext cx="38766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56" name="任意多边形 631"/>
            <p:cNvSpPr>
              <a:spLocks noChangeArrowheads="1"/>
            </p:cNvSpPr>
            <p:nvPr/>
          </p:nvSpPr>
          <p:spPr bwMode="auto">
            <a:xfrm>
              <a:off x="1024210" y="2786286"/>
              <a:ext cx="6613525" cy="47625"/>
            </a:xfrm>
            <a:custGeom>
              <a:gdLst>
                <a:gd fmla="*/ 6613525 w 4397828" name="T0"/>
                <a:gd fmla="*/ 0 h 46990" name="T1"/>
                <a:gd fmla="*/ 6613525 w 4397828" name="T2"/>
                <a:gd fmla="*/ 0 h 46990" name="T3"/>
                <a:gd fmla="*/ 0 w 4397828" name="T4"/>
                <a:gd fmla="*/ 0 h 46990" name="T5"/>
                <a:gd fmla="*/ 0 60000 65536" name="T6"/>
                <a:gd fmla="*/ 0 60000 65536" name="T7"/>
                <a:gd fmla="*/ 0 60000 65536" name="T8"/>
                <a:gd fmla="*/ 0 w 4397828" name="T9"/>
                <a:gd fmla="*/ 0 h 46990" name="T10"/>
                <a:gd fmla="*/ 4397828 w 4397828" name="T11"/>
                <a:gd fmla="*/ 46990 h 46990" name="T12"/>
              </a:gdLst>
              <a:cxnLst>
                <a:cxn ang="T6">
                  <a:pos x="T0" y="T1"/>
                </a:cxn>
                <a:cxn ang="T7">
                  <a:pos x="T2" y="T3"/>
                </a:cxn>
                <a:cxn ang="T8">
                  <a:pos x="T4" y="T5"/>
                </a:cxn>
              </a:cxnLst>
              <a:rect b="T12" l="T9" r="T11" t="T10"/>
              <a:pathLst>
                <a:path h="46990" w="4397828">
                  <a:moveTo>
                    <a:pt x="4397828" y="0"/>
                  </a:moveTo>
                  <a:lnTo>
                    <a:pt x="4397828" y="0"/>
                  </a:lnTo>
                  <a:lnTo>
                    <a:pt x="0" y="0"/>
                  </a:lnTo>
                </a:path>
              </a:pathLst>
            </a:custGeom>
            <a:solidFill>
              <a:schemeClr val="accent3"/>
            </a:solidFill>
            <a:ln cap="flat" cmpd="sng" w="12700">
              <a:solidFill>
                <a:schemeClr val="bg2"/>
              </a:solidFill>
              <a:prstDash val="solid"/>
              <a:bevel/>
            </a:ln>
          </p:spPr>
          <p:txBody>
            <a:bodyPr anchor="ctr"/>
            <a:lstStyle/>
            <a:p>
              <a:endParaRPr altLang="en-US" lang="zh-CN"/>
            </a:p>
          </p:txBody>
        </p:sp>
      </p:grpSp>
      <p:grpSp>
        <p:nvGrpSpPr>
          <p:cNvPr id="57" name="组合 56"/>
          <p:cNvGrpSpPr/>
          <p:nvPr/>
        </p:nvGrpSpPr>
        <p:grpSpPr>
          <a:xfrm>
            <a:off x="1006747" y="3122836"/>
            <a:ext cx="6319838" cy="693737"/>
            <a:chOff x="1006747" y="3122836"/>
            <a:chExt cx="6319838" cy="693737"/>
          </a:xfrm>
        </p:grpSpPr>
        <p:sp>
          <p:nvSpPr>
            <p:cNvPr id="58" name="矩形 1"/>
            <p:cNvSpPr>
              <a:spLocks noChangeArrowheads="1"/>
            </p:cNvSpPr>
            <p:nvPr/>
          </p:nvSpPr>
          <p:spPr bwMode="auto">
            <a:xfrm>
              <a:off x="1006747" y="3122836"/>
              <a:ext cx="40751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59" name="任意多边形 634"/>
            <p:cNvSpPr>
              <a:spLocks noChangeArrowheads="1"/>
            </p:cNvSpPr>
            <p:nvPr/>
          </p:nvSpPr>
          <p:spPr bwMode="auto">
            <a:xfrm>
              <a:off x="1024210" y="3773711"/>
              <a:ext cx="6302375" cy="42862"/>
            </a:xfrm>
            <a:custGeom>
              <a:gdLst>
                <a:gd fmla="*/ 6302375 w 4397828" name="T0"/>
                <a:gd fmla="*/ 0 h 43180" name="T1"/>
                <a:gd fmla="*/ 6302375 w 4397828" name="T2"/>
                <a:gd fmla="*/ 0 h 43180" name="T3"/>
                <a:gd fmla="*/ 0 w 4397828" name="T4"/>
                <a:gd fmla="*/ 0 h 43180" name="T5"/>
                <a:gd fmla="*/ 0 60000 65536" name="T6"/>
                <a:gd fmla="*/ 0 60000 65536" name="T7"/>
                <a:gd fmla="*/ 0 60000 65536" name="T8"/>
                <a:gd fmla="*/ 0 w 4397828" name="T9"/>
                <a:gd fmla="*/ 0 h 43180" name="T10"/>
                <a:gd fmla="*/ 4397828 w 4397828" name="T11"/>
                <a:gd fmla="*/ 43180 h 43180" name="T12"/>
              </a:gdLst>
              <a:cxnLst>
                <a:cxn ang="T6">
                  <a:pos x="T0" y="T1"/>
                </a:cxn>
                <a:cxn ang="T7">
                  <a:pos x="T2" y="T3"/>
                </a:cxn>
                <a:cxn ang="T8">
                  <a:pos x="T4" y="T5"/>
                </a:cxn>
              </a:cxnLst>
              <a:rect b="T12" l="T9" r="T11" t="T10"/>
              <a:pathLst>
                <a:path h="43180" w="4397828">
                  <a:moveTo>
                    <a:pt x="4397828" y="0"/>
                  </a:moveTo>
                  <a:lnTo>
                    <a:pt x="4397828" y="0"/>
                  </a:lnTo>
                  <a:lnTo>
                    <a:pt x="0" y="0"/>
                  </a:lnTo>
                </a:path>
              </a:pathLst>
            </a:custGeom>
            <a:solidFill>
              <a:schemeClr val="accent3"/>
            </a:solidFill>
            <a:ln cap="flat" cmpd="sng" w="12700">
              <a:solidFill>
                <a:schemeClr val="tx1"/>
              </a:solidFill>
              <a:prstDash val="solid"/>
              <a:bevel/>
            </a:ln>
          </p:spPr>
          <p:txBody>
            <a:bodyPr anchor="ctr"/>
            <a:lstStyle/>
            <a:p>
              <a:endParaRPr altLang="en-US" lang="zh-CN"/>
            </a:p>
          </p:txBody>
        </p:sp>
      </p:grpSp>
      <p:grpSp>
        <p:nvGrpSpPr>
          <p:cNvPr id="60" name="组合 59"/>
          <p:cNvGrpSpPr/>
          <p:nvPr/>
        </p:nvGrpSpPr>
        <p:grpSpPr>
          <a:xfrm>
            <a:off x="1006747" y="3961036"/>
            <a:ext cx="6724650" cy="842962"/>
            <a:chOff x="1006747" y="3961036"/>
            <a:chExt cx="6724650" cy="842962"/>
          </a:xfrm>
        </p:grpSpPr>
        <p:sp>
          <p:nvSpPr>
            <p:cNvPr id="61" name="矩形 1"/>
            <p:cNvSpPr>
              <a:spLocks noChangeArrowheads="1"/>
            </p:cNvSpPr>
            <p:nvPr/>
          </p:nvSpPr>
          <p:spPr bwMode="auto">
            <a:xfrm>
              <a:off x="1006747" y="3961037"/>
              <a:ext cx="48228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62" name="任意多边形 636"/>
            <p:cNvSpPr>
              <a:spLocks noChangeArrowheads="1"/>
            </p:cNvSpPr>
            <p:nvPr/>
          </p:nvSpPr>
          <p:spPr bwMode="auto">
            <a:xfrm>
              <a:off x="1024210" y="4759548"/>
              <a:ext cx="6707187" cy="44450"/>
            </a:xfrm>
            <a:custGeom>
              <a:gdLst>
                <a:gd fmla="*/ 6707187 w 4397828" name="T0"/>
                <a:gd fmla="*/ 0 h 45720" name="T1"/>
                <a:gd fmla="*/ 6707187 w 4397828" name="T2"/>
                <a:gd fmla="*/ 0 h 45720" name="T3"/>
                <a:gd fmla="*/ 0 w 4397828" name="T4"/>
                <a:gd fmla="*/ 0 h 45720" name="T5"/>
                <a:gd fmla="*/ 0 60000 65536" name="T6"/>
                <a:gd fmla="*/ 0 60000 65536" name="T7"/>
                <a:gd fmla="*/ 0 60000 65536" name="T8"/>
                <a:gd fmla="*/ 0 w 4397828" name="T9"/>
                <a:gd fmla="*/ 0 h 45720" name="T10"/>
                <a:gd fmla="*/ 4397828 w 4397828" name="T11"/>
                <a:gd fmla="*/ 45720 h 45720" name="T12"/>
              </a:gdLst>
              <a:cxnLst>
                <a:cxn ang="T6">
                  <a:pos x="T0" y="T1"/>
                </a:cxn>
                <a:cxn ang="T7">
                  <a:pos x="T2" y="T3"/>
                </a:cxn>
                <a:cxn ang="T8">
                  <a:pos x="T4" y="T5"/>
                </a:cxn>
              </a:cxnLst>
              <a:rect b="T12" l="T9" r="T11" t="T10"/>
              <a:pathLst>
                <a:path h="45720" w="4397828">
                  <a:moveTo>
                    <a:pt x="4397828" y="0"/>
                  </a:moveTo>
                  <a:lnTo>
                    <a:pt x="4397828" y="0"/>
                  </a:lnTo>
                  <a:lnTo>
                    <a:pt x="0" y="0"/>
                  </a:lnTo>
                </a:path>
              </a:pathLst>
            </a:custGeom>
            <a:solidFill>
              <a:schemeClr val="accent3"/>
            </a:solidFill>
            <a:ln cap="flat" cmpd="sng" w="12700">
              <a:solidFill>
                <a:schemeClr val="bg1"/>
              </a:solidFill>
              <a:prstDash val="solid"/>
              <a:bevel/>
            </a:ln>
          </p:spPr>
          <p:txBody>
            <a:bodyPr anchor="ctr"/>
            <a:lstStyle/>
            <a:p>
              <a:endParaRPr altLang="en-US" lang="zh-CN"/>
            </a:p>
          </p:txBody>
        </p:sp>
      </p:grpSp>
      <p:sp>
        <p:nvSpPr>
          <p:cNvPr id="63" name="Freeform 5"/>
          <p:cNvSpPr>
            <a:spLocks noChangeArrowheads="1"/>
          </p:cNvSpPr>
          <p:nvPr/>
        </p:nvSpPr>
        <p:spPr bwMode="auto">
          <a:xfrm>
            <a:off x="4969594" y="612998"/>
            <a:ext cx="2589212" cy="1192213"/>
          </a:xfrm>
          <a:custGeom>
            <a:gdLst>
              <a:gd fmla="*/ 2463608 w 1175" name="T0"/>
              <a:gd fmla="*/ 857247 h 541" name="T1"/>
              <a:gd fmla="*/ 1004835 w 1175" name="T2"/>
              <a:gd fmla="*/ 229187 h 541" name="T3"/>
              <a:gd fmla="*/ 0 w 1175" name="T4"/>
              <a:gd fmla="*/ 1192213 h 541" name="T5"/>
              <a:gd fmla="*/ 2589212 w 1175" name="T6"/>
              <a:gd fmla="*/ 1192213 h 541" name="T7"/>
              <a:gd fmla="*/ 2463608 w 1175" name="T8"/>
              <a:gd fmla="*/ 857247 h 541" name="T9"/>
              <a:gd fmla="*/ 0 60000 65536" name="T10"/>
              <a:gd fmla="*/ 0 60000 65536" name="T11"/>
              <a:gd fmla="*/ 0 60000 65536" name="T12"/>
              <a:gd fmla="*/ 0 60000 65536" name="T13"/>
              <a:gd fmla="*/ 0 60000 65536" name="T14"/>
              <a:gd fmla="*/ 0 w 1175" name="T15"/>
              <a:gd fmla="*/ 0 h 541" name="T16"/>
              <a:gd fmla="*/ 1175 w 1175" name="T17"/>
              <a:gd fmla="*/ 541 h 541" name="T18"/>
            </a:gdLst>
            <a:cxnLst>
              <a:cxn ang="T10">
                <a:pos x="T0" y="T1"/>
              </a:cxn>
              <a:cxn ang="T11">
                <a:pos x="T2" y="T3"/>
              </a:cxn>
              <a:cxn ang="T12">
                <a:pos x="T4" y="T5"/>
              </a:cxn>
              <a:cxn ang="T13">
                <a:pos x="T6" y="T7"/>
              </a:cxn>
              <a:cxn ang="T14">
                <a:pos x="T8" y="T9"/>
              </a:cxn>
            </a:cxnLst>
            <a:rect b="T18" l="T15" r="T17" t="T16"/>
            <a:pathLst>
              <a:path h="541" w="1175">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chemeClr val="tx2"/>
          </a:solidFill>
          <a:ln>
            <a:noFill/>
          </a:ln>
        </p:spPr>
        <p:txBody>
          <a:bodyPr/>
          <a:lstStyle/>
          <a:p>
            <a:endParaRPr altLang="en-US" lang="zh-CN">
              <a:solidFill>
                <a:schemeClr val="accent2"/>
              </a:solidFill>
            </a:endParaRPr>
          </a:p>
        </p:txBody>
      </p:sp>
      <p:sp>
        <p:nvSpPr>
          <p:cNvPr id="64" name="Freeform 6"/>
          <p:cNvSpPr>
            <a:spLocks noChangeArrowheads="1"/>
          </p:cNvSpPr>
          <p:nvPr/>
        </p:nvSpPr>
        <p:spPr bwMode="auto">
          <a:xfrm>
            <a:off x="4883422" y="1805211"/>
            <a:ext cx="2928938" cy="984250"/>
          </a:xfrm>
          <a:custGeom>
            <a:gdLst>
              <a:gd fmla="*/ 259861 w 1330" name="T0"/>
              <a:gd fmla="*/ 495428 h 447" name="T1"/>
              <a:gd fmla="*/ 224625 w 1330" name="T2"/>
              <a:gd fmla="*/ 618734 h 447" name="T3"/>
              <a:gd fmla="*/ 17618 w 1330" name="T4"/>
              <a:gd fmla="*/ 955625 h 447" name="T5"/>
              <a:gd fmla="*/ 0 w 1330" name="T6"/>
              <a:gd fmla="*/ 984250 h 447" name="T7"/>
              <a:gd fmla="*/ 2752761 w 1330" name="T8"/>
              <a:gd fmla="*/ 984250 h 447" name="T9"/>
              <a:gd fmla="*/ 2818828 w 1330" name="T10"/>
              <a:gd fmla="*/ 0 h 447" name="T11"/>
              <a:gd fmla="*/ 231232 w 1330" name="T12"/>
              <a:gd fmla="*/ 0 h 447" name="T13"/>
              <a:gd fmla="*/ 259861 w 1330" name="T14"/>
              <a:gd fmla="*/ 495428 h 447" name="T15"/>
              <a:gd fmla="*/ 0 60000 65536" name="T16"/>
              <a:gd fmla="*/ 0 60000 65536" name="T17"/>
              <a:gd fmla="*/ 0 60000 65536" name="T18"/>
              <a:gd fmla="*/ 0 60000 65536" name="T19"/>
              <a:gd fmla="*/ 0 60000 65536" name="T20"/>
              <a:gd fmla="*/ 0 60000 65536" name="T21"/>
              <a:gd fmla="*/ 0 60000 65536" name="T22"/>
              <a:gd fmla="*/ 0 60000 65536" name="T23"/>
              <a:gd fmla="*/ 0 w 1330" name="T24"/>
              <a:gd fmla="*/ 0 h 447" name="T25"/>
              <a:gd fmla="*/ 1330 w 1330" name="T26"/>
              <a:gd fmla="*/ 447 h 447"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47" w="1330">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chemeClr val="bg2"/>
          </a:solidFill>
          <a:ln>
            <a:noFill/>
          </a:ln>
        </p:spPr>
        <p:txBody>
          <a:bodyPr/>
          <a:lstStyle/>
          <a:p>
            <a:endParaRPr altLang="en-US" lang="zh-CN">
              <a:solidFill>
                <a:schemeClr val="accent2"/>
              </a:solidFill>
            </a:endParaRPr>
          </a:p>
        </p:txBody>
      </p:sp>
      <p:sp>
        <p:nvSpPr>
          <p:cNvPr id="65" name="Freeform 7"/>
          <p:cNvSpPr>
            <a:spLocks noChangeArrowheads="1"/>
          </p:cNvSpPr>
          <p:nvPr/>
        </p:nvSpPr>
        <p:spPr bwMode="auto">
          <a:xfrm>
            <a:off x="4864372" y="2789461"/>
            <a:ext cx="2773363" cy="985837"/>
          </a:xfrm>
          <a:custGeom>
            <a:gdLst>
              <a:gd fmla="*/ 2205 w 1258" name="T0"/>
              <a:gd fmla="*/ 55136 h 447" name="T1"/>
              <a:gd fmla="*/ 44092 w 1258" name="T2"/>
              <a:gd fmla="*/ 143354 h 447" name="T3"/>
              <a:gd fmla="*/ 257936 w 1258" name="T4"/>
              <a:gd fmla="*/ 176436 h 447" name="T5"/>
              <a:gd fmla="*/ 288800 w 1258" name="T6"/>
              <a:gd fmla="*/ 240394 h 447" name="T7"/>
              <a:gd fmla="*/ 242504 w 1258" name="T8"/>
              <a:gd fmla="*/ 286709 h 447" name="T9"/>
              <a:gd fmla="*/ 220458 w 1258" name="T10"/>
              <a:gd fmla="*/ 333023 h 447" name="T11"/>
              <a:gd fmla="*/ 242504 w 1258" name="T12"/>
              <a:gd fmla="*/ 385954 h 447" name="T13"/>
              <a:gd fmla="*/ 304232 w 1258" name="T14"/>
              <a:gd fmla="*/ 476378 h 447" name="T15"/>
              <a:gd fmla="*/ 286596 w 1258" name="T16"/>
              <a:gd fmla="*/ 502843 h 447" name="T17"/>
              <a:gd fmla="*/ 268959 w 1258" name="T18"/>
              <a:gd fmla="*/ 542541 h 447" name="T19"/>
              <a:gd fmla="*/ 273368 w 1258" name="T20"/>
              <a:gd fmla="*/ 602088 h 447" name="T21"/>
              <a:gd fmla="*/ 374779 w 1258" name="T22"/>
              <a:gd fmla="*/ 694717 h 447" name="T23"/>
              <a:gd fmla="*/ 376983 w 1258" name="T24"/>
              <a:gd fmla="*/ 725594 h 447" name="T25"/>
              <a:gd fmla="*/ 394620 w 1258" name="T26"/>
              <a:gd fmla="*/ 985837 h 447" name="T27"/>
              <a:gd fmla="*/ 2460312 w 1258" name="T28"/>
              <a:gd fmla="*/ 985837 h 447" name="T29"/>
              <a:gd fmla="*/ 2387561 w 1258" name="T30"/>
              <a:gd fmla="*/ 730005 h 447" name="T31"/>
              <a:gd fmla="*/ 2623451 w 1258" name="T32"/>
              <a:gd fmla="*/ 222751 h 447" name="T33"/>
              <a:gd fmla="*/ 2773363 w 1258" name="T34"/>
              <a:gd fmla="*/ 0 h 447" name="T35"/>
              <a:gd fmla="*/ 17637 w 1258" name="T36"/>
              <a:gd fmla="*/ 0 h 447" name="T37"/>
              <a:gd fmla="*/ 2205 w 1258" name="T38"/>
              <a:gd fmla="*/ 55136 h 44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258" name="T60"/>
              <a:gd fmla="*/ 0 h 447" name="T61"/>
              <a:gd fmla="*/ 1258 w 1258" name="T62"/>
              <a:gd fmla="*/ 447 h 447"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447" w="1258">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chemeClr val="tx1"/>
          </a:solidFill>
          <a:ln>
            <a:noFill/>
          </a:ln>
        </p:spPr>
        <p:txBody>
          <a:bodyPr/>
          <a:lstStyle/>
          <a:p>
            <a:endParaRPr altLang="en-US" lang="zh-CN">
              <a:solidFill>
                <a:schemeClr val="accent2"/>
              </a:solidFill>
            </a:endParaRPr>
          </a:p>
        </p:txBody>
      </p:sp>
      <p:sp>
        <p:nvSpPr>
          <p:cNvPr id="66" name="Freeform 8"/>
          <p:cNvSpPr>
            <a:spLocks noChangeArrowheads="1"/>
          </p:cNvSpPr>
          <p:nvPr/>
        </p:nvSpPr>
        <p:spPr bwMode="auto">
          <a:xfrm>
            <a:off x="5259660" y="3773711"/>
            <a:ext cx="2471737" cy="985837"/>
          </a:xfrm>
          <a:custGeom>
            <a:gdLst>
              <a:gd fmla="*/ 48465 w 1122" name="T0"/>
              <a:gd fmla="*/ 63958 h 447" name="T1"/>
              <a:gd fmla="*/ 641065 w 1122" name="T2"/>
              <a:gd fmla="*/ 28671 h 447" name="T3"/>
              <a:gd fmla="*/ 786462 w 1122" name="T4"/>
              <a:gd fmla="*/ 500638 h 447" name="T5"/>
              <a:gd fmla="*/ 777650 w 1122" name="T6"/>
              <a:gd fmla="*/ 500638 h 447" name="T7"/>
              <a:gd fmla="*/ 308416 w 1122" name="T8"/>
              <a:gd fmla="*/ 985837 h 447" name="T9"/>
              <a:gd fmla="*/ 2324138 w 1122" name="T10"/>
              <a:gd fmla="*/ 985837 h 447" name="T11"/>
              <a:gd fmla="*/ 2471737 w 1122" name="T12"/>
              <a:gd fmla="*/ 985837 h 447" name="T13"/>
              <a:gd fmla="*/ 2286687 w 1122" name="T14"/>
              <a:gd fmla="*/ 494021 h 447" name="T15"/>
              <a:gd fmla="*/ 2064187 w 1122" name="T16"/>
              <a:gd fmla="*/ 0 h 447" name="T17"/>
              <a:gd fmla="*/ 0 w 1122" name="T18"/>
              <a:gd fmla="*/ 0 h 447" name="T19"/>
              <a:gd fmla="*/ 48465 w 1122" name="T20"/>
              <a:gd fmla="*/ 63958 h 44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122" name="T33"/>
              <a:gd fmla="*/ 0 h 447" name="T34"/>
              <a:gd fmla="*/ 1122 w 1122" name="T35"/>
              <a:gd fmla="*/ 447 h 447"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7" w="1122">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chemeClr val="bg1"/>
          </a:solidFill>
          <a:ln>
            <a:noFill/>
          </a:ln>
        </p:spPr>
        <p:txBody>
          <a:bodyPr/>
          <a:lstStyle/>
          <a:p>
            <a:endParaRPr altLang="en-US" lang="zh-CN">
              <a:solidFill>
                <a:schemeClr val="accent2"/>
              </a:solidFill>
            </a:endParaRPr>
          </a:p>
        </p:txBody>
      </p:sp>
      <p:sp>
        <p:nvSpPr>
          <p:cNvPr id="67" name="TextBox 614"/>
          <p:cNvSpPr>
            <a:spLocks noChangeArrowheads="1"/>
          </p:cNvSpPr>
          <p:nvPr/>
        </p:nvSpPr>
        <p:spPr bwMode="auto">
          <a:xfrm>
            <a:off x="5452381" y="122259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2"/>
                </a:solidFill>
                <a:latin charset="-122" pitchFamily="34" typeface="微软雅黑"/>
                <a:ea charset="-122" pitchFamily="34" typeface="微软雅黑"/>
                <a:sym charset="0" panose="020b0604020202020204" pitchFamily="34" typeface="Arial"/>
              </a:rPr>
              <a:t>添加标题</a:t>
            </a:r>
          </a:p>
        </p:txBody>
      </p:sp>
      <p:sp>
        <p:nvSpPr>
          <p:cNvPr id="68" name="TextBox 626"/>
          <p:cNvSpPr>
            <a:spLocks noChangeArrowheads="1"/>
          </p:cNvSpPr>
          <p:nvPr/>
        </p:nvSpPr>
        <p:spPr bwMode="auto">
          <a:xfrm>
            <a:off x="6298519" y="213064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2"/>
                </a:solidFill>
                <a:latin charset="-122" pitchFamily="34" typeface="微软雅黑"/>
                <a:ea charset="-122" pitchFamily="34" typeface="微软雅黑"/>
                <a:sym charset="0" panose="020b0604020202020204" pitchFamily="34" typeface="Arial"/>
              </a:rPr>
              <a:t>添加标题</a:t>
            </a:r>
          </a:p>
        </p:txBody>
      </p:sp>
      <p:sp>
        <p:nvSpPr>
          <p:cNvPr id="69" name="TextBox 627"/>
          <p:cNvSpPr>
            <a:spLocks noChangeArrowheads="1"/>
          </p:cNvSpPr>
          <p:nvPr/>
        </p:nvSpPr>
        <p:spPr bwMode="auto">
          <a:xfrm>
            <a:off x="5586526" y="312283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2"/>
                </a:solidFill>
                <a:latin charset="-122" pitchFamily="34" typeface="微软雅黑"/>
                <a:ea charset="-122" pitchFamily="34" typeface="微软雅黑"/>
                <a:sym charset="0" panose="020b0604020202020204" pitchFamily="34" typeface="Arial"/>
              </a:rPr>
              <a:t>添加标题</a:t>
            </a:r>
          </a:p>
        </p:txBody>
      </p:sp>
      <p:sp>
        <p:nvSpPr>
          <p:cNvPr id="70" name="TextBox 628"/>
          <p:cNvSpPr>
            <a:spLocks noChangeArrowheads="1"/>
          </p:cNvSpPr>
          <p:nvPr/>
        </p:nvSpPr>
        <p:spPr bwMode="auto">
          <a:xfrm>
            <a:off x="6515215" y="4134073"/>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2"/>
                </a:solidFill>
                <a:latin charset="-122" pitchFamily="34" typeface="微软雅黑"/>
                <a:ea charset="-122" pitchFamily="34" typeface="微软雅黑"/>
                <a:sym charset="0" panose="020b0604020202020204" pitchFamily="34" typeface="Arial"/>
              </a:rPr>
              <a:t>添加标题</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25" name="文本框 24"/>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329928724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additive="base">
                                        <p:cTn dur="500" fill="hold" id="7"/>
                                        <p:tgtEl>
                                          <p:spTgt spid="63"/>
                                        </p:tgtEl>
                                        <p:attrNameLst>
                                          <p:attrName>ppt_x</p:attrName>
                                        </p:attrNameLst>
                                      </p:cBhvr>
                                      <p:tavLst>
                                        <p:tav tm="0">
                                          <p:val>
                                            <p:strVal val="1+#ppt_w/2"/>
                                          </p:val>
                                        </p:tav>
                                        <p:tav tm="100000">
                                          <p:val>
                                            <p:strVal val="#ppt_x"/>
                                          </p:val>
                                        </p:tav>
                                      </p:tavLst>
                                    </p:anim>
                                    <p:anim calcmode="lin" valueType="num">
                                      <p:cBhvr additive="base">
                                        <p:cTn dur="500" fill="hold" id="8"/>
                                        <p:tgtEl>
                                          <p:spTgt spid="6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4"/>
                                        </p:tgtEl>
                                        <p:attrNameLst>
                                          <p:attrName>style.visibility</p:attrName>
                                        </p:attrNameLst>
                                      </p:cBhvr>
                                      <p:to>
                                        <p:strVal val="visible"/>
                                      </p:to>
                                    </p:set>
                                    <p:anim calcmode="lin" valueType="num">
                                      <p:cBhvr additive="base">
                                        <p:cTn dur="500" fill="hold" id="11"/>
                                        <p:tgtEl>
                                          <p:spTgt spid="64"/>
                                        </p:tgtEl>
                                        <p:attrNameLst>
                                          <p:attrName>ppt_x</p:attrName>
                                        </p:attrNameLst>
                                      </p:cBhvr>
                                      <p:tavLst>
                                        <p:tav tm="0">
                                          <p:val>
                                            <p:strVal val="1+#ppt_w/2"/>
                                          </p:val>
                                        </p:tav>
                                        <p:tav tm="100000">
                                          <p:val>
                                            <p:strVal val="#ppt_x"/>
                                          </p:val>
                                        </p:tav>
                                      </p:tavLst>
                                    </p:anim>
                                    <p:anim calcmode="lin" valueType="num">
                                      <p:cBhvr additive="base">
                                        <p:cTn dur="500" fill="hold" id="12"/>
                                        <p:tgtEl>
                                          <p:spTgt spid="6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65"/>
                                        </p:tgtEl>
                                        <p:attrNameLst>
                                          <p:attrName>style.visibility</p:attrName>
                                        </p:attrNameLst>
                                      </p:cBhvr>
                                      <p:to>
                                        <p:strVal val="visible"/>
                                      </p:to>
                                    </p:set>
                                    <p:anim calcmode="lin" valueType="num">
                                      <p:cBhvr additive="base">
                                        <p:cTn dur="500" fill="hold" id="15"/>
                                        <p:tgtEl>
                                          <p:spTgt spid="65"/>
                                        </p:tgtEl>
                                        <p:attrNameLst>
                                          <p:attrName>ppt_x</p:attrName>
                                        </p:attrNameLst>
                                      </p:cBhvr>
                                      <p:tavLst>
                                        <p:tav tm="0">
                                          <p:val>
                                            <p:strVal val="1+#ppt_w/2"/>
                                          </p:val>
                                        </p:tav>
                                        <p:tav tm="100000">
                                          <p:val>
                                            <p:strVal val="#ppt_x"/>
                                          </p:val>
                                        </p:tav>
                                      </p:tavLst>
                                    </p:anim>
                                    <p:anim calcmode="lin" valueType="num">
                                      <p:cBhvr additive="base">
                                        <p:cTn dur="500" fill="hold" id="16"/>
                                        <p:tgtEl>
                                          <p:spTgt spid="6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6"/>
                                        </p:tgtEl>
                                        <p:attrNameLst>
                                          <p:attrName>style.visibility</p:attrName>
                                        </p:attrNameLst>
                                      </p:cBhvr>
                                      <p:to>
                                        <p:strVal val="visible"/>
                                      </p:to>
                                    </p:set>
                                    <p:anim calcmode="lin" valueType="num">
                                      <p:cBhvr additive="base">
                                        <p:cTn dur="500" fill="hold" id="19"/>
                                        <p:tgtEl>
                                          <p:spTgt spid="66"/>
                                        </p:tgtEl>
                                        <p:attrNameLst>
                                          <p:attrName>ppt_x</p:attrName>
                                        </p:attrNameLst>
                                      </p:cBhvr>
                                      <p:tavLst>
                                        <p:tav tm="0">
                                          <p:val>
                                            <p:strVal val="1+#ppt_w/2"/>
                                          </p:val>
                                        </p:tav>
                                        <p:tav tm="100000">
                                          <p:val>
                                            <p:strVal val="#ppt_x"/>
                                          </p:val>
                                        </p:tav>
                                      </p:tavLst>
                                    </p:anim>
                                    <p:anim calcmode="lin" valueType="num">
                                      <p:cBhvr additive="base">
                                        <p:cTn dur="500" fill="hold" id="20"/>
                                        <p:tgtEl>
                                          <p:spTgt spid="6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67"/>
                                        </p:tgtEl>
                                        <p:attrNameLst>
                                          <p:attrName>style.visibility</p:attrName>
                                        </p:attrNameLst>
                                      </p:cBhvr>
                                      <p:to>
                                        <p:strVal val="visible"/>
                                      </p:to>
                                    </p:set>
                                    <p:anim calcmode="lin" valueType="num">
                                      <p:cBhvr additive="base">
                                        <p:cTn dur="500" fill="hold" id="23"/>
                                        <p:tgtEl>
                                          <p:spTgt spid="67"/>
                                        </p:tgtEl>
                                        <p:attrNameLst>
                                          <p:attrName>ppt_x</p:attrName>
                                        </p:attrNameLst>
                                      </p:cBhvr>
                                      <p:tavLst>
                                        <p:tav tm="0">
                                          <p:val>
                                            <p:strVal val="1+#ppt_w/2"/>
                                          </p:val>
                                        </p:tav>
                                        <p:tav tm="100000">
                                          <p:val>
                                            <p:strVal val="#ppt_x"/>
                                          </p:val>
                                        </p:tav>
                                      </p:tavLst>
                                    </p:anim>
                                    <p:anim calcmode="lin" valueType="num">
                                      <p:cBhvr additive="base">
                                        <p:cTn dur="500" fill="hold" id="24"/>
                                        <p:tgtEl>
                                          <p:spTgt spid="67"/>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68"/>
                                        </p:tgtEl>
                                        <p:attrNameLst>
                                          <p:attrName>style.visibility</p:attrName>
                                        </p:attrNameLst>
                                      </p:cBhvr>
                                      <p:to>
                                        <p:strVal val="visible"/>
                                      </p:to>
                                    </p:set>
                                    <p:anim calcmode="lin" valueType="num">
                                      <p:cBhvr additive="base">
                                        <p:cTn dur="500" fill="hold" id="27"/>
                                        <p:tgtEl>
                                          <p:spTgt spid="68"/>
                                        </p:tgtEl>
                                        <p:attrNameLst>
                                          <p:attrName>ppt_x</p:attrName>
                                        </p:attrNameLst>
                                      </p:cBhvr>
                                      <p:tavLst>
                                        <p:tav tm="0">
                                          <p:val>
                                            <p:strVal val="1+#ppt_w/2"/>
                                          </p:val>
                                        </p:tav>
                                        <p:tav tm="100000">
                                          <p:val>
                                            <p:strVal val="#ppt_x"/>
                                          </p:val>
                                        </p:tav>
                                      </p:tavLst>
                                    </p:anim>
                                    <p:anim calcmode="lin" valueType="num">
                                      <p:cBhvr additive="base">
                                        <p:cTn dur="500" fill="hold" id="28"/>
                                        <p:tgtEl>
                                          <p:spTgt spid="68"/>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69"/>
                                        </p:tgtEl>
                                        <p:attrNameLst>
                                          <p:attrName>style.visibility</p:attrName>
                                        </p:attrNameLst>
                                      </p:cBhvr>
                                      <p:to>
                                        <p:strVal val="visible"/>
                                      </p:to>
                                    </p:set>
                                    <p:anim calcmode="lin" valueType="num">
                                      <p:cBhvr additive="base">
                                        <p:cTn dur="500" fill="hold" id="31"/>
                                        <p:tgtEl>
                                          <p:spTgt spid="69"/>
                                        </p:tgtEl>
                                        <p:attrNameLst>
                                          <p:attrName>ppt_x</p:attrName>
                                        </p:attrNameLst>
                                      </p:cBhvr>
                                      <p:tavLst>
                                        <p:tav tm="0">
                                          <p:val>
                                            <p:strVal val="1+#ppt_w/2"/>
                                          </p:val>
                                        </p:tav>
                                        <p:tav tm="100000">
                                          <p:val>
                                            <p:strVal val="#ppt_x"/>
                                          </p:val>
                                        </p:tav>
                                      </p:tavLst>
                                    </p:anim>
                                    <p:anim calcmode="lin" valueType="num">
                                      <p:cBhvr additive="base">
                                        <p:cTn dur="500" fill="hold" id="32"/>
                                        <p:tgtEl>
                                          <p:spTgt spid="69"/>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70"/>
                                        </p:tgtEl>
                                        <p:attrNameLst>
                                          <p:attrName>style.visibility</p:attrName>
                                        </p:attrNameLst>
                                      </p:cBhvr>
                                      <p:to>
                                        <p:strVal val="visible"/>
                                      </p:to>
                                    </p:set>
                                    <p:anim calcmode="lin" valueType="num">
                                      <p:cBhvr additive="base">
                                        <p:cTn dur="500" fill="hold" id="35"/>
                                        <p:tgtEl>
                                          <p:spTgt spid="70"/>
                                        </p:tgtEl>
                                        <p:attrNameLst>
                                          <p:attrName>ppt_x</p:attrName>
                                        </p:attrNameLst>
                                      </p:cBhvr>
                                      <p:tavLst>
                                        <p:tav tm="0">
                                          <p:val>
                                            <p:strVal val="1+#ppt_w/2"/>
                                          </p:val>
                                        </p:tav>
                                        <p:tav tm="100000">
                                          <p:val>
                                            <p:strVal val="#ppt_x"/>
                                          </p:val>
                                        </p:tav>
                                      </p:tavLst>
                                    </p:anim>
                                    <p:anim calcmode="lin" valueType="num">
                                      <p:cBhvr additive="base">
                                        <p:cTn dur="500" fill="hold" id="36"/>
                                        <p:tgtEl>
                                          <p:spTgt spid="70"/>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2" presetSubtype="2">
                                  <p:stCondLst>
                                    <p:cond delay="0"/>
                                  </p:stCondLst>
                                  <p:childTnLst>
                                    <p:set>
                                      <p:cBhvr>
                                        <p:cTn dur="1" fill="hold" id="40">
                                          <p:stCondLst>
                                            <p:cond delay="0"/>
                                          </p:stCondLst>
                                        </p:cTn>
                                        <p:tgtEl>
                                          <p:spTgt spid="51"/>
                                        </p:tgtEl>
                                        <p:attrNameLst>
                                          <p:attrName>style.visibility</p:attrName>
                                        </p:attrNameLst>
                                      </p:cBhvr>
                                      <p:to>
                                        <p:strVal val="visible"/>
                                      </p:to>
                                    </p:set>
                                    <p:anim calcmode="lin" valueType="num">
                                      <p:cBhvr additive="base">
                                        <p:cTn dur="500" fill="hold" id="41"/>
                                        <p:tgtEl>
                                          <p:spTgt spid="51"/>
                                        </p:tgtEl>
                                        <p:attrNameLst>
                                          <p:attrName>ppt_x</p:attrName>
                                        </p:attrNameLst>
                                      </p:cBhvr>
                                      <p:tavLst>
                                        <p:tav tm="0">
                                          <p:val>
                                            <p:strVal val="1+#ppt_w/2"/>
                                          </p:val>
                                        </p:tav>
                                        <p:tav tm="100000">
                                          <p:val>
                                            <p:strVal val="#ppt_x"/>
                                          </p:val>
                                        </p:tav>
                                      </p:tavLst>
                                    </p:anim>
                                    <p:anim calcmode="lin" valueType="num">
                                      <p:cBhvr additive="base">
                                        <p:cTn dur="500" fill="hold" id="42"/>
                                        <p:tgtEl>
                                          <p:spTgt spid="51"/>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id="45" nodeType="clickEffect" presetClass="entr" presetID="2" presetSubtype="2">
                                  <p:stCondLst>
                                    <p:cond delay="0"/>
                                  </p:stCondLst>
                                  <p:childTnLst>
                                    <p:set>
                                      <p:cBhvr>
                                        <p:cTn dur="1" fill="hold" id="46">
                                          <p:stCondLst>
                                            <p:cond delay="0"/>
                                          </p:stCondLst>
                                        </p:cTn>
                                        <p:tgtEl>
                                          <p:spTgt spid="54"/>
                                        </p:tgtEl>
                                        <p:attrNameLst>
                                          <p:attrName>style.visibility</p:attrName>
                                        </p:attrNameLst>
                                      </p:cBhvr>
                                      <p:to>
                                        <p:strVal val="visible"/>
                                      </p:to>
                                    </p:set>
                                    <p:anim calcmode="lin" valueType="num">
                                      <p:cBhvr additive="base">
                                        <p:cTn dur="500" fill="hold" id="47"/>
                                        <p:tgtEl>
                                          <p:spTgt spid="54"/>
                                        </p:tgtEl>
                                        <p:attrNameLst>
                                          <p:attrName>ppt_x</p:attrName>
                                        </p:attrNameLst>
                                      </p:cBhvr>
                                      <p:tavLst>
                                        <p:tav tm="0">
                                          <p:val>
                                            <p:strVal val="1+#ppt_w/2"/>
                                          </p:val>
                                        </p:tav>
                                        <p:tav tm="100000">
                                          <p:val>
                                            <p:strVal val="#ppt_x"/>
                                          </p:val>
                                        </p:tav>
                                      </p:tavLst>
                                    </p:anim>
                                    <p:anim calcmode="lin" valueType="num">
                                      <p:cBhvr additive="base">
                                        <p:cTn dur="500" fill="hold" id="48"/>
                                        <p:tgtEl>
                                          <p:spTgt spid="54"/>
                                        </p:tgtEl>
                                        <p:attrNameLst>
                                          <p:attrName>ppt_y</p:attrName>
                                        </p:attrNameLst>
                                      </p:cBhvr>
                                      <p:tavLst>
                                        <p:tav tm="0">
                                          <p:val>
                                            <p:strVal val="#ppt_y"/>
                                          </p:val>
                                        </p:tav>
                                        <p:tav tm="100000">
                                          <p:val>
                                            <p:strVal val="#ppt_y"/>
                                          </p:val>
                                        </p:tav>
                                      </p:tavLst>
                                    </p:anim>
                                  </p:childTnLst>
                                </p:cTn>
                              </p:par>
                            </p:childTnLst>
                          </p:cTn>
                        </p:par>
                      </p:childTnLst>
                    </p:cTn>
                  </p:par>
                  <p:par>
                    <p:cTn fill="hold" id="49" nodeType="clickPar">
                      <p:stCondLst>
                        <p:cond delay="indefinite"/>
                      </p:stCondLst>
                      <p:childTnLst>
                        <p:par>
                          <p:cTn fill="hold" id="50" nodeType="afterGroup">
                            <p:stCondLst>
                              <p:cond delay="0"/>
                            </p:stCondLst>
                            <p:childTnLst>
                              <p:par>
                                <p:cTn fill="hold" id="51" nodeType="clickEffect" presetClass="entr" presetID="2" presetSubtype="2">
                                  <p:stCondLst>
                                    <p:cond delay="0"/>
                                  </p:stCondLst>
                                  <p:childTnLst>
                                    <p:set>
                                      <p:cBhvr>
                                        <p:cTn dur="1" fill="hold" id="52">
                                          <p:stCondLst>
                                            <p:cond delay="0"/>
                                          </p:stCondLst>
                                        </p:cTn>
                                        <p:tgtEl>
                                          <p:spTgt spid="57"/>
                                        </p:tgtEl>
                                        <p:attrNameLst>
                                          <p:attrName>style.visibility</p:attrName>
                                        </p:attrNameLst>
                                      </p:cBhvr>
                                      <p:to>
                                        <p:strVal val="visible"/>
                                      </p:to>
                                    </p:set>
                                    <p:anim calcmode="lin" valueType="num">
                                      <p:cBhvr additive="base">
                                        <p:cTn dur="500" fill="hold" id="53"/>
                                        <p:tgtEl>
                                          <p:spTgt spid="57"/>
                                        </p:tgtEl>
                                        <p:attrNameLst>
                                          <p:attrName>ppt_x</p:attrName>
                                        </p:attrNameLst>
                                      </p:cBhvr>
                                      <p:tavLst>
                                        <p:tav tm="0">
                                          <p:val>
                                            <p:strVal val="1+#ppt_w/2"/>
                                          </p:val>
                                        </p:tav>
                                        <p:tav tm="100000">
                                          <p:val>
                                            <p:strVal val="#ppt_x"/>
                                          </p:val>
                                        </p:tav>
                                      </p:tavLst>
                                    </p:anim>
                                    <p:anim calcmode="lin" valueType="num">
                                      <p:cBhvr additive="base">
                                        <p:cTn dur="500" fill="hold" id="54"/>
                                        <p:tgtEl>
                                          <p:spTgt spid="57"/>
                                        </p:tgtEl>
                                        <p:attrNameLst>
                                          <p:attrName>ppt_y</p:attrName>
                                        </p:attrNameLst>
                                      </p:cBhvr>
                                      <p:tavLst>
                                        <p:tav tm="0">
                                          <p:val>
                                            <p:strVal val="#ppt_y"/>
                                          </p:val>
                                        </p:tav>
                                        <p:tav tm="100000">
                                          <p:val>
                                            <p:strVal val="#ppt_y"/>
                                          </p:val>
                                        </p:tav>
                                      </p:tavLst>
                                    </p:anim>
                                  </p:childTnLst>
                                </p:cTn>
                              </p:par>
                            </p:childTnLst>
                          </p:cTn>
                        </p:par>
                      </p:childTnLst>
                    </p:cTn>
                  </p:par>
                  <p:par>
                    <p:cTn fill="hold" id="55" nodeType="clickPar">
                      <p:stCondLst>
                        <p:cond delay="indefinite"/>
                      </p:stCondLst>
                      <p:childTnLst>
                        <p:par>
                          <p:cTn fill="hold" id="56" nodeType="afterGroup">
                            <p:stCondLst>
                              <p:cond delay="0"/>
                            </p:stCondLst>
                            <p:childTnLst>
                              <p:par>
                                <p:cTn fill="hold" id="57" nodeType="clickEffect" presetClass="entr" presetID="2" presetSubtype="2">
                                  <p:stCondLst>
                                    <p:cond delay="0"/>
                                  </p:stCondLst>
                                  <p:childTnLst>
                                    <p:set>
                                      <p:cBhvr>
                                        <p:cTn dur="1" fill="hold" id="58">
                                          <p:stCondLst>
                                            <p:cond delay="0"/>
                                          </p:stCondLst>
                                        </p:cTn>
                                        <p:tgtEl>
                                          <p:spTgt spid="60"/>
                                        </p:tgtEl>
                                        <p:attrNameLst>
                                          <p:attrName>style.visibility</p:attrName>
                                        </p:attrNameLst>
                                      </p:cBhvr>
                                      <p:to>
                                        <p:strVal val="visible"/>
                                      </p:to>
                                    </p:set>
                                    <p:anim calcmode="lin" valueType="num">
                                      <p:cBhvr additive="base">
                                        <p:cTn dur="500" fill="hold" id="59"/>
                                        <p:tgtEl>
                                          <p:spTgt spid="60"/>
                                        </p:tgtEl>
                                        <p:attrNameLst>
                                          <p:attrName>ppt_x</p:attrName>
                                        </p:attrNameLst>
                                      </p:cBhvr>
                                      <p:tavLst>
                                        <p:tav tm="0">
                                          <p:val>
                                            <p:strVal val="1+#ppt_w/2"/>
                                          </p:val>
                                        </p:tav>
                                        <p:tav tm="100000">
                                          <p:val>
                                            <p:strVal val="#ppt_x"/>
                                          </p:val>
                                        </p:tav>
                                      </p:tavLst>
                                    </p:anim>
                                    <p:anim calcmode="lin" valueType="num">
                                      <p:cBhvr additive="base">
                                        <p:cTn dur="500" fill="hold" id="60"/>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66"/>
      <p:bldP grpId="0" spid="67"/>
      <p:bldP grpId="0" spid="68"/>
      <p:bldP grpId="0" spid="69"/>
      <p:bldP grpId="0" spid="7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Freeform 5"/>
          <p:cNvSpPr>
            <a:spLocks noChangeArrowheads="1"/>
          </p:cNvSpPr>
          <p:nvPr/>
        </p:nvSpPr>
        <p:spPr bwMode="auto">
          <a:xfrm>
            <a:off x="3171863" y="1585045"/>
            <a:ext cx="2986087" cy="3656013"/>
          </a:xfrm>
          <a:custGeom>
            <a:gdLst>
              <a:gd fmla="*/ 1118 w 1045" name="T0"/>
              <a:gd fmla="*/ 2301 h 1279" name="T1"/>
              <a:gd fmla="*/ 887 w 1045" name="T2"/>
              <a:gd fmla="*/ 2303 h 1279" name="T3"/>
              <a:gd fmla="*/ 884 w 1045" name="T4"/>
              <a:gd fmla="*/ 1923 h 1279" name="T5"/>
              <a:gd fmla="*/ 652 w 1045" name="T6"/>
              <a:gd fmla="*/ 1730 h 1279" name="T7"/>
              <a:gd fmla="*/ 430 w 1045" name="T8"/>
              <a:gd fmla="*/ 1714 h 1279" name="T9"/>
              <a:gd fmla="*/ 0 w 1045" name="T10"/>
              <a:gd fmla="*/ 1498 h 1279" name="T11"/>
              <a:gd fmla="*/ 580 w 1045" name="T12"/>
              <a:gd fmla="*/ 1671 h 1279" name="T13"/>
              <a:gd fmla="*/ 211 w 1045" name="T14"/>
              <a:gd fmla="*/ 1253 h 1279" name="T15"/>
              <a:gd fmla="*/ 774 w 1045" name="T16"/>
              <a:gd fmla="*/ 1716 h 1279" name="T17"/>
              <a:gd fmla="*/ 889 w 1045" name="T18"/>
              <a:gd fmla="*/ 1795 h 1279" name="T19"/>
              <a:gd fmla="*/ 889 w 1045" name="T20"/>
              <a:gd fmla="*/ 1788 h 1279" name="T21"/>
              <a:gd fmla="*/ 844 w 1045" name="T22"/>
              <a:gd fmla="*/ 1237 h 1279" name="T23"/>
              <a:gd fmla="*/ 446 w 1045" name="T24"/>
              <a:gd fmla="*/ 1044 h 1279" name="T25"/>
              <a:gd fmla="*/ 20 w 1045" name="T26"/>
              <a:gd fmla="*/ 391 h 1279" name="T27"/>
              <a:gd fmla="*/ 495 w 1045" name="T28"/>
              <a:gd fmla="*/ 987 h 1279" name="T29"/>
              <a:gd fmla="*/ 576 w 1045" name="T30"/>
              <a:gd fmla="*/ 717 h 1279" name="T31"/>
              <a:gd fmla="*/ 569 w 1045" name="T32"/>
              <a:gd fmla="*/ 443 h 1279" name="T33"/>
              <a:gd fmla="*/ 628 w 1045" name="T34"/>
              <a:gd fmla="*/ 828 h 1279" name="T35"/>
              <a:gd fmla="*/ 590 w 1045" name="T36"/>
              <a:gd fmla="*/ 1044 h 1279" name="T37"/>
              <a:gd fmla="*/ 848 w 1045" name="T38"/>
              <a:gd fmla="*/ 1140 h 1279" name="T39"/>
              <a:gd fmla="*/ 985 w 1045" name="T40"/>
              <a:gd fmla="*/ 0 h 1279" name="T41"/>
              <a:gd fmla="*/ 952 w 1045" name="T42"/>
              <a:gd fmla="*/ 1221 h 1279" name="T43"/>
              <a:gd fmla="*/ 1037 w 1045" name="T44"/>
              <a:gd fmla="*/ 1576 h 1279" name="T45"/>
              <a:gd fmla="*/ 1334 w 1045" name="T46"/>
              <a:gd fmla="*/ 1314 h 1279" name="T47"/>
              <a:gd fmla="*/ 1456 w 1045" name="T48"/>
              <a:gd fmla="*/ 673 h 1279" name="T49"/>
              <a:gd fmla="*/ 1424 w 1045" name="T50"/>
              <a:gd fmla="*/ 1237 h 1279" name="T51"/>
              <a:gd fmla="*/ 1625 w 1045" name="T52"/>
              <a:gd fmla="*/ 1028 h 1279" name="T53"/>
              <a:gd fmla="*/ 1881 w 1045" name="T54"/>
              <a:gd fmla="*/ 578 h 1279" name="T55"/>
              <a:gd fmla="*/ 1724 w 1045" name="T56"/>
              <a:gd fmla="*/ 981 h 1279" name="T57"/>
              <a:gd fmla="*/ 1109 w 1045" name="T58"/>
              <a:gd fmla="*/ 1739 h 1279" name="T59"/>
              <a:gd fmla="*/ 1098 w 1045" name="T60"/>
              <a:gd fmla="*/ 1972 h 1279" name="T61"/>
              <a:gd fmla="*/ 1690 w 1045" name="T62"/>
              <a:gd fmla="*/ 1599 h 1279" name="T63"/>
              <a:gd fmla="*/ 1098 w 1045" name="T64"/>
              <a:gd fmla="*/ 2053 h 1279" name="T65"/>
              <a:gd fmla="*/ 1118 w 1045" name="T66"/>
              <a:gd fmla="*/ 2301 h 127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045" name="T102"/>
              <a:gd fmla="*/ 0 h 1279" name="T103"/>
              <a:gd fmla="*/ 1045 w 1045" name="T104"/>
              <a:gd fmla="*/ 1279 h 1279"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279" w="1045">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3"/>
          </a:solidFill>
          <a:ln>
            <a:noFill/>
          </a:ln>
        </p:spPr>
        <p:txBody>
          <a:bodyPr/>
          <a:lstStyle/>
          <a:p>
            <a:endParaRPr altLang="en-US" lang="zh-CN">
              <a:solidFill>
                <a:schemeClr val="accent1"/>
              </a:solidFill>
            </a:endParaRPr>
          </a:p>
        </p:txBody>
      </p:sp>
      <p:sp>
        <p:nvSpPr>
          <p:cNvPr id="38" name="Freeform 6"/>
          <p:cNvSpPr>
            <a:spLocks noChangeArrowheads="1"/>
          </p:cNvSpPr>
          <p:nvPr/>
        </p:nvSpPr>
        <p:spPr bwMode="auto">
          <a:xfrm>
            <a:off x="3011526" y="1667595"/>
            <a:ext cx="407987" cy="474663"/>
          </a:xfrm>
          <a:custGeom>
            <a:gdLst>
              <a:gd fmla="*/ 128 w 257" name="T0"/>
              <a:gd fmla="*/ 0 h 299" name="T1"/>
              <a:gd fmla="*/ 192 w 257" name="T2"/>
              <a:gd fmla="*/ 38 h 299" name="T3"/>
              <a:gd fmla="*/ 257 w 257" name="T4"/>
              <a:gd fmla="*/ 76 h 299" name="T5"/>
              <a:gd fmla="*/ 257 w 257" name="T6"/>
              <a:gd fmla="*/ 150 h 299" name="T7"/>
              <a:gd fmla="*/ 257 w 257" name="T8"/>
              <a:gd fmla="*/ 224 h 299" name="T9"/>
              <a:gd fmla="*/ 192 w 257" name="T10"/>
              <a:gd fmla="*/ 261 h 299" name="T11"/>
              <a:gd fmla="*/ 128 w 257" name="T12"/>
              <a:gd fmla="*/ 299 h 299" name="T13"/>
              <a:gd fmla="*/ 63 w 257" name="T14"/>
              <a:gd fmla="*/ 261 h 299" name="T15"/>
              <a:gd fmla="*/ 0 w 257" name="T16"/>
              <a:gd fmla="*/ 224 h 299" name="T17"/>
              <a:gd fmla="*/ 0 w 257" name="T18"/>
              <a:gd fmla="*/ 150 h 299" name="T19"/>
              <a:gd fmla="*/ 0 w 257" name="T20"/>
              <a:gd fmla="*/ 76 h 299" name="T21"/>
              <a:gd fmla="*/ 63 w 257" name="T22"/>
              <a:gd fmla="*/ 38 h 299" name="T23"/>
              <a:gd fmla="*/ 128 w 257" name="T24"/>
              <a:gd fmla="*/ 0 h 299" name="T25"/>
              <a:gd fmla="*/ 128 w 257"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7" name="T42"/>
              <a:gd fmla="*/ 0 h 299" name="T43"/>
              <a:gd fmla="*/ 257 w 257"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57">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chemeClr val="bg2"/>
          </a:solidFill>
          <a:ln>
            <a:noFill/>
          </a:ln>
        </p:spPr>
        <p:txBody>
          <a:bodyPr/>
          <a:lstStyle/>
          <a:p>
            <a:endParaRPr altLang="en-US" lang="zh-CN">
              <a:solidFill>
                <a:schemeClr val="accent1"/>
              </a:solidFill>
            </a:endParaRPr>
          </a:p>
        </p:txBody>
      </p:sp>
      <p:sp>
        <p:nvSpPr>
          <p:cNvPr id="39" name="Freeform 7"/>
          <p:cNvSpPr>
            <a:spLocks noChangeArrowheads="1"/>
          </p:cNvSpPr>
          <p:nvPr/>
        </p:nvSpPr>
        <p:spPr bwMode="auto">
          <a:xfrm>
            <a:off x="4506951" y="1059582"/>
            <a:ext cx="411162" cy="474663"/>
          </a:xfrm>
          <a:custGeom>
            <a:gdLst>
              <a:gd fmla="*/ 129 w 259" name="T0"/>
              <a:gd fmla="*/ 0 h 299" name="T1"/>
              <a:gd fmla="*/ 194 w 259" name="T2"/>
              <a:gd fmla="*/ 38 h 299" name="T3"/>
              <a:gd fmla="*/ 259 w 259" name="T4"/>
              <a:gd fmla="*/ 74 h 299" name="T5"/>
              <a:gd fmla="*/ 259 w 259" name="T6"/>
              <a:gd fmla="*/ 149 h 299" name="T7"/>
              <a:gd fmla="*/ 259 w 259" name="T8"/>
              <a:gd fmla="*/ 223 h 299" name="T9"/>
              <a:gd fmla="*/ 194 w 259" name="T10"/>
              <a:gd fmla="*/ 261 h 299" name="T11"/>
              <a:gd fmla="*/ 129 w 259" name="T12"/>
              <a:gd fmla="*/ 299 h 299" name="T13"/>
              <a:gd fmla="*/ 64 w 259" name="T14"/>
              <a:gd fmla="*/ 261 h 299" name="T15"/>
              <a:gd fmla="*/ 0 w 259" name="T16"/>
              <a:gd fmla="*/ 223 h 299" name="T17"/>
              <a:gd fmla="*/ 0 w 259" name="T18"/>
              <a:gd fmla="*/ 149 h 299" name="T19"/>
              <a:gd fmla="*/ 0 w 259" name="T20"/>
              <a:gd fmla="*/ 74 h 299" name="T21"/>
              <a:gd fmla="*/ 64 w 259" name="T22"/>
              <a:gd fmla="*/ 38 h 299" name="T23"/>
              <a:gd fmla="*/ 129 w 259" name="T24"/>
              <a:gd fmla="*/ 0 h 299" name="T25"/>
              <a:gd fmla="*/ 129 w 259"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9" name="T42"/>
              <a:gd fmla="*/ 0 h 299" name="T43"/>
              <a:gd fmla="*/ 259 w 259"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5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1"/>
          </a:solidFill>
          <a:ln>
            <a:noFill/>
          </a:ln>
        </p:spPr>
        <p:txBody>
          <a:bodyPr/>
          <a:lstStyle/>
          <a:p>
            <a:endParaRPr altLang="en-US" lang="zh-CN">
              <a:solidFill>
                <a:schemeClr val="accent1"/>
              </a:solidFill>
            </a:endParaRPr>
          </a:p>
        </p:txBody>
      </p:sp>
      <p:sp>
        <p:nvSpPr>
          <p:cNvPr id="40" name="Freeform 8"/>
          <p:cNvSpPr>
            <a:spLocks noChangeArrowheads="1"/>
          </p:cNvSpPr>
          <p:nvPr/>
        </p:nvSpPr>
        <p:spPr bwMode="auto">
          <a:xfrm>
            <a:off x="5967451" y="1967632"/>
            <a:ext cx="407987" cy="471488"/>
          </a:xfrm>
          <a:custGeom>
            <a:gdLst>
              <a:gd fmla="*/ 128 w 257" name="T0"/>
              <a:gd fmla="*/ 0 h 297" name="T1"/>
              <a:gd fmla="*/ 192 w 257" name="T2"/>
              <a:gd fmla="*/ 36 h 297" name="T3"/>
              <a:gd fmla="*/ 257 w 257" name="T4"/>
              <a:gd fmla="*/ 74 h 297" name="T5"/>
              <a:gd fmla="*/ 257 w 257" name="T6"/>
              <a:gd fmla="*/ 148 h 297" name="T7"/>
              <a:gd fmla="*/ 257 w 257" name="T8"/>
              <a:gd fmla="*/ 224 h 297" name="T9"/>
              <a:gd fmla="*/ 192 w 257" name="T10"/>
              <a:gd fmla="*/ 261 h 297" name="T11"/>
              <a:gd fmla="*/ 128 w 257" name="T12"/>
              <a:gd fmla="*/ 297 h 297" name="T13"/>
              <a:gd fmla="*/ 63 w 257" name="T14"/>
              <a:gd fmla="*/ 261 h 297" name="T15"/>
              <a:gd fmla="*/ 0 w 257" name="T16"/>
              <a:gd fmla="*/ 224 h 297" name="T17"/>
              <a:gd fmla="*/ 0 w 257" name="T18"/>
              <a:gd fmla="*/ 148 h 297" name="T19"/>
              <a:gd fmla="*/ 0 w 257" name="T20"/>
              <a:gd fmla="*/ 74 h 297" name="T21"/>
              <a:gd fmla="*/ 63 w 257" name="T22"/>
              <a:gd fmla="*/ 36 h 297" name="T23"/>
              <a:gd fmla="*/ 128 w 257" name="T24"/>
              <a:gd fmla="*/ 0 h 297" name="T25"/>
              <a:gd fmla="*/ 128 w 257"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7" name="T42"/>
              <a:gd fmla="*/ 0 h 297" name="T43"/>
              <a:gd fmla="*/ 257 w 257" name="T44"/>
              <a:gd fmla="*/ 297 h 29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7" w="25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chemeClr val="bg2"/>
          </a:solidFill>
          <a:ln>
            <a:noFill/>
          </a:ln>
        </p:spPr>
        <p:txBody>
          <a:bodyPr/>
          <a:lstStyle/>
          <a:p>
            <a:endParaRPr altLang="en-US" lang="zh-CN">
              <a:solidFill>
                <a:schemeClr val="accent1"/>
              </a:solidFill>
            </a:endParaRPr>
          </a:p>
        </p:txBody>
      </p:sp>
      <p:sp>
        <p:nvSpPr>
          <p:cNvPr id="41" name="Freeform 9"/>
          <p:cNvSpPr>
            <a:spLocks noChangeArrowheads="1"/>
          </p:cNvSpPr>
          <p:nvPr/>
        </p:nvSpPr>
        <p:spPr bwMode="auto">
          <a:xfrm>
            <a:off x="5711863" y="3588470"/>
            <a:ext cx="412750" cy="474663"/>
          </a:xfrm>
          <a:custGeom>
            <a:gdLst>
              <a:gd fmla="*/ 130 w 260" name="T0"/>
              <a:gd fmla="*/ 0 h 299" name="T1"/>
              <a:gd fmla="*/ 195 w 260" name="T2"/>
              <a:gd fmla="*/ 38 h 299" name="T3"/>
              <a:gd fmla="*/ 260 w 260" name="T4"/>
              <a:gd fmla="*/ 76 h 299" name="T5"/>
              <a:gd fmla="*/ 260 w 260" name="T6"/>
              <a:gd fmla="*/ 150 h 299" name="T7"/>
              <a:gd fmla="*/ 260 w 260" name="T8"/>
              <a:gd fmla="*/ 224 h 299" name="T9"/>
              <a:gd fmla="*/ 195 w 260" name="T10"/>
              <a:gd fmla="*/ 261 h 299" name="T11"/>
              <a:gd fmla="*/ 130 w 260" name="T12"/>
              <a:gd fmla="*/ 299 h 299" name="T13"/>
              <a:gd fmla="*/ 65 w 260" name="T14"/>
              <a:gd fmla="*/ 261 h 299" name="T15"/>
              <a:gd fmla="*/ 0 w 260" name="T16"/>
              <a:gd fmla="*/ 224 h 299" name="T17"/>
              <a:gd fmla="*/ 0 w 260" name="T18"/>
              <a:gd fmla="*/ 150 h 299" name="T19"/>
              <a:gd fmla="*/ 0 w 260" name="T20"/>
              <a:gd fmla="*/ 76 h 299" name="T21"/>
              <a:gd fmla="*/ 65 w 260" name="T22"/>
              <a:gd fmla="*/ 38 h 299" name="T23"/>
              <a:gd fmla="*/ 130 w 260" name="T24"/>
              <a:gd fmla="*/ 0 h 299" name="T25"/>
              <a:gd fmla="*/ 130 w 260"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60" name="T42"/>
              <a:gd fmla="*/ 0 h 299" name="T43"/>
              <a:gd fmla="*/ 260 w 260"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60">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chemeClr val="tx1"/>
          </a:solidFill>
          <a:ln>
            <a:noFill/>
          </a:ln>
        </p:spPr>
        <p:txBody>
          <a:bodyPr/>
          <a:lstStyle/>
          <a:p>
            <a:endParaRPr altLang="en-US" lang="zh-CN">
              <a:solidFill>
                <a:schemeClr val="accent1"/>
              </a:solidFill>
            </a:endParaRPr>
          </a:p>
        </p:txBody>
      </p:sp>
      <p:sp>
        <p:nvSpPr>
          <p:cNvPr id="42" name="Freeform 10"/>
          <p:cNvSpPr>
            <a:spLocks noChangeArrowheads="1"/>
          </p:cNvSpPr>
          <p:nvPr/>
        </p:nvSpPr>
        <p:spPr bwMode="auto">
          <a:xfrm>
            <a:off x="3851313" y="1799357"/>
            <a:ext cx="409575" cy="474663"/>
          </a:xfrm>
          <a:custGeom>
            <a:gdLst>
              <a:gd fmla="*/ 128 w 258" name="T0"/>
              <a:gd fmla="*/ 0 h 299" name="T1"/>
              <a:gd fmla="*/ 193 w 258" name="T2"/>
              <a:gd fmla="*/ 38 h 299" name="T3"/>
              <a:gd fmla="*/ 258 w 258" name="T4"/>
              <a:gd fmla="*/ 76 h 299" name="T5"/>
              <a:gd fmla="*/ 258 w 258" name="T6"/>
              <a:gd fmla="*/ 150 h 299" name="T7"/>
              <a:gd fmla="*/ 258 w 258" name="T8"/>
              <a:gd fmla="*/ 223 h 299" name="T9"/>
              <a:gd fmla="*/ 193 w 258" name="T10"/>
              <a:gd fmla="*/ 261 h 299" name="T11"/>
              <a:gd fmla="*/ 128 w 258" name="T12"/>
              <a:gd fmla="*/ 299 h 299" name="T13"/>
              <a:gd fmla="*/ 63 w 258" name="T14"/>
              <a:gd fmla="*/ 261 h 299" name="T15"/>
              <a:gd fmla="*/ 0 w 258" name="T16"/>
              <a:gd fmla="*/ 223 h 299" name="T17"/>
              <a:gd fmla="*/ 0 w 258" name="T18"/>
              <a:gd fmla="*/ 150 h 299" name="T19"/>
              <a:gd fmla="*/ 0 w 258" name="T20"/>
              <a:gd fmla="*/ 76 h 299" name="T21"/>
              <a:gd fmla="*/ 63 w 258" name="T22"/>
              <a:gd fmla="*/ 38 h 299" name="T23"/>
              <a:gd fmla="*/ 128 w 258" name="T24"/>
              <a:gd fmla="*/ 0 h 299" name="T25"/>
              <a:gd fmla="*/ 128 w 258"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8" name="T42"/>
              <a:gd fmla="*/ 0 h 299" name="T43"/>
              <a:gd fmla="*/ 258 w 258"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58">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chemeClr val="tx1"/>
          </a:solidFill>
          <a:ln>
            <a:noFill/>
          </a:ln>
        </p:spPr>
        <p:txBody>
          <a:bodyPr/>
          <a:lstStyle/>
          <a:p>
            <a:endParaRPr altLang="en-US" lang="zh-CN">
              <a:solidFill>
                <a:schemeClr val="accent1"/>
              </a:solidFill>
            </a:endParaRPr>
          </a:p>
        </p:txBody>
      </p:sp>
      <p:sp>
        <p:nvSpPr>
          <p:cNvPr id="43" name="Freeform 11"/>
          <p:cNvSpPr>
            <a:spLocks noChangeArrowheads="1"/>
          </p:cNvSpPr>
          <p:nvPr/>
        </p:nvSpPr>
        <p:spPr bwMode="auto">
          <a:xfrm>
            <a:off x="2944851" y="3463057"/>
            <a:ext cx="409575" cy="471488"/>
          </a:xfrm>
          <a:custGeom>
            <a:gdLst>
              <a:gd fmla="*/ 130 w 258" name="T0"/>
              <a:gd fmla="*/ 0 h 297" name="T1"/>
              <a:gd fmla="*/ 193 w 258" name="T2"/>
              <a:gd fmla="*/ 36 h 297" name="T3"/>
              <a:gd fmla="*/ 258 w 258" name="T4"/>
              <a:gd fmla="*/ 74 h 297" name="T5"/>
              <a:gd fmla="*/ 258 w 258" name="T6"/>
              <a:gd fmla="*/ 148 h 297" name="T7"/>
              <a:gd fmla="*/ 258 w 258" name="T8"/>
              <a:gd fmla="*/ 223 h 297" name="T9"/>
              <a:gd fmla="*/ 193 w 258" name="T10"/>
              <a:gd fmla="*/ 261 h 297" name="T11"/>
              <a:gd fmla="*/ 130 w 258" name="T12"/>
              <a:gd fmla="*/ 297 h 297" name="T13"/>
              <a:gd fmla="*/ 65 w 258" name="T14"/>
              <a:gd fmla="*/ 261 h 297" name="T15"/>
              <a:gd fmla="*/ 0 w 258" name="T16"/>
              <a:gd fmla="*/ 223 h 297" name="T17"/>
              <a:gd fmla="*/ 0 w 258" name="T18"/>
              <a:gd fmla="*/ 148 h 297" name="T19"/>
              <a:gd fmla="*/ 0 w 258" name="T20"/>
              <a:gd fmla="*/ 74 h 297" name="T21"/>
              <a:gd fmla="*/ 65 w 258" name="T22"/>
              <a:gd fmla="*/ 36 h 297" name="T23"/>
              <a:gd fmla="*/ 130 w 258" name="T24"/>
              <a:gd fmla="*/ 0 h 297" name="T25"/>
              <a:gd fmla="*/ 130 w 258"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8" name="T42"/>
              <a:gd fmla="*/ 0 h 297" name="T43"/>
              <a:gd fmla="*/ 258 w 258" name="T44"/>
              <a:gd fmla="*/ 297 h 29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7" w="258">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chemeClr val="bg1"/>
          </a:solidFill>
          <a:ln>
            <a:noFill/>
          </a:ln>
        </p:spPr>
        <p:txBody>
          <a:bodyPr/>
          <a:lstStyle/>
          <a:p>
            <a:endParaRPr altLang="en-US" lang="zh-CN">
              <a:solidFill>
                <a:schemeClr val="accent1"/>
              </a:solidFill>
            </a:endParaRPr>
          </a:p>
        </p:txBody>
      </p:sp>
      <p:sp>
        <p:nvSpPr>
          <p:cNvPr id="44" name="Freeform 12"/>
          <p:cNvSpPr>
            <a:spLocks noChangeArrowheads="1"/>
          </p:cNvSpPr>
          <p:nvPr/>
        </p:nvSpPr>
        <p:spPr bwMode="auto">
          <a:xfrm>
            <a:off x="5257838" y="2151782"/>
            <a:ext cx="409575" cy="471488"/>
          </a:xfrm>
          <a:custGeom>
            <a:gdLst>
              <a:gd fmla="*/ 130 w 258" name="T0"/>
              <a:gd fmla="*/ 0 h 297" name="T1"/>
              <a:gd fmla="*/ 195 w 258" name="T2"/>
              <a:gd fmla="*/ 36 h 297" name="T3"/>
              <a:gd fmla="*/ 258 w 258" name="T4"/>
              <a:gd fmla="*/ 73 h 297" name="T5"/>
              <a:gd fmla="*/ 258 w 258" name="T6"/>
              <a:gd fmla="*/ 147 h 297" name="T7"/>
              <a:gd fmla="*/ 258 w 258" name="T8"/>
              <a:gd fmla="*/ 223 h 297" name="T9"/>
              <a:gd fmla="*/ 195 w 258" name="T10"/>
              <a:gd fmla="*/ 259 h 297" name="T11"/>
              <a:gd fmla="*/ 130 w 258" name="T12"/>
              <a:gd fmla="*/ 297 h 297" name="T13"/>
              <a:gd fmla="*/ 65 w 258" name="T14"/>
              <a:gd fmla="*/ 259 h 297" name="T15"/>
              <a:gd fmla="*/ 0 w 258" name="T16"/>
              <a:gd fmla="*/ 223 h 297" name="T17"/>
              <a:gd fmla="*/ 0 w 258" name="T18"/>
              <a:gd fmla="*/ 147 h 297" name="T19"/>
              <a:gd fmla="*/ 0 w 258" name="T20"/>
              <a:gd fmla="*/ 73 h 297" name="T21"/>
              <a:gd fmla="*/ 65 w 258" name="T22"/>
              <a:gd fmla="*/ 36 h 297" name="T23"/>
              <a:gd fmla="*/ 130 w 258" name="T24"/>
              <a:gd fmla="*/ 0 h 297" name="T25"/>
              <a:gd fmla="*/ 130 w 258"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8" name="T42"/>
              <a:gd fmla="*/ 0 h 297" name="T43"/>
              <a:gd fmla="*/ 258 w 258" name="T44"/>
              <a:gd fmla="*/ 297 h 29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7" w="258">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chemeClr val="tx1"/>
          </a:solidFill>
          <a:ln>
            <a:noFill/>
          </a:ln>
        </p:spPr>
        <p:txBody>
          <a:bodyPr/>
          <a:lstStyle/>
          <a:p>
            <a:endParaRPr altLang="en-US" lang="zh-CN">
              <a:solidFill>
                <a:schemeClr val="accent1"/>
              </a:solidFill>
            </a:endParaRPr>
          </a:p>
        </p:txBody>
      </p:sp>
      <p:sp>
        <p:nvSpPr>
          <p:cNvPr id="45" name="Freeform 13"/>
          <p:cNvSpPr>
            <a:spLocks noChangeArrowheads="1"/>
          </p:cNvSpPr>
          <p:nvPr/>
        </p:nvSpPr>
        <p:spPr bwMode="auto">
          <a:xfrm>
            <a:off x="5172113" y="4220295"/>
            <a:ext cx="228600" cy="263525"/>
          </a:xfrm>
          <a:custGeom>
            <a:gdLst>
              <a:gd fmla="*/ 72 w 144" name="T0"/>
              <a:gd fmla="*/ 0 h 166" name="T1"/>
              <a:gd fmla="*/ 108 w 144" name="T2"/>
              <a:gd fmla="*/ 22 h 166" name="T3"/>
              <a:gd fmla="*/ 144 w 144" name="T4"/>
              <a:gd fmla="*/ 42 h 166" name="T5"/>
              <a:gd fmla="*/ 144 w 144" name="T6"/>
              <a:gd fmla="*/ 83 h 166" name="T7"/>
              <a:gd fmla="*/ 144 w 144" name="T8"/>
              <a:gd fmla="*/ 124 h 166" name="T9"/>
              <a:gd fmla="*/ 108 w 144" name="T10"/>
              <a:gd fmla="*/ 144 h 166" name="T11"/>
              <a:gd fmla="*/ 72 w 144" name="T12"/>
              <a:gd fmla="*/ 166 h 166" name="T13"/>
              <a:gd fmla="*/ 36 w 144" name="T14"/>
              <a:gd fmla="*/ 144 h 166" name="T15"/>
              <a:gd fmla="*/ 0 w 144" name="T16"/>
              <a:gd fmla="*/ 124 h 166" name="T17"/>
              <a:gd fmla="*/ 0 w 144" name="T18"/>
              <a:gd fmla="*/ 83 h 166" name="T19"/>
              <a:gd fmla="*/ 0 w 144" name="T20"/>
              <a:gd fmla="*/ 42 h 166" name="T21"/>
              <a:gd fmla="*/ 36 w 144" name="T22"/>
              <a:gd fmla="*/ 22 h 166" name="T23"/>
              <a:gd fmla="*/ 72 w 144" name="T24"/>
              <a:gd fmla="*/ 0 h 166" name="T25"/>
              <a:gd fmla="*/ 72 w 144"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4" name="T42"/>
              <a:gd fmla="*/ 0 h 166" name="T43"/>
              <a:gd fmla="*/ 144 w 144"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4">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chemeClr val="bg2"/>
          </a:solidFill>
          <a:ln>
            <a:noFill/>
          </a:ln>
        </p:spPr>
        <p:txBody>
          <a:bodyPr/>
          <a:lstStyle/>
          <a:p>
            <a:endParaRPr altLang="en-US" lang="zh-CN">
              <a:solidFill>
                <a:schemeClr val="accent1"/>
              </a:solidFill>
            </a:endParaRPr>
          </a:p>
        </p:txBody>
      </p:sp>
      <p:sp>
        <p:nvSpPr>
          <p:cNvPr id="46" name="Freeform 14"/>
          <p:cNvSpPr>
            <a:spLocks noChangeArrowheads="1"/>
          </p:cNvSpPr>
          <p:nvPr/>
        </p:nvSpPr>
        <p:spPr bwMode="auto">
          <a:xfrm>
            <a:off x="3629063" y="2624857"/>
            <a:ext cx="225425" cy="263525"/>
          </a:xfrm>
          <a:custGeom>
            <a:gdLst>
              <a:gd fmla="*/ 70 w 142" name="T0"/>
              <a:gd fmla="*/ 0 h 166" name="T1"/>
              <a:gd fmla="*/ 106 w 142" name="T2"/>
              <a:gd fmla="*/ 22 h 166" name="T3"/>
              <a:gd fmla="*/ 142 w 142" name="T4"/>
              <a:gd fmla="*/ 42 h 166" name="T5"/>
              <a:gd fmla="*/ 142 w 142" name="T6"/>
              <a:gd fmla="*/ 83 h 166" name="T7"/>
              <a:gd fmla="*/ 142 w 142" name="T8"/>
              <a:gd fmla="*/ 125 h 166" name="T9"/>
              <a:gd fmla="*/ 106 w 142" name="T10"/>
              <a:gd fmla="*/ 144 h 166" name="T11"/>
              <a:gd fmla="*/ 70 w 142" name="T12"/>
              <a:gd fmla="*/ 166 h 166" name="T13"/>
              <a:gd fmla="*/ 34 w 142" name="T14"/>
              <a:gd fmla="*/ 144 h 166" name="T15"/>
              <a:gd fmla="*/ 0 w 142" name="T16"/>
              <a:gd fmla="*/ 125 h 166" name="T17"/>
              <a:gd fmla="*/ 0 w 142" name="T18"/>
              <a:gd fmla="*/ 83 h 166" name="T19"/>
              <a:gd fmla="*/ 0 w 142" name="T20"/>
              <a:gd fmla="*/ 42 h 166" name="T21"/>
              <a:gd fmla="*/ 34 w 142" name="T22"/>
              <a:gd fmla="*/ 22 h 166" name="T23"/>
              <a:gd fmla="*/ 70 w 142" name="T24"/>
              <a:gd fmla="*/ 0 h 166" name="T25"/>
              <a:gd fmla="*/ 70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6" name="T43"/>
              <a:gd fmla="*/ 142 w 142"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2">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chemeClr val="bg1"/>
          </a:solidFill>
          <a:ln>
            <a:noFill/>
          </a:ln>
        </p:spPr>
        <p:txBody>
          <a:bodyPr/>
          <a:lstStyle/>
          <a:p>
            <a:endParaRPr altLang="en-US" lang="zh-CN">
              <a:solidFill>
                <a:schemeClr val="accent1"/>
              </a:solidFill>
            </a:endParaRPr>
          </a:p>
        </p:txBody>
      </p:sp>
      <p:sp>
        <p:nvSpPr>
          <p:cNvPr id="47" name="Freeform 15"/>
          <p:cNvSpPr>
            <a:spLocks noChangeArrowheads="1"/>
          </p:cNvSpPr>
          <p:nvPr/>
        </p:nvSpPr>
        <p:spPr bwMode="auto">
          <a:xfrm>
            <a:off x="4397413" y="2224807"/>
            <a:ext cx="225425" cy="260350"/>
          </a:xfrm>
          <a:custGeom>
            <a:gdLst>
              <a:gd fmla="*/ 70 w 142" name="T0"/>
              <a:gd fmla="*/ 0 h 164" name="T1"/>
              <a:gd fmla="*/ 106 w 142" name="T2"/>
              <a:gd fmla="*/ 20 h 164" name="T3"/>
              <a:gd fmla="*/ 142 w 142" name="T4"/>
              <a:gd fmla="*/ 40 h 164" name="T5"/>
              <a:gd fmla="*/ 142 w 142" name="T6"/>
              <a:gd fmla="*/ 81 h 164" name="T7"/>
              <a:gd fmla="*/ 142 w 142" name="T8"/>
              <a:gd fmla="*/ 123 h 164" name="T9"/>
              <a:gd fmla="*/ 106 w 142" name="T10"/>
              <a:gd fmla="*/ 143 h 164" name="T11"/>
              <a:gd fmla="*/ 70 w 142" name="T12"/>
              <a:gd fmla="*/ 164 h 164" name="T13"/>
              <a:gd fmla="*/ 36 w 142" name="T14"/>
              <a:gd fmla="*/ 143 h 164" name="T15"/>
              <a:gd fmla="*/ 0 w 142" name="T16"/>
              <a:gd fmla="*/ 123 h 164" name="T17"/>
              <a:gd fmla="*/ 0 w 142" name="T18"/>
              <a:gd fmla="*/ 81 h 164" name="T19"/>
              <a:gd fmla="*/ 0 w 142" name="T20"/>
              <a:gd fmla="*/ 40 h 164" name="T21"/>
              <a:gd fmla="*/ 36 w 142" name="T22"/>
              <a:gd fmla="*/ 20 h 164" name="T23"/>
              <a:gd fmla="*/ 70 w 142" name="T24"/>
              <a:gd fmla="*/ 0 h 164" name="T25"/>
              <a:gd fmla="*/ 70 w 142" name="T26"/>
              <a:gd fmla="*/ 0 h 16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4" name="T43"/>
              <a:gd fmla="*/ 142 w 142" name="T44"/>
              <a:gd fmla="*/ 164 h 16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4" w="142">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chemeClr val="tx2"/>
          </a:solidFill>
          <a:ln>
            <a:noFill/>
          </a:ln>
        </p:spPr>
        <p:txBody>
          <a:bodyPr/>
          <a:lstStyle/>
          <a:p>
            <a:endParaRPr altLang="en-US" lang="zh-CN">
              <a:solidFill>
                <a:schemeClr val="accent1"/>
              </a:solidFill>
            </a:endParaRPr>
          </a:p>
        </p:txBody>
      </p:sp>
      <p:sp>
        <p:nvSpPr>
          <p:cNvPr id="48" name="Freeform 16"/>
          <p:cNvSpPr>
            <a:spLocks noChangeArrowheads="1"/>
          </p:cNvSpPr>
          <p:nvPr/>
        </p:nvSpPr>
        <p:spPr bwMode="auto">
          <a:xfrm>
            <a:off x="4851438" y="3580532"/>
            <a:ext cx="227012" cy="260350"/>
          </a:xfrm>
          <a:custGeom>
            <a:gdLst>
              <a:gd fmla="*/ 72 w 143" name="T0"/>
              <a:gd fmla="*/ 0 h 164" name="T1"/>
              <a:gd fmla="*/ 108 w 143" name="T2"/>
              <a:gd fmla="*/ 20 h 164" name="T3"/>
              <a:gd fmla="*/ 143 w 143" name="T4"/>
              <a:gd fmla="*/ 39 h 164" name="T5"/>
              <a:gd fmla="*/ 143 w 143" name="T6"/>
              <a:gd fmla="*/ 81 h 164" name="T7"/>
              <a:gd fmla="*/ 143 w 143" name="T8"/>
              <a:gd fmla="*/ 122 h 164" name="T9"/>
              <a:gd fmla="*/ 108 w 143" name="T10"/>
              <a:gd fmla="*/ 144 h 164" name="T11"/>
              <a:gd fmla="*/ 72 w 143" name="T12"/>
              <a:gd fmla="*/ 164 h 164" name="T13"/>
              <a:gd fmla="*/ 36 w 143" name="T14"/>
              <a:gd fmla="*/ 144 h 164" name="T15"/>
              <a:gd fmla="*/ 0 w 143" name="T16"/>
              <a:gd fmla="*/ 122 h 164" name="T17"/>
              <a:gd fmla="*/ 0 w 143" name="T18"/>
              <a:gd fmla="*/ 81 h 164" name="T19"/>
              <a:gd fmla="*/ 0 w 143" name="T20"/>
              <a:gd fmla="*/ 39 h 164" name="T21"/>
              <a:gd fmla="*/ 36 w 143" name="T22"/>
              <a:gd fmla="*/ 20 h 164" name="T23"/>
              <a:gd fmla="*/ 72 w 143" name="T24"/>
              <a:gd fmla="*/ 0 h 164" name="T25"/>
              <a:gd fmla="*/ 72 w 143" name="T26"/>
              <a:gd fmla="*/ 0 h 16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3" name="T42"/>
              <a:gd fmla="*/ 0 h 164" name="T43"/>
              <a:gd fmla="*/ 143 w 143" name="T44"/>
              <a:gd fmla="*/ 164 h 16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4" w="143">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chemeClr val="bg1"/>
          </a:solidFill>
          <a:ln>
            <a:noFill/>
          </a:ln>
        </p:spPr>
        <p:txBody>
          <a:bodyPr/>
          <a:lstStyle/>
          <a:p>
            <a:endParaRPr altLang="en-US" lang="zh-CN">
              <a:solidFill>
                <a:schemeClr val="accent1"/>
              </a:solidFill>
            </a:endParaRPr>
          </a:p>
        </p:txBody>
      </p:sp>
      <p:sp>
        <p:nvSpPr>
          <p:cNvPr id="49" name="Freeform 17"/>
          <p:cNvSpPr>
            <a:spLocks noChangeArrowheads="1"/>
          </p:cNvSpPr>
          <p:nvPr/>
        </p:nvSpPr>
        <p:spPr bwMode="auto">
          <a:xfrm>
            <a:off x="3505238" y="3334470"/>
            <a:ext cx="225425" cy="263525"/>
          </a:xfrm>
          <a:custGeom>
            <a:gdLst>
              <a:gd fmla="*/ 70 w 142" name="T0"/>
              <a:gd fmla="*/ 0 h 166" name="T1"/>
              <a:gd fmla="*/ 106 w 142" name="T2"/>
              <a:gd fmla="*/ 22 h 166" name="T3"/>
              <a:gd fmla="*/ 142 w 142" name="T4"/>
              <a:gd fmla="*/ 41 h 166" name="T5"/>
              <a:gd fmla="*/ 142 w 142" name="T6"/>
              <a:gd fmla="*/ 83 h 166" name="T7"/>
              <a:gd fmla="*/ 142 w 142" name="T8"/>
              <a:gd fmla="*/ 124 h 166" name="T9"/>
              <a:gd fmla="*/ 106 w 142" name="T10"/>
              <a:gd fmla="*/ 144 h 166" name="T11"/>
              <a:gd fmla="*/ 70 w 142" name="T12"/>
              <a:gd fmla="*/ 166 h 166" name="T13"/>
              <a:gd fmla="*/ 34 w 142" name="T14"/>
              <a:gd fmla="*/ 144 h 166" name="T15"/>
              <a:gd fmla="*/ 0 w 142" name="T16"/>
              <a:gd fmla="*/ 124 h 166" name="T17"/>
              <a:gd fmla="*/ 0 w 142" name="T18"/>
              <a:gd fmla="*/ 83 h 166" name="T19"/>
              <a:gd fmla="*/ 0 w 142" name="T20"/>
              <a:gd fmla="*/ 41 h 166" name="T21"/>
              <a:gd fmla="*/ 34 w 142" name="T22"/>
              <a:gd fmla="*/ 22 h 166" name="T23"/>
              <a:gd fmla="*/ 70 w 142" name="T24"/>
              <a:gd fmla="*/ 0 h 166" name="T25"/>
              <a:gd fmla="*/ 70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6" name="T43"/>
              <a:gd fmla="*/ 142 w 142"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2">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chemeClr val="tx1"/>
          </a:solidFill>
          <a:ln>
            <a:noFill/>
          </a:ln>
        </p:spPr>
        <p:txBody>
          <a:bodyPr/>
          <a:lstStyle/>
          <a:p>
            <a:endParaRPr altLang="en-US" lang="zh-CN">
              <a:solidFill>
                <a:schemeClr val="accent1"/>
              </a:solidFill>
            </a:endParaRPr>
          </a:p>
        </p:txBody>
      </p:sp>
      <p:sp>
        <p:nvSpPr>
          <p:cNvPr id="50" name="Freeform 18"/>
          <p:cNvSpPr>
            <a:spLocks noChangeArrowheads="1"/>
          </p:cNvSpPr>
          <p:nvPr/>
        </p:nvSpPr>
        <p:spPr bwMode="auto">
          <a:xfrm>
            <a:off x="5653126" y="2728045"/>
            <a:ext cx="228600" cy="263525"/>
          </a:xfrm>
          <a:custGeom>
            <a:gdLst>
              <a:gd fmla="*/ 72 w 144" name="T0"/>
              <a:gd fmla="*/ 0 h 166" name="T1"/>
              <a:gd fmla="*/ 108 w 144" name="T2"/>
              <a:gd fmla="*/ 22 h 166" name="T3"/>
              <a:gd fmla="*/ 144 w 144" name="T4"/>
              <a:gd fmla="*/ 42 h 166" name="T5"/>
              <a:gd fmla="*/ 144 w 144" name="T6"/>
              <a:gd fmla="*/ 83 h 166" name="T7"/>
              <a:gd fmla="*/ 144 w 144" name="T8"/>
              <a:gd fmla="*/ 125 h 166" name="T9"/>
              <a:gd fmla="*/ 108 w 144" name="T10"/>
              <a:gd fmla="*/ 144 h 166" name="T11"/>
              <a:gd fmla="*/ 72 w 144" name="T12"/>
              <a:gd fmla="*/ 166 h 166" name="T13"/>
              <a:gd fmla="*/ 36 w 144" name="T14"/>
              <a:gd fmla="*/ 144 h 166" name="T15"/>
              <a:gd fmla="*/ 0 w 144" name="T16"/>
              <a:gd fmla="*/ 125 h 166" name="T17"/>
              <a:gd fmla="*/ 0 w 144" name="T18"/>
              <a:gd fmla="*/ 83 h 166" name="T19"/>
              <a:gd fmla="*/ 0 w 144" name="T20"/>
              <a:gd fmla="*/ 42 h 166" name="T21"/>
              <a:gd fmla="*/ 36 w 144" name="T22"/>
              <a:gd fmla="*/ 22 h 166" name="T23"/>
              <a:gd fmla="*/ 72 w 144" name="T24"/>
              <a:gd fmla="*/ 0 h 166" name="T25"/>
              <a:gd fmla="*/ 72 w 144"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4" name="T42"/>
              <a:gd fmla="*/ 0 h 166" name="T43"/>
              <a:gd fmla="*/ 144 w 144"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4">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chemeClr val="tx2"/>
          </a:solidFill>
          <a:ln>
            <a:noFill/>
          </a:ln>
        </p:spPr>
        <p:txBody>
          <a:bodyPr/>
          <a:lstStyle/>
          <a:p>
            <a:endParaRPr altLang="en-US" lang="zh-CN">
              <a:solidFill>
                <a:schemeClr val="accent1"/>
              </a:solidFill>
            </a:endParaRPr>
          </a:p>
        </p:txBody>
      </p:sp>
      <p:sp>
        <p:nvSpPr>
          <p:cNvPr id="51" name="Freeform 19"/>
          <p:cNvSpPr>
            <a:spLocks noChangeArrowheads="1"/>
          </p:cNvSpPr>
          <p:nvPr/>
        </p:nvSpPr>
        <p:spPr bwMode="auto">
          <a:xfrm>
            <a:off x="4100551" y="3842470"/>
            <a:ext cx="225425" cy="263525"/>
          </a:xfrm>
          <a:custGeom>
            <a:gdLst>
              <a:gd fmla="*/ 72 w 142" name="T0"/>
              <a:gd fmla="*/ 0 h 166" name="T1"/>
              <a:gd fmla="*/ 108 w 142" name="T2"/>
              <a:gd fmla="*/ 22 h 166" name="T3"/>
              <a:gd fmla="*/ 142 w 142" name="T4"/>
              <a:gd fmla="*/ 42 h 166" name="T5"/>
              <a:gd fmla="*/ 142 w 142" name="T6"/>
              <a:gd fmla="*/ 83 h 166" name="T7"/>
              <a:gd fmla="*/ 142 w 142" name="T8"/>
              <a:gd fmla="*/ 125 h 166" name="T9"/>
              <a:gd fmla="*/ 108 w 142" name="T10"/>
              <a:gd fmla="*/ 145 h 166" name="T11"/>
              <a:gd fmla="*/ 72 w 142" name="T12"/>
              <a:gd fmla="*/ 166 h 166" name="T13"/>
              <a:gd fmla="*/ 36 w 142" name="T14"/>
              <a:gd fmla="*/ 145 h 166" name="T15"/>
              <a:gd fmla="*/ 0 w 142" name="T16"/>
              <a:gd fmla="*/ 125 h 166" name="T17"/>
              <a:gd fmla="*/ 0 w 142" name="T18"/>
              <a:gd fmla="*/ 83 h 166" name="T19"/>
              <a:gd fmla="*/ 0 w 142" name="T20"/>
              <a:gd fmla="*/ 42 h 166" name="T21"/>
              <a:gd fmla="*/ 36 w 142" name="T22"/>
              <a:gd fmla="*/ 22 h 166" name="T23"/>
              <a:gd fmla="*/ 72 w 142" name="T24"/>
              <a:gd fmla="*/ 0 h 166" name="T25"/>
              <a:gd fmla="*/ 72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6" name="T43"/>
              <a:gd fmla="*/ 142 w 142"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2">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chemeClr val="tx2"/>
          </a:solidFill>
          <a:ln>
            <a:noFill/>
          </a:ln>
        </p:spPr>
        <p:txBody>
          <a:bodyPr/>
          <a:lstStyle/>
          <a:p>
            <a:endParaRPr altLang="en-US" lang="zh-CN">
              <a:solidFill>
                <a:schemeClr val="accent1"/>
              </a:solidFill>
            </a:endParaRPr>
          </a:p>
        </p:txBody>
      </p:sp>
      <p:sp>
        <p:nvSpPr>
          <p:cNvPr id="52" name="Freeform 20"/>
          <p:cNvSpPr>
            <a:spLocks noChangeArrowheads="1"/>
          </p:cNvSpPr>
          <p:nvPr/>
        </p:nvSpPr>
        <p:spPr bwMode="auto">
          <a:xfrm>
            <a:off x="4749838" y="2794720"/>
            <a:ext cx="225425" cy="261938"/>
          </a:xfrm>
          <a:custGeom>
            <a:gdLst>
              <a:gd fmla="*/ 72 w 142" name="T0"/>
              <a:gd fmla="*/ 0 h 165" name="T1"/>
              <a:gd fmla="*/ 108 w 142" name="T2"/>
              <a:gd fmla="*/ 21 h 165" name="T3"/>
              <a:gd fmla="*/ 142 w 142" name="T4"/>
              <a:gd fmla="*/ 41 h 165" name="T5"/>
              <a:gd fmla="*/ 142 w 142" name="T6"/>
              <a:gd fmla="*/ 83 h 165" name="T7"/>
              <a:gd fmla="*/ 142 w 142" name="T8"/>
              <a:gd fmla="*/ 124 h 165" name="T9"/>
              <a:gd fmla="*/ 108 w 142" name="T10"/>
              <a:gd fmla="*/ 144 h 165" name="T11"/>
              <a:gd fmla="*/ 72 w 142" name="T12"/>
              <a:gd fmla="*/ 165 h 165" name="T13"/>
              <a:gd fmla="*/ 36 w 142" name="T14"/>
              <a:gd fmla="*/ 144 h 165" name="T15"/>
              <a:gd fmla="*/ 0 w 142" name="T16"/>
              <a:gd fmla="*/ 124 h 165" name="T17"/>
              <a:gd fmla="*/ 0 w 142" name="T18"/>
              <a:gd fmla="*/ 83 h 165" name="T19"/>
              <a:gd fmla="*/ 0 w 142" name="T20"/>
              <a:gd fmla="*/ 41 h 165" name="T21"/>
              <a:gd fmla="*/ 36 w 142" name="T22"/>
              <a:gd fmla="*/ 21 h 165" name="T23"/>
              <a:gd fmla="*/ 72 w 142" name="T24"/>
              <a:gd fmla="*/ 0 h 165" name="T25"/>
              <a:gd fmla="*/ 72 w 142" name="T26"/>
              <a:gd fmla="*/ 0 h 16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5" name="T43"/>
              <a:gd fmla="*/ 142 w 142" name="T44"/>
              <a:gd fmla="*/ 165 h 16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5" w="142">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chemeClr val="bg2"/>
          </a:solidFill>
          <a:ln>
            <a:noFill/>
          </a:ln>
        </p:spPr>
        <p:txBody>
          <a:bodyPr/>
          <a:lstStyle/>
          <a:p>
            <a:endParaRPr altLang="en-US" lang="zh-CN">
              <a:solidFill>
                <a:schemeClr val="accent1"/>
              </a:solidFill>
            </a:endParaRPr>
          </a:p>
        </p:txBody>
      </p:sp>
      <p:sp>
        <p:nvSpPr>
          <p:cNvPr id="53" name="TextBox 51"/>
          <p:cNvSpPr>
            <a:spLocks noChangeArrowheads="1"/>
          </p:cNvSpPr>
          <p:nvPr/>
        </p:nvSpPr>
        <p:spPr bwMode="auto">
          <a:xfrm>
            <a:off x="7027842" y="2034307"/>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1"/>
                </a:solidFill>
                <a:latin charset="-122" pitchFamily="34" typeface="微软雅黑"/>
                <a:ea charset="-122" pitchFamily="34" typeface="微软雅黑"/>
                <a:sym charset="0" panose="020b0604020202020204" pitchFamily="34" typeface="Arial"/>
              </a:rPr>
              <a:t>添加标题</a:t>
            </a:r>
          </a:p>
        </p:txBody>
      </p:sp>
      <p:sp>
        <p:nvSpPr>
          <p:cNvPr id="54" name="TextBox 52"/>
          <p:cNvSpPr>
            <a:spLocks noChangeArrowheads="1"/>
          </p:cNvSpPr>
          <p:nvPr/>
        </p:nvSpPr>
        <p:spPr bwMode="auto">
          <a:xfrm>
            <a:off x="6667804" y="366625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1"/>
                </a:solidFill>
                <a:latin charset="-122" pitchFamily="34" typeface="微软雅黑"/>
                <a:ea charset="-122" pitchFamily="34" typeface="微软雅黑"/>
                <a:sym charset="0" panose="020b0604020202020204" pitchFamily="34" typeface="Arial"/>
              </a:rPr>
              <a:t>添加标题</a:t>
            </a:r>
          </a:p>
        </p:txBody>
      </p:sp>
      <p:sp>
        <p:nvSpPr>
          <p:cNvPr id="55" name="TextBox 53"/>
          <p:cNvSpPr>
            <a:spLocks noChangeArrowheads="1"/>
          </p:cNvSpPr>
          <p:nvPr/>
        </p:nvSpPr>
        <p:spPr bwMode="auto">
          <a:xfrm>
            <a:off x="854747" y="174169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1"/>
                </a:solidFill>
                <a:latin charset="-122" pitchFamily="34" typeface="微软雅黑"/>
                <a:ea charset="-122" pitchFamily="34" typeface="微软雅黑"/>
                <a:sym charset="0" panose="020b0604020202020204" pitchFamily="34" typeface="Arial"/>
              </a:rPr>
              <a:t>添加标题</a:t>
            </a:r>
          </a:p>
        </p:txBody>
      </p:sp>
      <p:sp>
        <p:nvSpPr>
          <p:cNvPr id="56" name="TextBox 54"/>
          <p:cNvSpPr>
            <a:spLocks noChangeArrowheads="1"/>
          </p:cNvSpPr>
          <p:nvPr/>
        </p:nvSpPr>
        <p:spPr bwMode="auto">
          <a:xfrm>
            <a:off x="4969549" y="1225084"/>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1"/>
                </a:solidFill>
                <a:latin charset="-122" pitchFamily="34" typeface="微软雅黑"/>
                <a:ea charset="-122" pitchFamily="34" typeface="微软雅黑"/>
                <a:sym charset="0" panose="020b0604020202020204" pitchFamily="34" typeface="Arial"/>
              </a:rPr>
              <a:t>添加标题</a:t>
            </a:r>
          </a:p>
        </p:txBody>
      </p:sp>
      <p:sp>
        <p:nvSpPr>
          <p:cNvPr id="57" name="任意多边形 2"/>
          <p:cNvSpPr>
            <a:spLocks noChangeArrowheads="1"/>
          </p:cNvSpPr>
          <p:nvPr/>
        </p:nvSpPr>
        <p:spPr bwMode="auto">
          <a:xfrm>
            <a:off x="6538481" y="2199406"/>
            <a:ext cx="532282" cy="45719"/>
          </a:xfrm>
          <a:custGeom>
            <a:gdLst>
              <a:gd fmla="*/ 0 w 361950" name="T0"/>
              <a:gd fmla="*/ 0 h 635" name="T1"/>
              <a:gd fmla="*/ 361950 w 361950" name="T2"/>
              <a:gd fmla="*/ 0 h 635" name="T3"/>
              <a:gd fmla="*/ 0 60000 65536" name="T4"/>
              <a:gd fmla="*/ 0 60000 65536" name="T5"/>
              <a:gd fmla="*/ 0 w 361950" name="T6"/>
              <a:gd fmla="*/ 0 h 635" name="T7"/>
              <a:gd fmla="*/ 361950 w 361950" name="T8"/>
              <a:gd fmla="*/ 0 h 635" name="T9"/>
            </a:gdLst>
            <a:cxnLst>
              <a:cxn ang="T4">
                <a:pos x="T0" y="T1"/>
              </a:cxn>
              <a:cxn ang="T5">
                <a:pos x="T2" y="T3"/>
              </a:cxn>
            </a:cxnLst>
            <a:rect b="T9" l="T6" r="T8" t="T7"/>
            <a:pathLst>
              <a:path h="635" w="361950">
                <a:moveTo>
                  <a:pt x="0" y="0"/>
                </a:moveTo>
                <a:lnTo>
                  <a:pt x="361950" y="0"/>
                </a:lnTo>
              </a:path>
            </a:pathLst>
          </a:custGeom>
          <a:noFill/>
          <a:ln cap="flat" cmpd="sng" w="12700">
            <a:solidFill>
              <a:schemeClr val="bg2"/>
            </a:solidFill>
            <a:prstDash val="solid"/>
            <a:bevel/>
          </a:ln>
          <a:extLst>
            <a:ext uri="{909E8E84-426E-40DD-AFC4-6F175D3DCCD1}">
              <a14:hiddenFill>
                <a:solidFill>
                  <a:srgbClr val="FFFFFF"/>
                </a:solidFill>
              </a14:hiddenFill>
            </a:ext>
          </a:extLst>
        </p:spPr>
        <p:txBody>
          <a:bodyPr anchor="ctr"/>
          <a:lstStyle/>
          <a:p>
            <a:endParaRPr altLang="en-US" lang="zh-CN">
              <a:solidFill>
                <a:schemeClr val="accent1"/>
              </a:solidFill>
            </a:endParaRPr>
          </a:p>
        </p:txBody>
      </p:sp>
      <p:sp>
        <p:nvSpPr>
          <p:cNvPr id="58" name="任意多边形 56"/>
          <p:cNvSpPr>
            <a:spLocks noChangeArrowheads="1"/>
          </p:cNvSpPr>
          <p:nvPr/>
        </p:nvSpPr>
        <p:spPr bwMode="auto">
          <a:xfrm>
            <a:off x="6226274" y="3826595"/>
            <a:ext cx="457138" cy="45719"/>
          </a:xfrm>
          <a:custGeom>
            <a:gdLst>
              <a:gd fmla="*/ 0 w 361950" name="T0"/>
              <a:gd fmla="*/ 0 h 635" name="T1"/>
              <a:gd fmla="*/ 361950 w 361950" name="T2"/>
              <a:gd fmla="*/ 0 h 635" name="T3"/>
              <a:gd fmla="*/ 0 60000 65536" name="T4"/>
              <a:gd fmla="*/ 0 60000 65536" name="T5"/>
              <a:gd fmla="*/ 0 w 361950" name="T6"/>
              <a:gd fmla="*/ 0 h 635" name="T7"/>
              <a:gd fmla="*/ 361950 w 361950" name="T8"/>
              <a:gd fmla="*/ 635 h 635" name="T9"/>
            </a:gdLst>
            <a:cxnLst>
              <a:cxn ang="T4">
                <a:pos x="T0" y="T1"/>
              </a:cxn>
              <a:cxn ang="T5">
                <a:pos x="T2" y="T3"/>
              </a:cxn>
            </a:cxnLst>
            <a:rect b="T9" l="T6" r="T8" t="T7"/>
            <a:pathLst>
              <a:path h="635" w="361950">
                <a:moveTo>
                  <a:pt x="0" y="0"/>
                </a:moveTo>
                <a:lnTo>
                  <a:pt x="361950" y="0"/>
                </a:lnTo>
              </a:path>
            </a:pathLst>
          </a:custGeom>
          <a:noFill/>
          <a:ln cap="flat" cmpd="sng" w="12700">
            <a:solidFill>
              <a:schemeClr val="tx1"/>
            </a:solidFill>
            <a:prstDash val="solid"/>
            <a:bevel/>
          </a:ln>
          <a:extLst>
            <a:ext uri="{909E8E84-426E-40DD-AFC4-6F175D3DCCD1}">
              <a14:hiddenFill>
                <a:solidFill>
                  <a:srgbClr val="FFFFFF"/>
                </a:solidFill>
              </a14:hiddenFill>
            </a:ext>
          </a:extLst>
        </p:spPr>
        <p:txBody>
          <a:bodyPr anchor="ctr"/>
          <a:lstStyle/>
          <a:p>
            <a:endParaRPr altLang="en-US" lang="zh-CN">
              <a:solidFill>
                <a:schemeClr val="accent1"/>
              </a:solidFill>
            </a:endParaRPr>
          </a:p>
        </p:txBody>
      </p:sp>
      <p:sp>
        <p:nvSpPr>
          <p:cNvPr id="59" name="任意多边形 58"/>
          <p:cNvSpPr>
            <a:spLocks noChangeArrowheads="1"/>
          </p:cNvSpPr>
          <p:nvPr/>
        </p:nvSpPr>
        <p:spPr bwMode="auto">
          <a:xfrm>
            <a:off x="1826456" y="1902033"/>
            <a:ext cx="1127919" cy="65599"/>
          </a:xfrm>
          <a:custGeom>
            <a:gdLst>
              <a:gd fmla="*/ 0 w 361950" name="T0"/>
              <a:gd fmla="*/ 0 h 74930" name="T1"/>
              <a:gd fmla="*/ 1452563 w 361950" name="T2"/>
              <a:gd fmla="*/ 0 h 74930" name="T3"/>
              <a:gd fmla="*/ 0 60000 65536" name="T4"/>
              <a:gd fmla="*/ 0 60000 65536" name="T5"/>
              <a:gd fmla="*/ 0 w 361950" name="T6"/>
              <a:gd fmla="*/ 0 h 74930" name="T7"/>
              <a:gd fmla="*/ 361950 w 361950" name="T8"/>
              <a:gd fmla="*/ 74930 h 74930" name="T9"/>
            </a:gdLst>
            <a:cxnLst>
              <a:cxn ang="T4">
                <a:pos x="T0" y="T1"/>
              </a:cxn>
              <a:cxn ang="T5">
                <a:pos x="T2" y="T3"/>
              </a:cxn>
            </a:cxnLst>
            <a:rect b="T9" l="T6" r="T8" t="T7"/>
            <a:pathLst>
              <a:path h="74930" w="361950">
                <a:moveTo>
                  <a:pt x="0" y="0"/>
                </a:moveTo>
                <a:lnTo>
                  <a:pt x="361950" y="0"/>
                </a:lnTo>
              </a:path>
            </a:pathLst>
          </a:custGeom>
          <a:noFill/>
          <a:ln cap="flat" cmpd="sng" w="12700">
            <a:solidFill>
              <a:schemeClr val="bg2"/>
            </a:solidFill>
            <a:prstDash val="solid"/>
            <a:bevel/>
          </a:ln>
          <a:extLst>
            <a:ext uri="{909E8E84-426E-40DD-AFC4-6F175D3DCCD1}">
              <a14:hiddenFill>
                <a:solidFill>
                  <a:srgbClr val="FFFFFF"/>
                </a:solidFill>
              </a14:hiddenFill>
            </a:ext>
          </a:extLst>
        </p:spPr>
        <p:txBody>
          <a:bodyPr anchor="ctr"/>
          <a:lstStyle/>
          <a:p>
            <a:endParaRPr altLang="en-US" lang="zh-CN">
              <a:solidFill>
                <a:schemeClr val="accent1"/>
              </a:solidFill>
            </a:endParaRPr>
          </a:p>
        </p:txBody>
      </p:sp>
      <p:sp>
        <p:nvSpPr>
          <p:cNvPr id="60" name="任意多边形 59"/>
          <p:cNvSpPr>
            <a:spLocks noChangeArrowheads="1"/>
          </p:cNvSpPr>
          <p:nvPr/>
        </p:nvSpPr>
        <p:spPr bwMode="auto">
          <a:xfrm rot="16200000">
            <a:off x="5220532" y="1805732"/>
            <a:ext cx="530225" cy="46037"/>
          </a:xfrm>
          <a:custGeom>
            <a:gdLst>
              <a:gd fmla="*/ 0 w 361950" name="T0"/>
              <a:gd fmla="*/ 0 h 45720" name="T1"/>
              <a:gd fmla="*/ 530225 w 361950" name="T2"/>
              <a:gd fmla="*/ 0 h 45720" name="T3"/>
              <a:gd fmla="*/ 0 60000 65536" name="T4"/>
              <a:gd fmla="*/ 0 60000 65536" name="T5"/>
              <a:gd fmla="*/ 0 w 361950" name="T6"/>
              <a:gd fmla="*/ 0 h 45720" name="T7"/>
              <a:gd fmla="*/ 361950 w 361950" name="T8"/>
              <a:gd fmla="*/ 45720 h 45720" name="T9"/>
            </a:gdLst>
            <a:cxnLst>
              <a:cxn ang="T4">
                <a:pos x="T0" y="T1"/>
              </a:cxn>
              <a:cxn ang="T5">
                <a:pos x="T2" y="T3"/>
              </a:cxn>
            </a:cxnLst>
            <a:rect b="T9" l="T6" r="T8" t="T7"/>
            <a:pathLst>
              <a:path h="45720" w="361950">
                <a:moveTo>
                  <a:pt x="0" y="0"/>
                </a:moveTo>
                <a:lnTo>
                  <a:pt x="361950" y="0"/>
                </a:lnTo>
              </a:path>
            </a:pathLst>
          </a:custGeom>
          <a:noFill/>
          <a:ln cap="flat" cmpd="sng" w="12700">
            <a:solidFill>
              <a:schemeClr val="tx1"/>
            </a:solidFill>
            <a:prstDash val="solid"/>
            <a:bevel/>
          </a:ln>
          <a:extLst>
            <a:ext uri="{909E8E84-426E-40DD-AFC4-6F175D3DCCD1}">
              <a14:hiddenFill>
                <a:solidFill>
                  <a:srgbClr val="FFFFFF"/>
                </a:solidFill>
              </a14:hiddenFill>
            </a:ext>
          </a:extLst>
        </p:spPr>
        <p:txBody>
          <a:bodyPr anchor="ctr"/>
          <a:lstStyle/>
          <a:p>
            <a:endParaRPr altLang="en-US" lang="zh-CN">
              <a:solidFill>
                <a:schemeClr val="accent1"/>
              </a:solidFill>
            </a:endParaRPr>
          </a:p>
        </p:txBody>
      </p:sp>
      <p:sp>
        <p:nvSpPr>
          <p:cNvPr id="61" name="TextBox 53"/>
          <p:cNvSpPr>
            <a:spLocks noChangeArrowheads="1"/>
          </p:cNvSpPr>
          <p:nvPr/>
        </p:nvSpPr>
        <p:spPr bwMode="auto">
          <a:xfrm>
            <a:off x="1234735" y="3560812"/>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accent1"/>
                </a:solidFill>
                <a:latin charset="-122" pitchFamily="34" typeface="微软雅黑"/>
                <a:ea charset="-122" pitchFamily="34" typeface="微软雅黑"/>
                <a:sym charset="0" panose="020b0604020202020204" pitchFamily="34" typeface="Arial"/>
              </a:rPr>
              <a:t>添加标题</a:t>
            </a:r>
          </a:p>
        </p:txBody>
      </p:sp>
      <p:sp>
        <p:nvSpPr>
          <p:cNvPr id="62" name="任意多边形 58"/>
          <p:cNvSpPr>
            <a:spLocks noChangeArrowheads="1"/>
          </p:cNvSpPr>
          <p:nvPr/>
        </p:nvSpPr>
        <p:spPr bwMode="auto">
          <a:xfrm>
            <a:off x="2206444" y="3721148"/>
            <a:ext cx="662246" cy="100683"/>
          </a:xfrm>
          <a:custGeom>
            <a:gdLst>
              <a:gd fmla="*/ 0 w 361950" name="T0"/>
              <a:gd fmla="*/ 0 h 74930" name="T1"/>
              <a:gd fmla="*/ 1452563 w 361950" name="T2"/>
              <a:gd fmla="*/ 0 h 74930" name="T3"/>
              <a:gd fmla="*/ 0 60000 65536" name="T4"/>
              <a:gd fmla="*/ 0 60000 65536" name="T5"/>
              <a:gd fmla="*/ 0 w 361950" name="T6"/>
              <a:gd fmla="*/ 0 h 74930" name="T7"/>
              <a:gd fmla="*/ 361950 w 361950" name="T8"/>
              <a:gd fmla="*/ 74930 h 74930" name="T9"/>
            </a:gdLst>
            <a:cxnLst>
              <a:cxn ang="T4">
                <a:pos x="T0" y="T1"/>
              </a:cxn>
              <a:cxn ang="T5">
                <a:pos x="T2" y="T3"/>
              </a:cxn>
            </a:cxnLst>
            <a:rect b="T9" l="T6" r="T8" t="T7"/>
            <a:pathLst>
              <a:path h="74930" w="361950">
                <a:moveTo>
                  <a:pt x="0" y="0"/>
                </a:moveTo>
                <a:lnTo>
                  <a:pt x="361950" y="0"/>
                </a:lnTo>
              </a:path>
            </a:pathLst>
          </a:custGeom>
          <a:noFill/>
          <a:ln cap="flat" cmpd="sng" w="12700">
            <a:solidFill>
              <a:schemeClr val="bg1"/>
            </a:solidFill>
            <a:prstDash val="solid"/>
            <a:bevel/>
          </a:ln>
          <a:extLst>
            <a:ext uri="{909E8E84-426E-40DD-AFC4-6F175D3DCCD1}">
              <a14:hiddenFill>
                <a:solidFill>
                  <a:srgbClr val="FFFFFF"/>
                </a:solidFill>
              </a14:hiddenFill>
            </a:ext>
          </a:extLst>
        </p:spPr>
        <p:txBody>
          <a:bodyPr anchor="ctr"/>
          <a:lstStyle/>
          <a:p>
            <a:endParaRPr altLang="en-US" lang="zh-CN">
              <a:solidFill>
                <a:schemeClr val="accent1"/>
              </a:solidFill>
            </a:endParaRP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31" name="文本框 30"/>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98980675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37"/>
                                        </p:tgtEl>
                                        <p:attrNameLst>
                                          <p:attrName>style.visibility</p:attrName>
                                        </p:attrNameLst>
                                      </p:cBhvr>
                                      <p:to>
                                        <p:strVal val="visible"/>
                                      </p:to>
                                    </p:set>
                                    <p:animEffect filter="wipe(down)" transition="in">
                                      <p:cBhvr>
                                        <p:cTn dur="500" id="7"/>
                                        <p:tgtEl>
                                          <p:spTgt spid="3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8"/>
                                        </p:tgtEl>
                                        <p:attrNameLst>
                                          <p:attrName>style.visibility</p:attrName>
                                        </p:attrNameLst>
                                      </p:cBhvr>
                                      <p:to>
                                        <p:strVal val="visible"/>
                                      </p:to>
                                    </p:set>
                                    <p:animEffect filter="fade" transition="in">
                                      <p:cBhvr>
                                        <p:cTn dur="300" id="11"/>
                                        <p:tgtEl>
                                          <p:spTgt spid="38"/>
                                        </p:tgtEl>
                                      </p:cBhvr>
                                    </p:animEffect>
                                  </p:childTnLst>
                                </p:cTn>
                              </p:par>
                            </p:childTnLst>
                          </p:cTn>
                        </p:par>
                        <p:par>
                          <p:cTn fill="hold" id="12" nodeType="afterGroup">
                            <p:stCondLst>
                              <p:cond delay="800"/>
                            </p:stCondLst>
                            <p:childTnLst>
                              <p:par>
                                <p:cTn fill="hold" grpId="0" id="13" nodeType="afterEffect" presetClass="entr" presetID="10" presetSubtype="0">
                                  <p:stCondLst>
                                    <p:cond delay="0"/>
                                  </p:stCondLst>
                                  <p:childTnLst>
                                    <p:set>
                                      <p:cBhvr>
                                        <p:cTn dur="1" fill="hold" id="14">
                                          <p:stCondLst>
                                            <p:cond delay="0"/>
                                          </p:stCondLst>
                                        </p:cTn>
                                        <p:tgtEl>
                                          <p:spTgt spid="39"/>
                                        </p:tgtEl>
                                        <p:attrNameLst>
                                          <p:attrName>style.visibility</p:attrName>
                                        </p:attrNameLst>
                                      </p:cBhvr>
                                      <p:to>
                                        <p:strVal val="visible"/>
                                      </p:to>
                                    </p:set>
                                    <p:animEffect filter="fade" transition="in">
                                      <p:cBhvr>
                                        <p:cTn dur="300" id="15"/>
                                        <p:tgtEl>
                                          <p:spTgt spid="39"/>
                                        </p:tgtEl>
                                      </p:cBhvr>
                                    </p:animEffect>
                                  </p:childTnLst>
                                </p:cTn>
                              </p:par>
                            </p:childTnLst>
                          </p:cTn>
                        </p:par>
                        <p:par>
                          <p:cTn fill="hold" id="16" nodeType="afterGroup">
                            <p:stCondLst>
                              <p:cond delay="1100"/>
                            </p:stCondLst>
                            <p:childTnLst>
                              <p:par>
                                <p:cTn fill="hold" grpId="0" id="17" nodeType="afterEffect" presetClass="entr" presetID="10" presetSubtype="0">
                                  <p:stCondLst>
                                    <p:cond delay="0"/>
                                  </p:stCondLst>
                                  <p:childTnLst>
                                    <p:set>
                                      <p:cBhvr>
                                        <p:cTn dur="1" fill="hold" id="18">
                                          <p:stCondLst>
                                            <p:cond delay="0"/>
                                          </p:stCondLst>
                                        </p:cTn>
                                        <p:tgtEl>
                                          <p:spTgt spid="42"/>
                                        </p:tgtEl>
                                        <p:attrNameLst>
                                          <p:attrName>style.visibility</p:attrName>
                                        </p:attrNameLst>
                                      </p:cBhvr>
                                      <p:to>
                                        <p:strVal val="visible"/>
                                      </p:to>
                                    </p:set>
                                    <p:animEffect filter="fade" transition="in">
                                      <p:cBhvr>
                                        <p:cTn dur="300" id="19"/>
                                        <p:tgtEl>
                                          <p:spTgt spid="42"/>
                                        </p:tgtEl>
                                      </p:cBhvr>
                                    </p:animEffect>
                                  </p:childTnLst>
                                </p:cTn>
                              </p:par>
                            </p:childTnLst>
                          </p:cTn>
                        </p:par>
                        <p:par>
                          <p:cTn fill="hold" id="20" nodeType="afterGroup">
                            <p:stCondLst>
                              <p:cond delay="1400"/>
                            </p:stCondLst>
                            <p:childTnLst>
                              <p:par>
                                <p:cTn fill="hold" grpId="0" id="21" nodeType="afterEffect" presetClass="entr" presetID="10" presetSubtype="0">
                                  <p:stCondLst>
                                    <p:cond delay="0"/>
                                  </p:stCondLst>
                                  <p:childTnLst>
                                    <p:set>
                                      <p:cBhvr>
                                        <p:cTn dur="1" fill="hold" id="22">
                                          <p:stCondLst>
                                            <p:cond delay="0"/>
                                          </p:stCondLst>
                                        </p:cTn>
                                        <p:tgtEl>
                                          <p:spTgt spid="47"/>
                                        </p:tgtEl>
                                        <p:attrNameLst>
                                          <p:attrName>style.visibility</p:attrName>
                                        </p:attrNameLst>
                                      </p:cBhvr>
                                      <p:to>
                                        <p:strVal val="visible"/>
                                      </p:to>
                                    </p:set>
                                    <p:animEffect filter="fade" transition="in">
                                      <p:cBhvr>
                                        <p:cTn dur="300" id="23"/>
                                        <p:tgtEl>
                                          <p:spTgt spid="47"/>
                                        </p:tgtEl>
                                      </p:cBhvr>
                                    </p:animEffect>
                                  </p:childTnLst>
                                </p:cTn>
                              </p:par>
                            </p:childTnLst>
                          </p:cTn>
                        </p:par>
                        <p:par>
                          <p:cTn fill="hold" id="24" nodeType="afterGroup">
                            <p:stCondLst>
                              <p:cond delay="1700"/>
                            </p:stCondLst>
                            <p:childTnLst>
                              <p:par>
                                <p:cTn fill="hold" grpId="0" id="25" nodeType="afterEffect" presetClass="entr" presetID="10" presetSubtype="0">
                                  <p:stCondLst>
                                    <p:cond delay="0"/>
                                  </p:stCondLst>
                                  <p:childTnLst>
                                    <p:set>
                                      <p:cBhvr>
                                        <p:cTn dur="1" fill="hold" id="26">
                                          <p:stCondLst>
                                            <p:cond delay="0"/>
                                          </p:stCondLst>
                                        </p:cTn>
                                        <p:tgtEl>
                                          <p:spTgt spid="44"/>
                                        </p:tgtEl>
                                        <p:attrNameLst>
                                          <p:attrName>style.visibility</p:attrName>
                                        </p:attrNameLst>
                                      </p:cBhvr>
                                      <p:to>
                                        <p:strVal val="visible"/>
                                      </p:to>
                                    </p:set>
                                    <p:animEffect filter="fade" transition="in">
                                      <p:cBhvr>
                                        <p:cTn dur="300" id="27"/>
                                        <p:tgtEl>
                                          <p:spTgt spid="44"/>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40"/>
                                        </p:tgtEl>
                                        <p:attrNameLst>
                                          <p:attrName>style.visibility</p:attrName>
                                        </p:attrNameLst>
                                      </p:cBhvr>
                                      <p:to>
                                        <p:strVal val="visible"/>
                                      </p:to>
                                    </p:set>
                                    <p:animEffect filter="fade" transition="in">
                                      <p:cBhvr>
                                        <p:cTn dur="300" id="31"/>
                                        <p:tgtEl>
                                          <p:spTgt spid="40"/>
                                        </p:tgtEl>
                                      </p:cBhvr>
                                    </p:animEffect>
                                  </p:childTnLst>
                                </p:cTn>
                              </p:par>
                            </p:childTnLst>
                          </p:cTn>
                        </p:par>
                        <p:par>
                          <p:cTn fill="hold" id="32" nodeType="afterGroup">
                            <p:stCondLst>
                              <p:cond delay="2300"/>
                            </p:stCondLst>
                            <p:childTnLst>
                              <p:par>
                                <p:cTn fill="hold" grpId="0" id="33" nodeType="afterEffect" presetClass="entr" presetID="10" presetSubtype="0">
                                  <p:stCondLst>
                                    <p:cond delay="0"/>
                                  </p:stCondLst>
                                  <p:childTnLst>
                                    <p:set>
                                      <p:cBhvr>
                                        <p:cTn dur="1" fill="hold" id="34">
                                          <p:stCondLst>
                                            <p:cond delay="0"/>
                                          </p:stCondLst>
                                        </p:cTn>
                                        <p:tgtEl>
                                          <p:spTgt spid="50"/>
                                        </p:tgtEl>
                                        <p:attrNameLst>
                                          <p:attrName>style.visibility</p:attrName>
                                        </p:attrNameLst>
                                      </p:cBhvr>
                                      <p:to>
                                        <p:strVal val="visible"/>
                                      </p:to>
                                    </p:set>
                                    <p:animEffect filter="fade" transition="in">
                                      <p:cBhvr>
                                        <p:cTn dur="300" id="35"/>
                                        <p:tgtEl>
                                          <p:spTgt spid="50"/>
                                        </p:tgtEl>
                                      </p:cBhvr>
                                    </p:animEffect>
                                  </p:childTnLst>
                                </p:cTn>
                              </p:par>
                            </p:childTnLst>
                          </p:cTn>
                        </p:par>
                        <p:par>
                          <p:cTn fill="hold" id="36" nodeType="afterGroup">
                            <p:stCondLst>
                              <p:cond delay="2600"/>
                            </p:stCondLst>
                            <p:childTnLst>
                              <p:par>
                                <p:cTn fill="hold" grpId="0" id="37" nodeType="afterEffect" presetClass="entr" presetID="10" presetSubtype="0">
                                  <p:stCondLst>
                                    <p:cond delay="0"/>
                                  </p:stCondLst>
                                  <p:childTnLst>
                                    <p:set>
                                      <p:cBhvr>
                                        <p:cTn dur="1" fill="hold" id="38">
                                          <p:stCondLst>
                                            <p:cond delay="0"/>
                                          </p:stCondLst>
                                        </p:cTn>
                                        <p:tgtEl>
                                          <p:spTgt spid="52"/>
                                        </p:tgtEl>
                                        <p:attrNameLst>
                                          <p:attrName>style.visibility</p:attrName>
                                        </p:attrNameLst>
                                      </p:cBhvr>
                                      <p:to>
                                        <p:strVal val="visible"/>
                                      </p:to>
                                    </p:set>
                                    <p:animEffect filter="fade" transition="in">
                                      <p:cBhvr>
                                        <p:cTn dur="300" id="39"/>
                                        <p:tgtEl>
                                          <p:spTgt spid="52"/>
                                        </p:tgtEl>
                                      </p:cBhvr>
                                    </p:animEffect>
                                  </p:childTnLst>
                                </p:cTn>
                              </p:par>
                            </p:childTnLst>
                          </p:cTn>
                        </p:par>
                        <p:par>
                          <p:cTn fill="hold" id="40" nodeType="afterGroup">
                            <p:stCondLst>
                              <p:cond delay="2900"/>
                            </p:stCondLst>
                            <p:childTnLst>
                              <p:par>
                                <p:cTn fill="hold" grpId="0" id="41" nodeType="afterEffect" presetClass="entr" presetID="10" presetSubtype="0">
                                  <p:stCondLst>
                                    <p:cond delay="0"/>
                                  </p:stCondLst>
                                  <p:childTnLst>
                                    <p:set>
                                      <p:cBhvr>
                                        <p:cTn dur="1" fill="hold" id="42">
                                          <p:stCondLst>
                                            <p:cond delay="0"/>
                                          </p:stCondLst>
                                        </p:cTn>
                                        <p:tgtEl>
                                          <p:spTgt spid="46"/>
                                        </p:tgtEl>
                                        <p:attrNameLst>
                                          <p:attrName>style.visibility</p:attrName>
                                        </p:attrNameLst>
                                      </p:cBhvr>
                                      <p:to>
                                        <p:strVal val="visible"/>
                                      </p:to>
                                    </p:set>
                                    <p:animEffect filter="fade" transition="in">
                                      <p:cBhvr>
                                        <p:cTn dur="300" id="43"/>
                                        <p:tgtEl>
                                          <p:spTgt spid="46"/>
                                        </p:tgtEl>
                                      </p:cBhvr>
                                    </p:animEffect>
                                  </p:childTnLst>
                                </p:cTn>
                              </p:par>
                            </p:childTnLst>
                          </p:cTn>
                        </p:par>
                        <p:par>
                          <p:cTn fill="hold" id="44" nodeType="afterGroup">
                            <p:stCondLst>
                              <p:cond delay="3200"/>
                            </p:stCondLst>
                            <p:childTnLst>
                              <p:par>
                                <p:cTn fill="hold" grpId="0" id="45" nodeType="afterEffect" presetClass="entr" presetID="10" presetSubtype="0">
                                  <p:stCondLst>
                                    <p:cond delay="0"/>
                                  </p:stCondLst>
                                  <p:childTnLst>
                                    <p:set>
                                      <p:cBhvr>
                                        <p:cTn dur="1" fill="hold" id="46">
                                          <p:stCondLst>
                                            <p:cond delay="0"/>
                                          </p:stCondLst>
                                        </p:cTn>
                                        <p:tgtEl>
                                          <p:spTgt spid="49"/>
                                        </p:tgtEl>
                                        <p:attrNameLst>
                                          <p:attrName>style.visibility</p:attrName>
                                        </p:attrNameLst>
                                      </p:cBhvr>
                                      <p:to>
                                        <p:strVal val="visible"/>
                                      </p:to>
                                    </p:set>
                                    <p:animEffect filter="fade" transition="in">
                                      <p:cBhvr>
                                        <p:cTn dur="300" id="47"/>
                                        <p:tgtEl>
                                          <p:spTgt spid="49"/>
                                        </p:tgtEl>
                                      </p:cBhvr>
                                    </p:animEffect>
                                  </p:childTnLst>
                                </p:cTn>
                              </p:par>
                            </p:childTnLst>
                          </p:cTn>
                        </p:par>
                        <p:par>
                          <p:cTn fill="hold" id="48" nodeType="afterGroup">
                            <p:stCondLst>
                              <p:cond delay="3500"/>
                            </p:stCondLst>
                            <p:childTnLst>
                              <p:par>
                                <p:cTn fill="hold" grpId="0" id="49" nodeType="afterEffect" presetClass="entr" presetID="10" presetSubtype="0">
                                  <p:stCondLst>
                                    <p:cond delay="0"/>
                                  </p:stCondLst>
                                  <p:childTnLst>
                                    <p:set>
                                      <p:cBhvr>
                                        <p:cTn dur="1" fill="hold" id="50">
                                          <p:stCondLst>
                                            <p:cond delay="0"/>
                                          </p:stCondLst>
                                        </p:cTn>
                                        <p:tgtEl>
                                          <p:spTgt spid="43"/>
                                        </p:tgtEl>
                                        <p:attrNameLst>
                                          <p:attrName>style.visibility</p:attrName>
                                        </p:attrNameLst>
                                      </p:cBhvr>
                                      <p:to>
                                        <p:strVal val="visible"/>
                                      </p:to>
                                    </p:set>
                                    <p:animEffect filter="fade" transition="in">
                                      <p:cBhvr>
                                        <p:cTn dur="300" id="51"/>
                                        <p:tgtEl>
                                          <p:spTgt spid="43"/>
                                        </p:tgtEl>
                                      </p:cBhvr>
                                    </p:animEffect>
                                  </p:childTnLst>
                                </p:cTn>
                              </p:par>
                            </p:childTnLst>
                          </p:cTn>
                        </p:par>
                        <p:par>
                          <p:cTn fill="hold" id="52" nodeType="afterGroup">
                            <p:stCondLst>
                              <p:cond delay="3800"/>
                            </p:stCondLst>
                            <p:childTnLst>
                              <p:par>
                                <p:cTn fill="hold" grpId="0" id="53" nodeType="afterEffect" presetClass="entr" presetID="10" presetSubtype="0">
                                  <p:stCondLst>
                                    <p:cond delay="0"/>
                                  </p:stCondLst>
                                  <p:childTnLst>
                                    <p:set>
                                      <p:cBhvr>
                                        <p:cTn dur="1" fill="hold" id="54">
                                          <p:stCondLst>
                                            <p:cond delay="0"/>
                                          </p:stCondLst>
                                        </p:cTn>
                                        <p:tgtEl>
                                          <p:spTgt spid="51"/>
                                        </p:tgtEl>
                                        <p:attrNameLst>
                                          <p:attrName>style.visibility</p:attrName>
                                        </p:attrNameLst>
                                      </p:cBhvr>
                                      <p:to>
                                        <p:strVal val="visible"/>
                                      </p:to>
                                    </p:set>
                                    <p:animEffect filter="fade" transition="in">
                                      <p:cBhvr>
                                        <p:cTn dur="300" id="55"/>
                                        <p:tgtEl>
                                          <p:spTgt spid="51"/>
                                        </p:tgtEl>
                                      </p:cBhvr>
                                    </p:animEffect>
                                  </p:childTnLst>
                                </p:cTn>
                              </p:par>
                            </p:childTnLst>
                          </p:cTn>
                        </p:par>
                        <p:par>
                          <p:cTn fill="hold" id="56" nodeType="afterGroup">
                            <p:stCondLst>
                              <p:cond delay="4100"/>
                            </p:stCondLst>
                            <p:childTnLst>
                              <p:par>
                                <p:cTn fill="hold" grpId="0" id="57" nodeType="afterEffect" presetClass="entr" presetID="10" presetSubtype="0">
                                  <p:stCondLst>
                                    <p:cond delay="0"/>
                                  </p:stCondLst>
                                  <p:childTnLst>
                                    <p:set>
                                      <p:cBhvr>
                                        <p:cTn dur="1" fill="hold" id="58">
                                          <p:stCondLst>
                                            <p:cond delay="0"/>
                                          </p:stCondLst>
                                        </p:cTn>
                                        <p:tgtEl>
                                          <p:spTgt spid="48"/>
                                        </p:tgtEl>
                                        <p:attrNameLst>
                                          <p:attrName>style.visibility</p:attrName>
                                        </p:attrNameLst>
                                      </p:cBhvr>
                                      <p:to>
                                        <p:strVal val="visible"/>
                                      </p:to>
                                    </p:set>
                                    <p:animEffect filter="fade" transition="in">
                                      <p:cBhvr>
                                        <p:cTn dur="300" id="59"/>
                                        <p:tgtEl>
                                          <p:spTgt spid="48"/>
                                        </p:tgtEl>
                                      </p:cBhvr>
                                    </p:animEffect>
                                  </p:childTnLst>
                                </p:cTn>
                              </p:par>
                            </p:childTnLst>
                          </p:cTn>
                        </p:par>
                        <p:par>
                          <p:cTn fill="hold" id="60" nodeType="afterGroup">
                            <p:stCondLst>
                              <p:cond delay="4400"/>
                            </p:stCondLst>
                            <p:childTnLst>
                              <p:par>
                                <p:cTn fill="hold" grpId="0" id="61" nodeType="afterEffect" presetClass="entr" presetID="10" presetSubtype="0">
                                  <p:stCondLst>
                                    <p:cond delay="0"/>
                                  </p:stCondLst>
                                  <p:childTnLst>
                                    <p:set>
                                      <p:cBhvr>
                                        <p:cTn dur="1" fill="hold" id="62">
                                          <p:stCondLst>
                                            <p:cond delay="0"/>
                                          </p:stCondLst>
                                        </p:cTn>
                                        <p:tgtEl>
                                          <p:spTgt spid="41"/>
                                        </p:tgtEl>
                                        <p:attrNameLst>
                                          <p:attrName>style.visibility</p:attrName>
                                        </p:attrNameLst>
                                      </p:cBhvr>
                                      <p:to>
                                        <p:strVal val="visible"/>
                                      </p:to>
                                    </p:set>
                                    <p:animEffect filter="fade" transition="in">
                                      <p:cBhvr>
                                        <p:cTn dur="300" id="63"/>
                                        <p:tgtEl>
                                          <p:spTgt spid="41"/>
                                        </p:tgtEl>
                                      </p:cBhvr>
                                    </p:animEffect>
                                  </p:childTnLst>
                                </p:cTn>
                              </p:par>
                            </p:childTnLst>
                          </p:cTn>
                        </p:par>
                        <p:par>
                          <p:cTn fill="hold" id="64" nodeType="afterGroup">
                            <p:stCondLst>
                              <p:cond delay="4700"/>
                            </p:stCondLst>
                            <p:childTnLst>
                              <p:par>
                                <p:cTn fill="hold" grpId="0" id="65" nodeType="afterEffect" presetClass="entr" presetID="10" presetSubtype="0">
                                  <p:stCondLst>
                                    <p:cond delay="0"/>
                                  </p:stCondLst>
                                  <p:childTnLst>
                                    <p:set>
                                      <p:cBhvr>
                                        <p:cTn dur="1" fill="hold" id="66">
                                          <p:stCondLst>
                                            <p:cond delay="0"/>
                                          </p:stCondLst>
                                        </p:cTn>
                                        <p:tgtEl>
                                          <p:spTgt spid="45"/>
                                        </p:tgtEl>
                                        <p:attrNameLst>
                                          <p:attrName>style.visibility</p:attrName>
                                        </p:attrNameLst>
                                      </p:cBhvr>
                                      <p:to>
                                        <p:strVal val="visible"/>
                                      </p:to>
                                    </p:set>
                                    <p:animEffect filter="fade" transition="in">
                                      <p:cBhvr>
                                        <p:cTn dur="300" id="67"/>
                                        <p:tgtEl>
                                          <p:spTgt spid="45"/>
                                        </p:tgtEl>
                                      </p:cBhvr>
                                    </p:animEffect>
                                  </p:childTnLst>
                                </p:cTn>
                              </p:par>
                            </p:childTnLst>
                          </p:cTn>
                        </p:par>
                      </p:childTnLst>
                    </p:cTn>
                  </p:par>
                  <p:par>
                    <p:cTn fill="hold" id="68" nodeType="clickPar">
                      <p:stCondLst>
                        <p:cond delay="indefinite"/>
                      </p:stCondLst>
                      <p:childTnLst>
                        <p:par>
                          <p:cTn fill="hold" id="69" nodeType="afterGroup">
                            <p:stCondLst>
                              <p:cond delay="0"/>
                            </p:stCondLst>
                            <p:childTnLst>
                              <p:par>
                                <p:cTn fill="hold" grpId="0" id="70" nodeType="clickEffect" presetClass="entr" presetID="42" presetSubtype="0">
                                  <p:stCondLst>
                                    <p:cond delay="0"/>
                                  </p:stCondLst>
                                  <p:childTnLst>
                                    <p:set>
                                      <p:cBhvr>
                                        <p:cTn dur="1" fill="hold" id="71">
                                          <p:stCondLst>
                                            <p:cond delay="0"/>
                                          </p:stCondLst>
                                        </p:cTn>
                                        <p:tgtEl>
                                          <p:spTgt spid="56"/>
                                        </p:tgtEl>
                                        <p:attrNameLst>
                                          <p:attrName>style.visibility</p:attrName>
                                        </p:attrNameLst>
                                      </p:cBhvr>
                                      <p:to>
                                        <p:strVal val="visible"/>
                                      </p:to>
                                    </p:set>
                                    <p:animEffect filter="fade" transition="in">
                                      <p:cBhvr>
                                        <p:cTn dur="1000" id="72"/>
                                        <p:tgtEl>
                                          <p:spTgt spid="56"/>
                                        </p:tgtEl>
                                      </p:cBhvr>
                                    </p:animEffect>
                                    <p:anim calcmode="lin" valueType="num">
                                      <p:cBhvr>
                                        <p:cTn dur="1000" fill="hold" id="73"/>
                                        <p:tgtEl>
                                          <p:spTgt spid="56"/>
                                        </p:tgtEl>
                                        <p:attrNameLst>
                                          <p:attrName>ppt_x</p:attrName>
                                        </p:attrNameLst>
                                      </p:cBhvr>
                                      <p:tavLst>
                                        <p:tav tm="0">
                                          <p:val>
                                            <p:strVal val="#ppt_x"/>
                                          </p:val>
                                        </p:tav>
                                        <p:tav tm="100000">
                                          <p:val>
                                            <p:strVal val="#ppt_x"/>
                                          </p:val>
                                        </p:tav>
                                      </p:tavLst>
                                    </p:anim>
                                    <p:anim calcmode="lin" valueType="num">
                                      <p:cBhvr>
                                        <p:cTn dur="1000" fill="hold" id="74"/>
                                        <p:tgtEl>
                                          <p:spTgt spid="56"/>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60"/>
                                        </p:tgtEl>
                                        <p:attrNameLst>
                                          <p:attrName>style.visibility</p:attrName>
                                        </p:attrNameLst>
                                      </p:cBhvr>
                                      <p:to>
                                        <p:strVal val="visible"/>
                                      </p:to>
                                    </p:set>
                                    <p:animEffect filter="fade" transition="in">
                                      <p:cBhvr>
                                        <p:cTn dur="1000" id="77"/>
                                        <p:tgtEl>
                                          <p:spTgt spid="60"/>
                                        </p:tgtEl>
                                      </p:cBhvr>
                                    </p:animEffect>
                                    <p:anim calcmode="lin" valueType="num">
                                      <p:cBhvr>
                                        <p:cTn dur="1000" fill="hold" id="78"/>
                                        <p:tgtEl>
                                          <p:spTgt spid="60"/>
                                        </p:tgtEl>
                                        <p:attrNameLst>
                                          <p:attrName>ppt_x</p:attrName>
                                        </p:attrNameLst>
                                      </p:cBhvr>
                                      <p:tavLst>
                                        <p:tav tm="0">
                                          <p:val>
                                            <p:strVal val="#ppt_x"/>
                                          </p:val>
                                        </p:tav>
                                        <p:tav tm="100000">
                                          <p:val>
                                            <p:strVal val="#ppt_x"/>
                                          </p:val>
                                        </p:tav>
                                      </p:tavLst>
                                    </p:anim>
                                    <p:anim calcmode="lin" valueType="num">
                                      <p:cBhvr>
                                        <p:cTn dur="1000" fill="hold" id="79"/>
                                        <p:tgtEl>
                                          <p:spTgt spid="60"/>
                                        </p:tgtEl>
                                        <p:attrNameLst>
                                          <p:attrName>ppt_y</p:attrName>
                                        </p:attrNameLst>
                                      </p:cBhvr>
                                      <p:tavLst>
                                        <p:tav tm="0">
                                          <p:val>
                                            <p:strVal val="#ppt_y+.1"/>
                                          </p:val>
                                        </p:tav>
                                        <p:tav tm="100000">
                                          <p:val>
                                            <p:strVal val="#ppt_y"/>
                                          </p:val>
                                        </p:tav>
                                      </p:tavLst>
                                    </p:anim>
                                  </p:childTnLst>
                                </p:cTn>
                              </p:par>
                            </p:childTnLst>
                          </p:cTn>
                        </p:par>
                      </p:childTnLst>
                    </p:cTn>
                  </p:par>
                  <p:par>
                    <p:cTn fill="hold" id="80" nodeType="clickPar">
                      <p:stCondLst>
                        <p:cond delay="indefinite"/>
                      </p:stCondLst>
                      <p:childTnLst>
                        <p:par>
                          <p:cTn fill="hold" id="81" nodeType="afterGroup">
                            <p:stCondLst>
                              <p:cond delay="0"/>
                            </p:stCondLst>
                            <p:childTnLst>
                              <p:par>
                                <p:cTn fill="hold" grpId="0" id="82" nodeType="clickEffect" presetClass="entr" presetID="12" presetSubtype="8">
                                  <p:stCondLst>
                                    <p:cond delay="0"/>
                                  </p:stCondLst>
                                  <p:childTnLst>
                                    <p:set>
                                      <p:cBhvr>
                                        <p:cTn dur="1" fill="hold" id="83">
                                          <p:stCondLst>
                                            <p:cond delay="0"/>
                                          </p:stCondLst>
                                        </p:cTn>
                                        <p:tgtEl>
                                          <p:spTgt spid="53"/>
                                        </p:tgtEl>
                                        <p:attrNameLst>
                                          <p:attrName>style.visibility</p:attrName>
                                        </p:attrNameLst>
                                      </p:cBhvr>
                                      <p:to>
                                        <p:strVal val="visible"/>
                                      </p:to>
                                    </p:set>
                                    <p:anim calcmode="lin" valueType="num">
                                      <p:cBhvr additive="base">
                                        <p:cTn dur="500" id="84"/>
                                        <p:tgtEl>
                                          <p:spTgt spid="53"/>
                                        </p:tgtEl>
                                        <p:attrNameLst>
                                          <p:attrName>ppt_x</p:attrName>
                                        </p:attrNameLst>
                                      </p:cBhvr>
                                      <p:tavLst>
                                        <p:tav tm="0">
                                          <p:val>
                                            <p:strVal val="#ppt_x-#ppt_w*1.125000"/>
                                          </p:val>
                                        </p:tav>
                                        <p:tav tm="100000">
                                          <p:val>
                                            <p:strVal val="#ppt_x"/>
                                          </p:val>
                                        </p:tav>
                                      </p:tavLst>
                                    </p:anim>
                                    <p:animEffect filter="wipe(right)" transition="in">
                                      <p:cBhvr>
                                        <p:cTn dur="500" id="85"/>
                                        <p:tgtEl>
                                          <p:spTgt spid="53"/>
                                        </p:tgtEl>
                                      </p:cBhvr>
                                    </p:animEffect>
                                  </p:childTnLst>
                                </p:cTn>
                              </p:par>
                              <p:par>
                                <p:cTn fill="hold" grpId="0" id="86" nodeType="withEffect" presetClass="entr" presetID="12" presetSubtype="8">
                                  <p:stCondLst>
                                    <p:cond delay="0"/>
                                  </p:stCondLst>
                                  <p:childTnLst>
                                    <p:set>
                                      <p:cBhvr>
                                        <p:cTn dur="1" fill="hold" id="87">
                                          <p:stCondLst>
                                            <p:cond delay="0"/>
                                          </p:stCondLst>
                                        </p:cTn>
                                        <p:tgtEl>
                                          <p:spTgt spid="57"/>
                                        </p:tgtEl>
                                        <p:attrNameLst>
                                          <p:attrName>style.visibility</p:attrName>
                                        </p:attrNameLst>
                                      </p:cBhvr>
                                      <p:to>
                                        <p:strVal val="visible"/>
                                      </p:to>
                                    </p:set>
                                    <p:anim calcmode="lin" valueType="num">
                                      <p:cBhvr additive="base">
                                        <p:cTn dur="500" id="88"/>
                                        <p:tgtEl>
                                          <p:spTgt spid="57"/>
                                        </p:tgtEl>
                                        <p:attrNameLst>
                                          <p:attrName>ppt_x</p:attrName>
                                        </p:attrNameLst>
                                      </p:cBhvr>
                                      <p:tavLst>
                                        <p:tav tm="0">
                                          <p:val>
                                            <p:strVal val="#ppt_x-#ppt_w*1.125000"/>
                                          </p:val>
                                        </p:tav>
                                        <p:tav tm="100000">
                                          <p:val>
                                            <p:strVal val="#ppt_x"/>
                                          </p:val>
                                        </p:tav>
                                      </p:tavLst>
                                    </p:anim>
                                    <p:animEffect filter="wipe(right)" transition="in">
                                      <p:cBhvr>
                                        <p:cTn dur="500" id="89"/>
                                        <p:tgtEl>
                                          <p:spTgt spid="57"/>
                                        </p:tgtEl>
                                      </p:cBhvr>
                                    </p:animEffect>
                                  </p:childTnLst>
                                </p:cTn>
                              </p:par>
                            </p:childTnLst>
                          </p:cTn>
                        </p:par>
                      </p:childTnLst>
                    </p:cTn>
                  </p:par>
                  <p:par>
                    <p:cTn fill="hold" id="90" nodeType="clickPar">
                      <p:stCondLst>
                        <p:cond delay="indefinite"/>
                      </p:stCondLst>
                      <p:childTnLst>
                        <p:par>
                          <p:cTn fill="hold" id="91" nodeType="afterGroup">
                            <p:stCondLst>
                              <p:cond delay="0"/>
                            </p:stCondLst>
                            <p:childTnLst>
                              <p:par>
                                <p:cTn fill="hold" grpId="0" id="92" nodeType="clickEffect" presetClass="entr" presetID="12" presetSubtype="8">
                                  <p:stCondLst>
                                    <p:cond delay="0"/>
                                  </p:stCondLst>
                                  <p:childTnLst>
                                    <p:set>
                                      <p:cBhvr>
                                        <p:cTn dur="1" fill="hold" id="93">
                                          <p:stCondLst>
                                            <p:cond delay="0"/>
                                          </p:stCondLst>
                                        </p:cTn>
                                        <p:tgtEl>
                                          <p:spTgt spid="54"/>
                                        </p:tgtEl>
                                        <p:attrNameLst>
                                          <p:attrName>style.visibility</p:attrName>
                                        </p:attrNameLst>
                                      </p:cBhvr>
                                      <p:to>
                                        <p:strVal val="visible"/>
                                      </p:to>
                                    </p:set>
                                    <p:anim calcmode="lin" valueType="num">
                                      <p:cBhvr additive="base">
                                        <p:cTn dur="500" id="94"/>
                                        <p:tgtEl>
                                          <p:spTgt spid="54"/>
                                        </p:tgtEl>
                                        <p:attrNameLst>
                                          <p:attrName>ppt_x</p:attrName>
                                        </p:attrNameLst>
                                      </p:cBhvr>
                                      <p:tavLst>
                                        <p:tav tm="0">
                                          <p:val>
                                            <p:strVal val="#ppt_x-#ppt_w*1.125000"/>
                                          </p:val>
                                        </p:tav>
                                        <p:tav tm="100000">
                                          <p:val>
                                            <p:strVal val="#ppt_x"/>
                                          </p:val>
                                        </p:tav>
                                      </p:tavLst>
                                    </p:anim>
                                    <p:animEffect filter="wipe(right)" transition="in">
                                      <p:cBhvr>
                                        <p:cTn dur="500" id="95"/>
                                        <p:tgtEl>
                                          <p:spTgt spid="54"/>
                                        </p:tgtEl>
                                      </p:cBhvr>
                                    </p:animEffect>
                                  </p:childTnLst>
                                </p:cTn>
                              </p:par>
                              <p:par>
                                <p:cTn fill="hold" grpId="0" id="96" nodeType="withEffect" presetClass="entr" presetID="12" presetSubtype="8">
                                  <p:stCondLst>
                                    <p:cond delay="0"/>
                                  </p:stCondLst>
                                  <p:childTnLst>
                                    <p:set>
                                      <p:cBhvr>
                                        <p:cTn dur="1" fill="hold" id="97">
                                          <p:stCondLst>
                                            <p:cond delay="0"/>
                                          </p:stCondLst>
                                        </p:cTn>
                                        <p:tgtEl>
                                          <p:spTgt spid="58"/>
                                        </p:tgtEl>
                                        <p:attrNameLst>
                                          <p:attrName>style.visibility</p:attrName>
                                        </p:attrNameLst>
                                      </p:cBhvr>
                                      <p:to>
                                        <p:strVal val="visible"/>
                                      </p:to>
                                    </p:set>
                                    <p:anim calcmode="lin" valueType="num">
                                      <p:cBhvr additive="base">
                                        <p:cTn dur="500" id="98"/>
                                        <p:tgtEl>
                                          <p:spTgt spid="58"/>
                                        </p:tgtEl>
                                        <p:attrNameLst>
                                          <p:attrName>ppt_x</p:attrName>
                                        </p:attrNameLst>
                                      </p:cBhvr>
                                      <p:tavLst>
                                        <p:tav tm="0">
                                          <p:val>
                                            <p:strVal val="#ppt_x-#ppt_w*1.125000"/>
                                          </p:val>
                                        </p:tav>
                                        <p:tav tm="100000">
                                          <p:val>
                                            <p:strVal val="#ppt_x"/>
                                          </p:val>
                                        </p:tav>
                                      </p:tavLst>
                                    </p:anim>
                                    <p:animEffect filter="wipe(right)" transition="in">
                                      <p:cBhvr>
                                        <p:cTn dur="500" id="99"/>
                                        <p:tgtEl>
                                          <p:spTgt spid="58"/>
                                        </p:tgtEl>
                                      </p:cBhvr>
                                    </p:animEffect>
                                  </p:childTnLst>
                                </p:cTn>
                              </p:par>
                            </p:childTnLst>
                          </p:cTn>
                        </p:par>
                      </p:childTnLst>
                    </p:cTn>
                  </p:par>
                  <p:par>
                    <p:cTn fill="hold" id="100" nodeType="clickPar">
                      <p:stCondLst>
                        <p:cond delay="indefinite"/>
                      </p:stCondLst>
                      <p:childTnLst>
                        <p:par>
                          <p:cTn fill="hold" id="101" nodeType="afterGroup">
                            <p:stCondLst>
                              <p:cond delay="0"/>
                            </p:stCondLst>
                            <p:childTnLst>
                              <p:par>
                                <p:cTn fill="hold" grpId="0" id="102" nodeType="clickEffect" presetClass="entr" presetID="12" presetSubtype="2">
                                  <p:stCondLst>
                                    <p:cond delay="0"/>
                                  </p:stCondLst>
                                  <p:childTnLst>
                                    <p:set>
                                      <p:cBhvr>
                                        <p:cTn dur="1" fill="hold" id="103">
                                          <p:stCondLst>
                                            <p:cond delay="0"/>
                                          </p:stCondLst>
                                        </p:cTn>
                                        <p:tgtEl>
                                          <p:spTgt spid="55"/>
                                        </p:tgtEl>
                                        <p:attrNameLst>
                                          <p:attrName>style.visibility</p:attrName>
                                        </p:attrNameLst>
                                      </p:cBhvr>
                                      <p:to>
                                        <p:strVal val="visible"/>
                                      </p:to>
                                    </p:set>
                                    <p:anim calcmode="lin" valueType="num">
                                      <p:cBhvr additive="base">
                                        <p:cTn dur="500" id="104"/>
                                        <p:tgtEl>
                                          <p:spTgt spid="55"/>
                                        </p:tgtEl>
                                        <p:attrNameLst>
                                          <p:attrName>ppt_x</p:attrName>
                                        </p:attrNameLst>
                                      </p:cBhvr>
                                      <p:tavLst>
                                        <p:tav tm="0">
                                          <p:val>
                                            <p:strVal val="#ppt_x+#ppt_w*1.125000"/>
                                          </p:val>
                                        </p:tav>
                                        <p:tav tm="100000">
                                          <p:val>
                                            <p:strVal val="#ppt_x"/>
                                          </p:val>
                                        </p:tav>
                                      </p:tavLst>
                                    </p:anim>
                                    <p:animEffect filter="wipe(left)" transition="in">
                                      <p:cBhvr>
                                        <p:cTn dur="500" id="105"/>
                                        <p:tgtEl>
                                          <p:spTgt spid="55"/>
                                        </p:tgtEl>
                                      </p:cBhvr>
                                    </p:animEffect>
                                  </p:childTnLst>
                                </p:cTn>
                              </p:par>
                              <p:par>
                                <p:cTn fill="hold" grpId="0" id="106" nodeType="withEffect" presetClass="entr" presetID="12" presetSubtype="2">
                                  <p:stCondLst>
                                    <p:cond delay="0"/>
                                  </p:stCondLst>
                                  <p:childTnLst>
                                    <p:set>
                                      <p:cBhvr>
                                        <p:cTn dur="1" fill="hold" id="107">
                                          <p:stCondLst>
                                            <p:cond delay="0"/>
                                          </p:stCondLst>
                                        </p:cTn>
                                        <p:tgtEl>
                                          <p:spTgt spid="59"/>
                                        </p:tgtEl>
                                        <p:attrNameLst>
                                          <p:attrName>style.visibility</p:attrName>
                                        </p:attrNameLst>
                                      </p:cBhvr>
                                      <p:to>
                                        <p:strVal val="visible"/>
                                      </p:to>
                                    </p:set>
                                    <p:anim calcmode="lin" valueType="num">
                                      <p:cBhvr additive="base">
                                        <p:cTn dur="500" id="108"/>
                                        <p:tgtEl>
                                          <p:spTgt spid="59"/>
                                        </p:tgtEl>
                                        <p:attrNameLst>
                                          <p:attrName>ppt_x</p:attrName>
                                        </p:attrNameLst>
                                      </p:cBhvr>
                                      <p:tavLst>
                                        <p:tav tm="0">
                                          <p:val>
                                            <p:strVal val="#ppt_x+#ppt_w*1.125000"/>
                                          </p:val>
                                        </p:tav>
                                        <p:tav tm="100000">
                                          <p:val>
                                            <p:strVal val="#ppt_x"/>
                                          </p:val>
                                        </p:tav>
                                      </p:tavLst>
                                    </p:anim>
                                    <p:animEffect filter="wipe(left)" transition="in">
                                      <p:cBhvr>
                                        <p:cTn dur="500" id="109"/>
                                        <p:tgtEl>
                                          <p:spTgt spid="59"/>
                                        </p:tgtEl>
                                      </p:cBhvr>
                                    </p:animEffect>
                                  </p:childTnLst>
                                </p:cTn>
                              </p:par>
                            </p:childTnLst>
                          </p:cTn>
                        </p:par>
                      </p:childTnLst>
                    </p:cTn>
                  </p:par>
                  <p:par>
                    <p:cTn fill="hold" id="110" nodeType="clickPar">
                      <p:stCondLst>
                        <p:cond delay="indefinite"/>
                      </p:stCondLst>
                      <p:childTnLst>
                        <p:par>
                          <p:cTn fill="hold" id="111" nodeType="afterGroup">
                            <p:stCondLst>
                              <p:cond delay="0"/>
                            </p:stCondLst>
                            <p:childTnLst>
                              <p:par>
                                <p:cTn fill="hold" grpId="0" id="112" nodeType="clickEffect" presetClass="entr" presetID="12" presetSubtype="2">
                                  <p:stCondLst>
                                    <p:cond delay="0"/>
                                  </p:stCondLst>
                                  <p:childTnLst>
                                    <p:set>
                                      <p:cBhvr>
                                        <p:cTn dur="1" fill="hold" id="113">
                                          <p:stCondLst>
                                            <p:cond delay="0"/>
                                          </p:stCondLst>
                                        </p:cTn>
                                        <p:tgtEl>
                                          <p:spTgt spid="61"/>
                                        </p:tgtEl>
                                        <p:attrNameLst>
                                          <p:attrName>style.visibility</p:attrName>
                                        </p:attrNameLst>
                                      </p:cBhvr>
                                      <p:to>
                                        <p:strVal val="visible"/>
                                      </p:to>
                                    </p:set>
                                    <p:anim calcmode="lin" valueType="num">
                                      <p:cBhvr additive="base">
                                        <p:cTn dur="500" id="114"/>
                                        <p:tgtEl>
                                          <p:spTgt spid="61"/>
                                        </p:tgtEl>
                                        <p:attrNameLst>
                                          <p:attrName>ppt_x</p:attrName>
                                        </p:attrNameLst>
                                      </p:cBhvr>
                                      <p:tavLst>
                                        <p:tav tm="0">
                                          <p:val>
                                            <p:strVal val="#ppt_x+#ppt_w*1.125000"/>
                                          </p:val>
                                        </p:tav>
                                        <p:tav tm="100000">
                                          <p:val>
                                            <p:strVal val="#ppt_x"/>
                                          </p:val>
                                        </p:tav>
                                      </p:tavLst>
                                    </p:anim>
                                    <p:animEffect filter="wipe(left)" transition="in">
                                      <p:cBhvr>
                                        <p:cTn dur="500" id="115"/>
                                        <p:tgtEl>
                                          <p:spTgt spid="61"/>
                                        </p:tgtEl>
                                      </p:cBhvr>
                                    </p:animEffect>
                                  </p:childTnLst>
                                </p:cTn>
                              </p:par>
                              <p:par>
                                <p:cTn fill="hold" grpId="0" id="116" nodeType="withEffect" presetClass="entr" presetID="12" presetSubtype="2">
                                  <p:stCondLst>
                                    <p:cond delay="0"/>
                                  </p:stCondLst>
                                  <p:childTnLst>
                                    <p:set>
                                      <p:cBhvr>
                                        <p:cTn dur="1" fill="hold" id="117">
                                          <p:stCondLst>
                                            <p:cond delay="0"/>
                                          </p:stCondLst>
                                        </p:cTn>
                                        <p:tgtEl>
                                          <p:spTgt spid="62"/>
                                        </p:tgtEl>
                                        <p:attrNameLst>
                                          <p:attrName>style.visibility</p:attrName>
                                        </p:attrNameLst>
                                      </p:cBhvr>
                                      <p:to>
                                        <p:strVal val="visible"/>
                                      </p:to>
                                    </p:set>
                                    <p:anim calcmode="lin" valueType="num">
                                      <p:cBhvr additive="base">
                                        <p:cTn dur="500" id="118"/>
                                        <p:tgtEl>
                                          <p:spTgt spid="62"/>
                                        </p:tgtEl>
                                        <p:attrNameLst>
                                          <p:attrName>ppt_x</p:attrName>
                                        </p:attrNameLst>
                                      </p:cBhvr>
                                      <p:tavLst>
                                        <p:tav tm="0">
                                          <p:val>
                                            <p:strVal val="#ppt_x+#ppt_w*1.125000"/>
                                          </p:val>
                                        </p:tav>
                                        <p:tav tm="100000">
                                          <p:val>
                                            <p:strVal val="#ppt_x"/>
                                          </p:val>
                                        </p:tav>
                                      </p:tavLst>
                                    </p:anim>
                                    <p:animEffect filter="wipe(left)" transition="in">
                                      <p:cBhvr>
                                        <p:cTn dur="500" id="119"/>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167588" y="1169793"/>
            <a:ext cx="6808826" cy="2775857"/>
            <a:chOff x="1053854" y="5510387"/>
            <a:chExt cx="9078434" cy="3701143"/>
          </a:xfrm>
        </p:grpSpPr>
        <p:sp>
          <p:nvSpPr>
            <p:cNvPr id="30" name="圆角矩形 29"/>
            <p:cNvSpPr/>
            <p:nvPr/>
          </p:nvSpPr>
          <p:spPr>
            <a:xfrm>
              <a:off x="1053854" y="5510387"/>
              <a:ext cx="9078434" cy="3701143"/>
            </a:xfrm>
            <a:prstGeom prst="roundRect">
              <a:avLst>
                <a:gd fmla="val 9871" name="adj"/>
              </a:avLst>
            </a:prstGeom>
            <a:gradFill>
              <a:gsLst>
                <a:gs pos="75000">
                  <a:srgbClr val="FFFFFF"/>
                </a:gs>
                <a:gs pos="0">
                  <a:srgbClr val="DDDEDC"/>
                </a:gs>
              </a:gsLst>
              <a:lin ang="16200000" scaled="0"/>
            </a:gradFill>
            <a:ln>
              <a:noFill/>
            </a:ln>
            <a:effectLst>
              <a:outerShdw algn="tr" blurRad="292100" dir="8100000" dist="165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4" name="圆角矩形 3"/>
            <p:cNvSpPr/>
            <p:nvPr/>
          </p:nvSpPr>
          <p:spPr>
            <a:xfrm>
              <a:off x="1376671" y="5865988"/>
              <a:ext cx="8432800" cy="2989941"/>
            </a:xfrm>
            <a:prstGeom prst="roundRect">
              <a:avLst>
                <a:gd fmla="val 9871" name="adj"/>
              </a:avLst>
            </a:prstGeom>
            <a:gradFill>
              <a:gsLst>
                <a:gs pos="50000">
                  <a:srgbClr val="FFFFFF"/>
                </a:gs>
                <a:gs pos="100000">
                  <a:srgbClr val="D5D5D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grpSp>
      <p:sp>
        <p:nvSpPr>
          <p:cNvPr id="14" name="Freeform 106"/>
          <p:cNvSpPr/>
          <p:nvPr/>
        </p:nvSpPr>
        <p:spPr bwMode="auto">
          <a:xfrm flipH="1">
            <a:off x="11072669" y="2502704"/>
            <a:ext cx="0" cy="6923"/>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34280" compatLnSpc="1" lIns="68559" numCol="1" rIns="68559" tIns="34280" vert="horz" wrap="square"/>
          <a:lstStyle/>
          <a:p>
            <a:endParaRPr altLang="en-US" lang="zh-CN" sz="1799">
              <a:solidFill>
                <a:prstClr val="black"/>
              </a:solidFill>
            </a:endParaRPr>
          </a:p>
        </p:txBody>
      </p:sp>
      <p:sp>
        <p:nvSpPr>
          <p:cNvPr id="15" name="Freeform 107"/>
          <p:cNvSpPr/>
          <p:nvPr/>
        </p:nvSpPr>
        <p:spPr bwMode="auto">
          <a:xfrm flipH="1">
            <a:off x="11072669" y="250616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34280" compatLnSpc="1" lIns="68559" numCol="1" rIns="68559" tIns="34280" vert="horz" wrap="square"/>
          <a:lstStyle/>
          <a:p>
            <a:endParaRPr altLang="en-US" lang="zh-CN" sz="1799">
              <a:solidFill>
                <a:prstClr val="black"/>
              </a:solidFill>
            </a:endParaRPr>
          </a:p>
        </p:txBody>
      </p:sp>
      <p:sp>
        <p:nvSpPr>
          <p:cNvPr id="29" name="文本框 52"/>
          <p:cNvSpPr txBox="1">
            <a:spLocks noChangeArrowheads="1"/>
          </p:cNvSpPr>
          <p:nvPr/>
        </p:nvSpPr>
        <p:spPr bwMode="auto">
          <a:xfrm>
            <a:off x="3326428" y="1995798"/>
            <a:ext cx="3187831" cy="46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68" rIns="68568" tIns="34285"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en-US" b="1" lang="zh-CN" spc="225" sz="2625">
                <a:solidFill>
                  <a:srgbClr val="C00000"/>
                </a:solidFill>
                <a:latin charset="-122" pitchFamily="34" typeface="微软雅黑"/>
                <a:ea charset="-122" pitchFamily="34" typeface="微软雅黑"/>
              </a:rPr>
              <a:t>工作存在不足</a:t>
            </a:r>
          </a:p>
        </p:txBody>
      </p:sp>
      <p:sp>
        <p:nvSpPr>
          <p:cNvPr id="31" name="文本框 52"/>
          <p:cNvSpPr txBox="1">
            <a:spLocks noChangeArrowheads="1"/>
          </p:cNvSpPr>
          <p:nvPr/>
        </p:nvSpPr>
        <p:spPr bwMode="auto">
          <a:xfrm>
            <a:off x="1017858" y="1926130"/>
            <a:ext cx="3187831" cy="1325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68" rIns="68568" tIns="34285"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pPr>
            <a:r>
              <a:rPr altLang="zh-CN" b="1" lang="en-US" sz="8250">
                <a:solidFill>
                  <a:srgbClr val="404040"/>
                </a:solidFill>
                <a:latin charset="0" panose="020b0503020202020204" pitchFamily="34" typeface="Agency FB"/>
                <a:ea charset="-122" pitchFamily="34" typeface="微软雅黑"/>
              </a:rPr>
              <a:t>04</a:t>
            </a:r>
          </a:p>
        </p:txBody>
      </p:sp>
      <p:sp>
        <p:nvSpPr>
          <p:cNvPr id="32" name="矩形 31"/>
          <p:cNvSpPr/>
          <p:nvPr/>
        </p:nvSpPr>
        <p:spPr>
          <a:xfrm>
            <a:off x="3337314" y="2440508"/>
            <a:ext cx="3858144" cy="708660"/>
          </a:xfrm>
          <a:prstGeom prst="rect">
            <a:avLst/>
          </a:prstGeom>
        </p:spPr>
        <p:txBody>
          <a:bodyPr wrap="square">
            <a:spAutoFit/>
          </a:bodyPr>
          <a:lstStyle/>
          <a:p>
            <a:pPr>
              <a:lnSpc>
                <a:spcPct val="150000"/>
              </a:lnSpc>
            </a:pPr>
            <a:r>
              <a:rPr altLang="en-US" lang="zh-CN" sz="900">
                <a:solidFill>
                  <a:prstClr val="black">
                    <a:lumMod val="65000"/>
                    <a:lumOff val="35000"/>
                  </a:prstClr>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256309983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0" fill="hold" id="7"/>
                                        <p:tgtEl>
                                          <p:spTgt spid="5"/>
                                        </p:tgtEl>
                                        <p:attrNameLst>
                                          <p:attrName>ppt_x</p:attrName>
                                        </p:attrNameLst>
                                      </p:cBhvr>
                                      <p:tavLst>
                                        <p:tav tm="0">
                                          <p:val>
                                            <p:strVal val="#ppt_x"/>
                                          </p:val>
                                        </p:tav>
                                        <p:tav tm="100000">
                                          <p:val>
                                            <p:strVal val="#ppt_x"/>
                                          </p:val>
                                        </p:tav>
                                      </p:tavLst>
                                    </p:anim>
                                    <p:anim calcmode="lin" valueType="num">
                                      <p:cBhvr additive="base">
                                        <p:cTn dur="10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56" presetSubtype="0">
                                  <p:stCondLst>
                                    <p:cond delay="0"/>
                                  </p:stCondLst>
                                  <p:iterate type="lt">
                                    <p:tmPct val="10000"/>
                                  </p:iterate>
                                  <p:childTnLst>
                                    <p:set>
                                      <p:cBhvr>
                                        <p:cTn dur="1" fill="hold" id="11">
                                          <p:stCondLst>
                                            <p:cond delay="0"/>
                                          </p:stCondLst>
                                        </p:cTn>
                                        <p:tgtEl>
                                          <p:spTgt spid="31"/>
                                        </p:tgtEl>
                                        <p:attrNameLst>
                                          <p:attrName>style.visibility</p:attrName>
                                        </p:attrNameLst>
                                      </p:cBhvr>
                                      <p:to>
                                        <p:strVal val="visible"/>
                                      </p:to>
                                    </p:set>
                                    <p:anim by="(-#ppt_w*2)" calcmode="lin" valueType="num">
                                      <p:cBhvr rctx="PPT">
                                        <p:cTn autoRev="1" dur="500" fill="hold" id="12">
                                          <p:stCondLst>
                                            <p:cond delay="0"/>
                                          </p:stCondLst>
                                        </p:cTn>
                                        <p:tgtEl>
                                          <p:spTgt spid="31"/>
                                        </p:tgtEl>
                                        <p:attrNameLst>
                                          <p:attrName>ppt_w</p:attrName>
                                        </p:attrNameLst>
                                      </p:cBhvr>
                                    </p:anim>
                                    <p:anim by="(#ppt_w*0.50)" calcmode="lin" valueType="num">
                                      <p:cBhvr>
                                        <p:cTn autoRev="1" decel="50000" dur="500" fill="hold" id="13">
                                          <p:stCondLst>
                                            <p:cond delay="0"/>
                                          </p:stCondLst>
                                        </p:cTn>
                                        <p:tgtEl>
                                          <p:spTgt spid="31"/>
                                        </p:tgtEl>
                                        <p:attrNameLst>
                                          <p:attrName>ppt_x</p:attrName>
                                        </p:attrNameLst>
                                      </p:cBhvr>
                                    </p:anim>
                                    <p:anim calcmode="lin" from="(-#ppt_h/2)" to="(#ppt_y)" valueType="num">
                                      <p:cBhvr>
                                        <p:cTn dur="1000" fill="hold" id="14">
                                          <p:stCondLst>
                                            <p:cond delay="0"/>
                                          </p:stCondLst>
                                        </p:cTn>
                                        <p:tgtEl>
                                          <p:spTgt spid="31"/>
                                        </p:tgtEl>
                                        <p:attrNameLst>
                                          <p:attrName>ppt_y</p:attrName>
                                        </p:attrNameLst>
                                      </p:cBhvr>
                                    </p:anim>
                                    <p:animRot by="21600000">
                                      <p:cBhvr>
                                        <p:cTn dur="1000" fill="hold" id="15">
                                          <p:stCondLst>
                                            <p:cond delay="0"/>
                                          </p:stCondLst>
                                        </p:cTn>
                                        <p:tgtEl>
                                          <p:spTgt spid="31"/>
                                        </p:tgtEl>
                                        <p:attrNameLst>
                                          <p:attrName>r</p:attrName>
                                        </p:attrNameLst>
                                      </p:cBhvr>
                                    </p:animRot>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29"/>
                                        </p:tgtEl>
                                        <p:attrNameLst>
                                          <p:attrName>style.visibility</p:attrName>
                                        </p:attrNameLst>
                                      </p:cBhvr>
                                      <p:to>
                                        <p:strVal val="visible"/>
                                      </p:to>
                                    </p:set>
                                    <p:animEffect filter="fade" transition="in">
                                      <p:cBhvr>
                                        <p:cTn dur="1000" id="19"/>
                                        <p:tgtEl>
                                          <p:spTgt spid="29"/>
                                        </p:tgtEl>
                                      </p:cBhvr>
                                    </p:animEffect>
                                    <p:anim calcmode="lin" valueType="num">
                                      <p:cBhvr>
                                        <p:cTn dur="1000" fill="hold" id="20"/>
                                        <p:tgtEl>
                                          <p:spTgt spid="29"/>
                                        </p:tgtEl>
                                        <p:attrNameLst>
                                          <p:attrName>ppt_x</p:attrName>
                                        </p:attrNameLst>
                                      </p:cBhvr>
                                      <p:tavLst>
                                        <p:tav tm="0">
                                          <p:val>
                                            <p:strVal val="#ppt_x"/>
                                          </p:val>
                                        </p:tav>
                                        <p:tav tm="100000">
                                          <p:val>
                                            <p:strVal val="#ppt_x"/>
                                          </p:val>
                                        </p:tav>
                                      </p:tavLst>
                                    </p:anim>
                                    <p:anim calcmode="lin" valueType="num">
                                      <p:cBhvr>
                                        <p:cTn dur="1000" fill="hold" id="21"/>
                                        <p:tgtEl>
                                          <p:spTgt spid="29"/>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8">
                                  <p:stCondLst>
                                    <p:cond delay="1500"/>
                                  </p:stCondLst>
                                  <p:childTnLst>
                                    <p:set>
                                      <p:cBhvr>
                                        <p:cTn dur="1" fill="hold" id="23">
                                          <p:stCondLst>
                                            <p:cond delay="0"/>
                                          </p:stCondLst>
                                        </p:cTn>
                                        <p:tgtEl>
                                          <p:spTgt spid="32"/>
                                        </p:tgtEl>
                                        <p:attrNameLst>
                                          <p:attrName>style.visibility</p:attrName>
                                        </p:attrNameLst>
                                      </p:cBhvr>
                                      <p:to>
                                        <p:strVal val="visible"/>
                                      </p:to>
                                    </p:set>
                                    <p:animEffect filter="wipe(left)" transition="in">
                                      <p:cBhvr>
                                        <p:cTn dur="1000" id="2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1"/>
      <p:bldP grpId="0" spid="3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2771800" y="1131590"/>
            <a:ext cx="1656184" cy="165618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043608" y="2871071"/>
            <a:ext cx="1656184" cy="165618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4716016" y="1131589"/>
            <a:ext cx="3528392" cy="339566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1043608" y="1131590"/>
            <a:ext cx="1656184" cy="1656184"/>
            <a:chOff x="1043608" y="1131590"/>
            <a:chExt cx="1656184" cy="1656184"/>
          </a:xfrm>
        </p:grpSpPr>
        <p:sp>
          <p:nvSpPr>
            <p:cNvPr id="9" name="矩形 8"/>
            <p:cNvSpPr/>
            <p:nvPr/>
          </p:nvSpPr>
          <p:spPr>
            <a:xfrm>
              <a:off x="1043608" y="1131590"/>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347"/>
            <p:cNvSpPr txBox="1"/>
            <p:nvPr/>
          </p:nvSpPr>
          <p:spPr>
            <a:xfrm>
              <a:off x="1316672" y="1851670"/>
              <a:ext cx="1273012" cy="548640"/>
            </a:xfrm>
            <a:prstGeom prst="rect">
              <a:avLst/>
            </a:prstGeom>
            <a:noFill/>
          </p:spPr>
          <p:txBody>
            <a:bodyPr rtlCol="0" wrap="square">
              <a:spAutoFit/>
            </a:bodyPr>
            <a:lstStyle/>
            <a:p>
              <a:pPr>
                <a:spcBef>
                  <a:spcPts val="450"/>
                </a:spcBef>
              </a:pPr>
              <a:r>
                <a:rPr altLang="en-US" lang="zh-CN" sz="1000">
                  <a:solidFill>
                    <a:schemeClr val="accent2"/>
                  </a:solidFill>
                  <a:latin charset="-122" pitchFamily="34" typeface="微软雅黑"/>
                  <a:ea charset="-122" pitchFamily="34" typeface="微软雅黑"/>
                </a:rPr>
                <a:t>在此处添加文字在此处添加在此处添加文字在此处添加</a:t>
              </a:r>
            </a:p>
          </p:txBody>
        </p:sp>
        <p:sp>
          <p:nvSpPr>
            <p:cNvPr id="11" name="文本框 347"/>
            <p:cNvSpPr txBox="1"/>
            <p:nvPr/>
          </p:nvSpPr>
          <p:spPr>
            <a:xfrm>
              <a:off x="1460688" y="1573679"/>
              <a:ext cx="984980" cy="304800"/>
            </a:xfrm>
            <a:prstGeom prst="rect">
              <a:avLst/>
            </a:prstGeom>
            <a:noFill/>
          </p:spPr>
          <p:txBody>
            <a:bodyPr rtlCol="0" wrap="square">
              <a:spAutoFit/>
            </a:bodyPr>
            <a:lstStyle/>
            <a:p>
              <a:pPr>
                <a:spcBef>
                  <a:spcPts val="450"/>
                </a:spcBef>
              </a:pPr>
              <a:r>
                <a:rPr altLang="en-US" lang="zh-CN" sz="1400">
                  <a:solidFill>
                    <a:schemeClr val="accent2"/>
                  </a:solidFill>
                  <a:latin charset="-122" pitchFamily="34" typeface="微软雅黑"/>
                  <a:ea charset="-122" pitchFamily="34" typeface="微软雅黑"/>
                </a:rPr>
                <a:t>标题内容</a:t>
              </a:r>
            </a:p>
          </p:txBody>
        </p:sp>
      </p:grpSp>
      <p:grpSp>
        <p:nvGrpSpPr>
          <p:cNvPr id="12" name="组合 11"/>
          <p:cNvGrpSpPr/>
          <p:nvPr/>
        </p:nvGrpSpPr>
        <p:grpSpPr>
          <a:xfrm>
            <a:off x="2771800" y="2871071"/>
            <a:ext cx="1656184" cy="1656184"/>
            <a:chOff x="2771800" y="2871071"/>
            <a:chExt cx="1656184" cy="1656184"/>
          </a:xfrm>
        </p:grpSpPr>
        <p:sp>
          <p:nvSpPr>
            <p:cNvPr id="13" name="矩形 12"/>
            <p:cNvSpPr/>
            <p:nvPr/>
          </p:nvSpPr>
          <p:spPr>
            <a:xfrm>
              <a:off x="2771800" y="2871071"/>
              <a:ext cx="1656184" cy="1656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3013001" y="3193766"/>
              <a:ext cx="1273012" cy="1049997"/>
              <a:chOff x="3013001" y="3193766"/>
              <a:chExt cx="1273012" cy="1049997"/>
            </a:xfrm>
          </p:grpSpPr>
          <p:sp>
            <p:nvSpPr>
              <p:cNvPr id="15" name="文本框 347"/>
              <p:cNvSpPr txBox="1"/>
              <p:nvPr/>
            </p:nvSpPr>
            <p:spPr>
              <a:xfrm>
                <a:off x="3013000" y="3471757"/>
                <a:ext cx="1273012" cy="548640"/>
              </a:xfrm>
              <a:prstGeom prst="rect">
                <a:avLst/>
              </a:prstGeom>
              <a:noFill/>
            </p:spPr>
            <p:txBody>
              <a:bodyPr rtlCol="0" wrap="square">
                <a:spAutoFit/>
              </a:bodyPr>
              <a:lstStyle/>
              <a:p>
                <a:pPr>
                  <a:spcBef>
                    <a:spcPts val="450"/>
                  </a:spcBef>
                </a:pPr>
                <a:r>
                  <a:rPr altLang="en-US" lang="zh-CN" sz="1000">
                    <a:solidFill>
                      <a:schemeClr val="accent2"/>
                    </a:solidFill>
                    <a:latin charset="-122" pitchFamily="34" typeface="微软雅黑"/>
                    <a:ea charset="-122" pitchFamily="34" typeface="微软雅黑"/>
                  </a:rPr>
                  <a:t>在此处添加文字在此处添加在此处添加文字在此处添加</a:t>
                </a:r>
              </a:p>
            </p:txBody>
          </p:sp>
          <p:sp>
            <p:nvSpPr>
              <p:cNvPr id="16" name="文本框 347"/>
              <p:cNvSpPr txBox="1"/>
              <p:nvPr/>
            </p:nvSpPr>
            <p:spPr>
              <a:xfrm>
                <a:off x="3157016" y="3193766"/>
                <a:ext cx="984980" cy="304800"/>
              </a:xfrm>
              <a:prstGeom prst="rect">
                <a:avLst/>
              </a:prstGeom>
              <a:noFill/>
            </p:spPr>
            <p:txBody>
              <a:bodyPr rtlCol="0" wrap="square">
                <a:spAutoFit/>
              </a:bodyPr>
              <a:lstStyle/>
              <a:p>
                <a:pPr>
                  <a:spcBef>
                    <a:spcPts val="450"/>
                  </a:spcBef>
                </a:pPr>
                <a:r>
                  <a:rPr altLang="en-US" lang="zh-CN" sz="1400">
                    <a:solidFill>
                      <a:schemeClr val="accent2"/>
                    </a:solidFill>
                    <a:latin charset="-122" pitchFamily="34" typeface="微软雅黑"/>
                    <a:ea charset="-122" pitchFamily="34" typeface="微软雅黑"/>
                  </a:rPr>
                  <a:t>标题内容</a:t>
                </a:r>
              </a:p>
            </p:txBody>
          </p:sp>
        </p:grpSp>
      </p:gr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17" name="文本框 16"/>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163811931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1">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ppt_x"/>
                                          </p:val>
                                        </p:tav>
                                        <p:tav tm="100000">
                                          <p:val>
                                            <p:strVal val="#ppt_x"/>
                                          </p:val>
                                        </p:tav>
                                      </p:tavLst>
                                    </p:anim>
                                    <p:anim calcmode="lin" valueType="num">
                                      <p:cBhvr additive="base">
                                        <p:cTn dur="500" fill="hold" id="16"/>
                                        <p:tgtEl>
                                          <p:spTgt spid="8"/>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ppt_x"/>
                                          </p:val>
                                        </p:tav>
                                        <p:tav tm="100000">
                                          <p:val>
                                            <p:strVal val="#ppt_x"/>
                                          </p:val>
                                        </p:tav>
                                      </p:tavLst>
                                    </p:anim>
                                    <p:anim calcmode="lin" valueType="num">
                                      <p:cBhvr additive="base">
                                        <p:cTn dur="500" fill="hold" id="20"/>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ppt_x"/>
                                          </p:val>
                                        </p:tav>
                                        <p:tav tm="100000">
                                          <p:val>
                                            <p:strVal val="#ppt_x"/>
                                          </p:val>
                                        </p:tav>
                                      </p:tavLst>
                                    </p:anim>
                                    <p:anim calcmode="lin" valueType="num">
                                      <p:cBhvr additive="base">
                                        <p:cTn dur="500" fill="hold" id="26"/>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Oval 22"/>
          <p:cNvSpPr>
            <a:spLocks noChangeArrowheads="1"/>
          </p:cNvSpPr>
          <p:nvPr/>
        </p:nvSpPr>
        <p:spPr bwMode="auto">
          <a:xfrm>
            <a:off x="3571798" y="1212317"/>
            <a:ext cx="1024952" cy="1024292"/>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rgbClr val="FFFFFF"/>
                </a:solidFill>
                <a:latin charset="-122" pitchFamily="34" typeface="微软雅黑"/>
                <a:ea charset="-122" pitchFamily="34" typeface="微软雅黑"/>
              </a:rPr>
              <a:t>标题文字</a:t>
            </a:r>
          </a:p>
        </p:txBody>
      </p:sp>
      <p:sp>
        <p:nvSpPr>
          <p:cNvPr id="6" name="Line 23"/>
          <p:cNvSpPr>
            <a:spLocks noChangeShapeType="1"/>
          </p:cNvSpPr>
          <p:nvPr/>
        </p:nvSpPr>
        <p:spPr bwMode="auto">
          <a:xfrm flipH="1">
            <a:off x="1083762" y="1725759"/>
            <a:ext cx="2488036" cy="0"/>
          </a:xfrm>
          <a:prstGeom prst="line">
            <a:avLst/>
          </a:prstGeom>
          <a:noFill/>
          <a:ln cap="flat" w="5">
            <a:solidFill>
              <a:schemeClr val="accent3"/>
            </a:solidFill>
            <a:prstDash val="dash"/>
            <a:miter lim="800000"/>
            <a:headEnd len="med" type="none" w="med"/>
            <a:tailEnd len="med" type="arrow" w="med"/>
          </a:ln>
          <a:extLst>
            <a:ext uri="{909E8E84-426E-40DD-AFC4-6F175D3DCCD1}">
              <a14:hiddenFill>
                <a:noFill/>
              </a14:hiddenFill>
            </a:ext>
          </a:extLst>
        </p:spPr>
        <p:txBody>
          <a:bodyPr anchor="t" anchorCtr="0" bIns="37746" compatLnSpc="1" lIns="75493" numCol="1" rIns="75493" tIns="37746" vert="horz" wrap="square">
            <a:prstTxWarp prst="textNoShape">
              <a:avLst/>
            </a:prstTxWarp>
          </a:bodyPr>
          <a:lstStyle/>
          <a:p>
            <a:endParaRPr altLang="en-US" lang="zh-CN">
              <a:solidFill>
                <a:srgbClr val="838383"/>
              </a:solidFill>
              <a:latin charset="-122" pitchFamily="34" typeface="微软雅黑"/>
              <a:ea charset="-122" pitchFamily="34" typeface="微软雅黑"/>
            </a:endParaRPr>
          </a:p>
        </p:txBody>
      </p:sp>
      <p:sp>
        <p:nvSpPr>
          <p:cNvPr id="7" name="Freeform 27"/>
          <p:cNvSpPr/>
          <p:nvPr/>
        </p:nvSpPr>
        <p:spPr bwMode="auto">
          <a:xfrm>
            <a:off x="2905838" y="1806147"/>
            <a:ext cx="1370938" cy="1164321"/>
          </a:xfrm>
          <a:custGeom>
            <a:gdLst>
              <a:gd fmla="*/ 172 w 223" name="T0"/>
              <a:gd fmla="*/ 172 h 190" name="T1"/>
              <a:gd fmla="*/ 50 w 223" name="T2"/>
              <a:gd fmla="*/ 122 h 190" name="T3"/>
              <a:gd fmla="*/ 0 w 223" name="T4"/>
              <a:gd fmla="*/ 0 h 190" name="T5"/>
              <a:gd fmla="*/ 22 w 223" name="T6"/>
              <a:gd fmla="*/ 0 h 190" name="T7"/>
              <a:gd fmla="*/ 66 w 223" name="T8"/>
              <a:gd fmla="*/ 106 h 190" name="T9"/>
              <a:gd fmla="*/ 172 w 223" name="T10"/>
              <a:gd fmla="*/ 150 h 190" name="T11"/>
              <a:gd fmla="*/ 172 w 223" name="T12"/>
              <a:gd fmla="*/ 132 h 190" name="T13"/>
              <a:gd fmla="*/ 223 w 223" name="T14"/>
              <a:gd fmla="*/ 163 h 190" name="T15"/>
              <a:gd fmla="*/ 172 w 223" name="T16"/>
              <a:gd fmla="*/ 190 h 190" name="T17"/>
              <a:gd fmla="*/ 172 w 223" name="T18"/>
              <a:gd fmla="*/ 172 h 1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0" w="223">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A183F"/>
              </a:solidFill>
              <a:latin charset="-122" pitchFamily="34" typeface="微软雅黑"/>
              <a:ea charset="-122" pitchFamily="34" typeface="微软雅黑"/>
            </a:endParaRPr>
          </a:p>
        </p:txBody>
      </p:sp>
      <p:sp>
        <p:nvSpPr>
          <p:cNvPr id="8" name="Freeform 28"/>
          <p:cNvSpPr/>
          <p:nvPr/>
        </p:nvSpPr>
        <p:spPr bwMode="auto">
          <a:xfrm>
            <a:off x="2211265" y="1806147"/>
            <a:ext cx="2065512" cy="1856690"/>
          </a:xfrm>
          <a:custGeom>
            <a:gdLst>
              <a:gd fmla="*/ 285 w 336" name="T0"/>
              <a:gd fmla="*/ 285 h 303" name="T1"/>
              <a:gd fmla="*/ 84 w 336" name="T2"/>
              <a:gd fmla="*/ 202 h 303" name="T3"/>
              <a:gd fmla="*/ 0 w 336" name="T4"/>
              <a:gd fmla="*/ 0 h 303" name="T5"/>
              <a:gd fmla="*/ 23 w 336" name="T6"/>
              <a:gd fmla="*/ 0 h 303" name="T7"/>
              <a:gd fmla="*/ 100 w 336" name="T8"/>
              <a:gd fmla="*/ 186 h 303" name="T9"/>
              <a:gd fmla="*/ 285 w 336" name="T10"/>
              <a:gd fmla="*/ 262 h 303" name="T11"/>
              <a:gd fmla="*/ 285 w 336" name="T12"/>
              <a:gd fmla="*/ 245 h 303" name="T13"/>
              <a:gd fmla="*/ 336 w 336" name="T14"/>
              <a:gd fmla="*/ 275 h 303" name="T15"/>
              <a:gd fmla="*/ 285 w 336" name="T16"/>
              <a:gd fmla="*/ 303 h 303" name="T17"/>
              <a:gd fmla="*/ 285 w 336" name="T18"/>
              <a:gd fmla="*/ 285 h 3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3" w="336">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A183F"/>
              </a:solidFill>
              <a:latin charset="-122" pitchFamily="34" typeface="微软雅黑"/>
              <a:ea charset="-122" pitchFamily="34" typeface="微软雅黑"/>
            </a:endParaRPr>
          </a:p>
        </p:txBody>
      </p:sp>
      <p:sp>
        <p:nvSpPr>
          <p:cNvPr id="9" name="Freeform 29"/>
          <p:cNvSpPr/>
          <p:nvPr/>
        </p:nvSpPr>
        <p:spPr bwMode="auto">
          <a:xfrm>
            <a:off x="1533378" y="1779721"/>
            <a:ext cx="2739275" cy="2530907"/>
          </a:xfrm>
          <a:custGeom>
            <a:gdLst>
              <a:gd fmla="*/ 395 w 446" name="T0"/>
              <a:gd fmla="*/ 395 h 413" name="T1"/>
              <a:gd fmla="*/ 116 w 446" name="T2"/>
              <a:gd fmla="*/ 279 h 413" name="T3"/>
              <a:gd fmla="*/ 0 w 446" name="T4"/>
              <a:gd fmla="*/ 0 h 413" name="T5"/>
              <a:gd fmla="*/ 23 w 446" name="T6"/>
              <a:gd fmla="*/ 0 h 413" name="T7"/>
              <a:gd fmla="*/ 132 w 446" name="T8"/>
              <a:gd fmla="*/ 263 h 413" name="T9"/>
              <a:gd fmla="*/ 395 w 446" name="T10"/>
              <a:gd fmla="*/ 373 h 413" name="T11"/>
              <a:gd fmla="*/ 395 w 446" name="T12"/>
              <a:gd fmla="*/ 355 h 413" name="T13"/>
              <a:gd fmla="*/ 446 w 446" name="T14"/>
              <a:gd fmla="*/ 385 h 413" name="T15"/>
              <a:gd fmla="*/ 395 w 446" name="T16"/>
              <a:gd fmla="*/ 413 h 413" name="T17"/>
              <a:gd fmla="*/ 395 w 446" name="T18"/>
              <a:gd fmla="*/ 395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46">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bg1"/>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A183F"/>
              </a:solidFill>
              <a:latin charset="-122" pitchFamily="34" typeface="微软雅黑"/>
              <a:ea charset="-122" pitchFamily="34" typeface="微软雅黑"/>
            </a:endParaRPr>
          </a:p>
        </p:txBody>
      </p:sp>
      <p:sp>
        <p:nvSpPr>
          <p:cNvPr id="10" name="矩形 9"/>
          <p:cNvSpPr/>
          <p:nvPr/>
        </p:nvSpPr>
        <p:spPr>
          <a:xfrm>
            <a:off x="4392168" y="2645065"/>
            <a:ext cx="4572000" cy="396240"/>
          </a:xfrm>
          <a:prstGeom prst="rect">
            <a:avLst/>
          </a:prstGeom>
          <a:ln>
            <a:noFill/>
          </a:ln>
        </p:spPr>
        <p:txBody>
          <a:bodyPr>
            <a:spAutoFit/>
          </a:bodyPr>
          <a:lstStyle/>
          <a:p>
            <a:r>
              <a:rPr altLang="en-US" lang="zh-CN" sz="1000">
                <a:solidFill>
                  <a:srgbClr val="080808"/>
                </a:solidFill>
                <a:latin charset="-122" pitchFamily="34" typeface="微软雅黑"/>
                <a:ea charset="-122" pitchFamily="34" typeface="微软雅黑"/>
              </a:rPr>
              <a:t>单击此处添加文本单击此处添加单击此处添加文本单击此处添加</a:t>
            </a:r>
          </a:p>
          <a:p>
            <a:r>
              <a:rPr altLang="en-US" lang="zh-CN" sz="1000">
                <a:solidFill>
                  <a:srgbClr val="080808"/>
                </a:solidFill>
                <a:latin charset="-122" pitchFamily="34" typeface="微软雅黑"/>
                <a:ea charset="-122" pitchFamily="34" typeface="微软雅黑"/>
              </a:rPr>
              <a:t>单击此处添加文本单击此处添加单击此处添加文本单击此处添加</a:t>
            </a:r>
          </a:p>
        </p:txBody>
      </p:sp>
      <p:sp>
        <p:nvSpPr>
          <p:cNvPr id="11" name="矩形 10"/>
          <p:cNvSpPr/>
          <p:nvPr/>
        </p:nvSpPr>
        <p:spPr>
          <a:xfrm>
            <a:off x="4435449" y="3262727"/>
            <a:ext cx="4572000" cy="396240"/>
          </a:xfrm>
          <a:prstGeom prst="rect">
            <a:avLst/>
          </a:prstGeom>
          <a:ln>
            <a:noFill/>
          </a:ln>
        </p:spPr>
        <p:txBody>
          <a:bodyPr>
            <a:spAutoFit/>
          </a:bodyPr>
          <a:lstStyle/>
          <a:p>
            <a:r>
              <a:rPr altLang="en-US" lang="zh-CN" sz="1000">
                <a:solidFill>
                  <a:srgbClr val="080808"/>
                </a:solidFill>
                <a:latin charset="-122" pitchFamily="34" typeface="微软雅黑"/>
                <a:ea charset="-122" pitchFamily="34" typeface="微软雅黑"/>
              </a:rPr>
              <a:t>单击此处添加文本单击此处添加单击此处添加文本单击此处添加</a:t>
            </a:r>
          </a:p>
          <a:p>
            <a:r>
              <a:rPr altLang="en-US" lang="zh-CN" sz="1000">
                <a:solidFill>
                  <a:srgbClr val="080808"/>
                </a:solidFill>
                <a:latin charset="-122" pitchFamily="34" typeface="微软雅黑"/>
                <a:ea charset="-122" pitchFamily="34" typeface="微软雅黑"/>
              </a:rPr>
              <a:t>单击此处添加文本单击此处添加单击此处添加文本单击此处添加</a:t>
            </a:r>
          </a:p>
        </p:txBody>
      </p:sp>
      <p:sp>
        <p:nvSpPr>
          <p:cNvPr id="12" name="矩形 11"/>
          <p:cNvSpPr/>
          <p:nvPr/>
        </p:nvSpPr>
        <p:spPr>
          <a:xfrm>
            <a:off x="4435449" y="3969438"/>
            <a:ext cx="4572000" cy="396240"/>
          </a:xfrm>
          <a:prstGeom prst="rect">
            <a:avLst/>
          </a:prstGeom>
          <a:ln>
            <a:noFill/>
          </a:ln>
        </p:spPr>
        <p:txBody>
          <a:bodyPr>
            <a:spAutoFit/>
          </a:bodyPr>
          <a:lstStyle/>
          <a:p>
            <a:r>
              <a:rPr altLang="en-US" lang="zh-CN" sz="1000">
                <a:solidFill>
                  <a:srgbClr val="080808"/>
                </a:solidFill>
                <a:latin charset="-122" pitchFamily="34" typeface="微软雅黑"/>
                <a:ea charset="-122" pitchFamily="34" typeface="微软雅黑"/>
              </a:rPr>
              <a:t>单击此处添加文本单击此处添加单击此处添加文本单击此处添加</a:t>
            </a:r>
          </a:p>
          <a:p>
            <a:r>
              <a:rPr altLang="en-US" lang="zh-CN" sz="1000">
                <a:solidFill>
                  <a:srgbClr val="080808"/>
                </a:solidFill>
                <a:latin charset="-122" pitchFamily="34" typeface="微软雅黑"/>
                <a:ea charset="-122" pitchFamily="34" typeface="微软雅黑"/>
              </a:rPr>
              <a:t>单击此处添加文本单击此处添加单击此处添加文本单击此处添加</a:t>
            </a:r>
          </a:p>
        </p:txBody>
      </p:sp>
      <p:sp>
        <p:nvSpPr>
          <p:cNvPr id="13" name="Freeform 24"/>
          <p:cNvSpPr>
            <a:spLocks noEditPoints="1"/>
          </p:cNvSpPr>
          <p:nvPr/>
        </p:nvSpPr>
        <p:spPr bwMode="auto">
          <a:xfrm>
            <a:off x="2819993" y="1585731"/>
            <a:ext cx="288756" cy="287839"/>
          </a:xfrm>
          <a:custGeom>
            <a:gdLst>
              <a:gd fmla="*/ 23 w 47" name="T0"/>
              <a:gd fmla="*/ 0 h 47" name="T1"/>
              <a:gd fmla="*/ 47 w 47" name="T2"/>
              <a:gd fmla="*/ 24 h 47" name="T3"/>
              <a:gd fmla="*/ 23 w 47" name="T4"/>
              <a:gd fmla="*/ 47 h 47" name="T5"/>
              <a:gd fmla="*/ 0 w 47" name="T6"/>
              <a:gd fmla="*/ 24 h 47" name="T7"/>
              <a:gd fmla="*/ 23 w 47" name="T8"/>
              <a:gd fmla="*/ 0 h 47" name="T9"/>
              <a:gd fmla="*/ 23 w 47" name="T10"/>
              <a:gd fmla="*/ 15 h 47" name="T11"/>
              <a:gd fmla="*/ 15 w 47" name="T12"/>
              <a:gd fmla="*/ 24 h 47" name="T13"/>
              <a:gd fmla="*/ 23 w 47" name="T14"/>
              <a:gd fmla="*/ 32 h 47" name="T15"/>
              <a:gd fmla="*/ 32 w 47" name="T16"/>
              <a:gd fmla="*/ 24 h 47" name="T17"/>
              <a:gd fmla="*/ 23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A183F"/>
              </a:solidFill>
              <a:latin charset="-122" pitchFamily="34" typeface="微软雅黑"/>
              <a:ea charset="-122" pitchFamily="34" typeface="微软雅黑"/>
            </a:endParaRPr>
          </a:p>
        </p:txBody>
      </p:sp>
      <p:sp>
        <p:nvSpPr>
          <p:cNvPr id="14" name="Freeform 25"/>
          <p:cNvSpPr>
            <a:spLocks noEditPoints="1"/>
          </p:cNvSpPr>
          <p:nvPr/>
        </p:nvSpPr>
        <p:spPr bwMode="auto">
          <a:xfrm>
            <a:off x="2143629" y="1585731"/>
            <a:ext cx="291357" cy="287839"/>
          </a:xfrm>
          <a:custGeom>
            <a:gdLst>
              <a:gd fmla="*/ 24 w 47" name="T0"/>
              <a:gd fmla="*/ 0 h 47" name="T1"/>
              <a:gd fmla="*/ 47 w 47" name="T2"/>
              <a:gd fmla="*/ 24 h 47" name="T3"/>
              <a:gd fmla="*/ 24 w 47" name="T4"/>
              <a:gd fmla="*/ 47 h 47" name="T5"/>
              <a:gd fmla="*/ 0 w 47" name="T6"/>
              <a:gd fmla="*/ 24 h 47" name="T7"/>
              <a:gd fmla="*/ 24 w 47" name="T8"/>
              <a:gd fmla="*/ 0 h 47" name="T9"/>
              <a:gd fmla="*/ 24 w 47" name="T10"/>
              <a:gd fmla="*/ 15 h 47" name="T11"/>
              <a:gd fmla="*/ 15 w 47" name="T12"/>
              <a:gd fmla="*/ 24 h 47" name="T13"/>
              <a:gd fmla="*/ 24 w 47" name="T14"/>
              <a:gd fmla="*/ 32 h 47" name="T15"/>
              <a:gd fmla="*/ 32 w 47" name="T16"/>
              <a:gd fmla="*/ 24 h 47" name="T17"/>
              <a:gd fmla="*/ 24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A183F"/>
              </a:solidFill>
              <a:latin charset="-122" pitchFamily="34" typeface="微软雅黑"/>
              <a:ea charset="-122" pitchFamily="34" typeface="微软雅黑"/>
            </a:endParaRPr>
          </a:p>
        </p:txBody>
      </p:sp>
      <p:sp>
        <p:nvSpPr>
          <p:cNvPr id="15" name="Freeform 26"/>
          <p:cNvSpPr>
            <a:spLocks noEditPoints="1"/>
          </p:cNvSpPr>
          <p:nvPr/>
        </p:nvSpPr>
        <p:spPr bwMode="auto">
          <a:xfrm>
            <a:off x="1469866" y="1585731"/>
            <a:ext cx="293958" cy="287839"/>
          </a:xfrm>
          <a:custGeom>
            <a:gdLst>
              <a:gd fmla="*/ 24 w 48" name="T0"/>
              <a:gd fmla="*/ 0 h 47" name="T1"/>
              <a:gd fmla="*/ 48 w 48" name="T2"/>
              <a:gd fmla="*/ 24 h 47" name="T3"/>
              <a:gd fmla="*/ 24 w 48" name="T4"/>
              <a:gd fmla="*/ 47 h 47" name="T5"/>
              <a:gd fmla="*/ 0 w 48" name="T6"/>
              <a:gd fmla="*/ 24 h 47" name="T7"/>
              <a:gd fmla="*/ 24 w 48" name="T8"/>
              <a:gd fmla="*/ 0 h 47" name="T9"/>
              <a:gd fmla="*/ 24 w 48" name="T10"/>
              <a:gd fmla="*/ 15 h 47" name="T11"/>
              <a:gd fmla="*/ 15 w 48" name="T12"/>
              <a:gd fmla="*/ 24 h 47" name="T13"/>
              <a:gd fmla="*/ 24 w 48" name="T14"/>
              <a:gd fmla="*/ 32 h 47" name="T15"/>
              <a:gd fmla="*/ 32 w 48" name="T16"/>
              <a:gd fmla="*/ 24 h 47" name="T17"/>
              <a:gd fmla="*/ 24 w 48"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8">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bg1"/>
          </a:solidFill>
          <a:ln w="1270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A183F"/>
              </a:solidFill>
              <a:latin charset="-122" pitchFamily="34" typeface="微软雅黑"/>
              <a:ea charset="-122" pitchFamily="34" typeface="微软雅黑"/>
            </a:endParaRP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16" name="文本框 15"/>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094848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2">
                                  <p:stCondLst>
                                    <p:cond delay="0"/>
                                  </p:stCondLst>
                                  <p:childTnLst>
                                    <p:set>
                                      <p:cBhvr>
                                        <p:cTn dur="1" fill="hold" id="13">
                                          <p:stCondLst>
                                            <p:cond delay="0"/>
                                          </p:stCondLst>
                                        </p:cTn>
                                        <p:tgtEl>
                                          <p:spTgt spid="6"/>
                                        </p:tgtEl>
                                        <p:attrNameLst>
                                          <p:attrName>style.visibility</p:attrName>
                                        </p:attrNameLst>
                                      </p:cBhvr>
                                      <p:to>
                                        <p:strVal val="visible"/>
                                      </p:to>
                                    </p:set>
                                    <p:animEffect filter="wipe(right)" transition="in">
                                      <p:cBhvr>
                                        <p:cTn dur="500" id="14"/>
                                        <p:tgtEl>
                                          <p:spTgt spid="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ppt_w</p:attrName>
                                        </p:attrNameLst>
                                      </p:cBhvr>
                                      <p:tavLst>
                                        <p:tav tm="0">
                                          <p:val>
                                            <p:fltVal val="0"/>
                                          </p:val>
                                        </p:tav>
                                        <p:tav tm="100000">
                                          <p:val>
                                            <p:strVal val="#ppt_w"/>
                                          </p:val>
                                        </p:tav>
                                      </p:tavLst>
                                    </p:anim>
                                    <p:anim calcmode="lin" valueType="num">
                                      <p:cBhvr>
                                        <p:cTn dur="500" fill="hold" id="20"/>
                                        <p:tgtEl>
                                          <p:spTgt spid="13"/>
                                        </p:tgtEl>
                                        <p:attrNameLst>
                                          <p:attrName>ppt_h</p:attrName>
                                        </p:attrNameLst>
                                      </p:cBhvr>
                                      <p:tavLst>
                                        <p:tav tm="0">
                                          <p:val>
                                            <p:fltVal val="0"/>
                                          </p:val>
                                        </p:tav>
                                        <p:tav tm="100000">
                                          <p:val>
                                            <p:strVal val="#ppt_h"/>
                                          </p:val>
                                        </p:tav>
                                      </p:tavLst>
                                    </p:anim>
                                    <p:animEffect filter="fade" transition="in">
                                      <p:cBhvr>
                                        <p:cTn dur="500" id="21"/>
                                        <p:tgtEl>
                                          <p:spTgt spid="13"/>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p:cTn dur="500" fill="hold" id="24"/>
                                        <p:tgtEl>
                                          <p:spTgt spid="14"/>
                                        </p:tgtEl>
                                        <p:attrNameLst>
                                          <p:attrName>ppt_w</p:attrName>
                                        </p:attrNameLst>
                                      </p:cBhvr>
                                      <p:tavLst>
                                        <p:tav tm="0">
                                          <p:val>
                                            <p:fltVal val="0"/>
                                          </p:val>
                                        </p:tav>
                                        <p:tav tm="100000">
                                          <p:val>
                                            <p:strVal val="#ppt_w"/>
                                          </p:val>
                                        </p:tav>
                                      </p:tavLst>
                                    </p:anim>
                                    <p:anim calcmode="lin" valueType="num">
                                      <p:cBhvr>
                                        <p:cTn dur="500" fill="hold" id="25"/>
                                        <p:tgtEl>
                                          <p:spTgt spid="14"/>
                                        </p:tgtEl>
                                        <p:attrNameLst>
                                          <p:attrName>ppt_h</p:attrName>
                                        </p:attrNameLst>
                                      </p:cBhvr>
                                      <p:tavLst>
                                        <p:tav tm="0">
                                          <p:val>
                                            <p:fltVal val="0"/>
                                          </p:val>
                                        </p:tav>
                                        <p:tav tm="100000">
                                          <p:val>
                                            <p:strVal val="#ppt_h"/>
                                          </p:val>
                                        </p:tav>
                                      </p:tavLst>
                                    </p:anim>
                                    <p:animEffect filter="fade" transition="in">
                                      <p:cBhvr>
                                        <p:cTn dur="500" id="26"/>
                                        <p:tgtEl>
                                          <p:spTgt spid="14"/>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ur="500" fill="hold" id="29"/>
                                        <p:tgtEl>
                                          <p:spTgt spid="15"/>
                                        </p:tgtEl>
                                        <p:attrNameLst>
                                          <p:attrName>ppt_w</p:attrName>
                                        </p:attrNameLst>
                                      </p:cBhvr>
                                      <p:tavLst>
                                        <p:tav tm="0">
                                          <p:val>
                                            <p:fltVal val="0"/>
                                          </p:val>
                                        </p:tav>
                                        <p:tav tm="100000">
                                          <p:val>
                                            <p:strVal val="#ppt_w"/>
                                          </p:val>
                                        </p:tav>
                                      </p:tavLst>
                                    </p:anim>
                                    <p:anim calcmode="lin" valueType="num">
                                      <p:cBhvr>
                                        <p:cTn dur="500" fill="hold" id="30"/>
                                        <p:tgtEl>
                                          <p:spTgt spid="15"/>
                                        </p:tgtEl>
                                        <p:attrNameLst>
                                          <p:attrName>ppt_h</p:attrName>
                                        </p:attrNameLst>
                                      </p:cBhvr>
                                      <p:tavLst>
                                        <p:tav tm="0">
                                          <p:val>
                                            <p:fltVal val="0"/>
                                          </p:val>
                                        </p:tav>
                                        <p:tav tm="100000">
                                          <p:val>
                                            <p:strVal val="#ppt_h"/>
                                          </p:val>
                                        </p:tav>
                                      </p:tavLst>
                                    </p:anim>
                                    <p:animEffect filter="fade" transition="in">
                                      <p:cBhvr>
                                        <p:cTn dur="500" id="31"/>
                                        <p:tgtEl>
                                          <p:spTgt spid="15"/>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22" presetSubtype="1">
                                  <p:stCondLst>
                                    <p:cond delay="0"/>
                                  </p:stCondLst>
                                  <p:childTnLst>
                                    <p:set>
                                      <p:cBhvr>
                                        <p:cTn dur="1" fill="hold" id="35">
                                          <p:stCondLst>
                                            <p:cond delay="0"/>
                                          </p:stCondLst>
                                        </p:cTn>
                                        <p:tgtEl>
                                          <p:spTgt spid="7"/>
                                        </p:tgtEl>
                                        <p:attrNameLst>
                                          <p:attrName>style.visibility</p:attrName>
                                        </p:attrNameLst>
                                      </p:cBhvr>
                                      <p:to>
                                        <p:strVal val="visible"/>
                                      </p:to>
                                    </p:set>
                                    <p:animEffect filter="wipe(up)" transition="in">
                                      <p:cBhvr>
                                        <p:cTn dur="500" id="36"/>
                                        <p:tgtEl>
                                          <p:spTgt spid="7"/>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8"/>
                                        </p:tgtEl>
                                        <p:attrNameLst>
                                          <p:attrName>style.visibility</p:attrName>
                                        </p:attrNameLst>
                                      </p:cBhvr>
                                      <p:to>
                                        <p:strVal val="visible"/>
                                      </p:to>
                                    </p:set>
                                    <p:animEffect filter="wipe(up)" transition="in">
                                      <p:cBhvr>
                                        <p:cTn dur="500" id="39"/>
                                        <p:tgtEl>
                                          <p:spTgt spid="8"/>
                                        </p:tgtEl>
                                      </p:cBhvr>
                                    </p:animEffect>
                                  </p:childTnLst>
                                </p:cTn>
                              </p:par>
                              <p:par>
                                <p:cTn fill="hold" grpId="0" id="40" nodeType="withEffect" presetClass="entr" presetID="22" presetSubtype="1">
                                  <p:stCondLst>
                                    <p:cond delay="0"/>
                                  </p:stCondLst>
                                  <p:childTnLst>
                                    <p:set>
                                      <p:cBhvr>
                                        <p:cTn dur="1" fill="hold" id="41">
                                          <p:stCondLst>
                                            <p:cond delay="0"/>
                                          </p:stCondLst>
                                        </p:cTn>
                                        <p:tgtEl>
                                          <p:spTgt spid="9"/>
                                        </p:tgtEl>
                                        <p:attrNameLst>
                                          <p:attrName>style.visibility</p:attrName>
                                        </p:attrNameLst>
                                      </p:cBhvr>
                                      <p:to>
                                        <p:strVal val="visible"/>
                                      </p:to>
                                    </p:set>
                                    <p:animEffect filter="wipe(up)" transition="in">
                                      <p:cBhvr>
                                        <p:cTn dur="500" id="42"/>
                                        <p:tgtEl>
                                          <p:spTgt spid="9"/>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 presetSubtype="2">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additive="base">
                                        <p:cTn dur="500" fill="hold" id="47"/>
                                        <p:tgtEl>
                                          <p:spTgt spid="10"/>
                                        </p:tgtEl>
                                        <p:attrNameLst>
                                          <p:attrName>ppt_x</p:attrName>
                                        </p:attrNameLst>
                                      </p:cBhvr>
                                      <p:tavLst>
                                        <p:tav tm="0">
                                          <p:val>
                                            <p:strVal val="1+#ppt_w/2"/>
                                          </p:val>
                                        </p:tav>
                                        <p:tav tm="100000">
                                          <p:val>
                                            <p:strVal val="#ppt_x"/>
                                          </p:val>
                                        </p:tav>
                                      </p:tavLst>
                                    </p:anim>
                                    <p:anim calcmode="lin" valueType="num">
                                      <p:cBhvr additive="base">
                                        <p:cTn dur="500" fill="hold" id="48"/>
                                        <p:tgtEl>
                                          <p:spTgt spid="10"/>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500" fill="hold" id="51"/>
                                        <p:tgtEl>
                                          <p:spTgt spid="11"/>
                                        </p:tgtEl>
                                        <p:attrNameLst>
                                          <p:attrName>ppt_x</p:attrName>
                                        </p:attrNameLst>
                                      </p:cBhvr>
                                      <p:tavLst>
                                        <p:tav tm="0">
                                          <p:val>
                                            <p:strVal val="1+#ppt_w/2"/>
                                          </p:val>
                                        </p:tav>
                                        <p:tav tm="100000">
                                          <p:val>
                                            <p:strVal val="#ppt_x"/>
                                          </p:val>
                                        </p:tav>
                                      </p:tavLst>
                                    </p:anim>
                                    <p:anim calcmode="lin" valueType="num">
                                      <p:cBhvr additive="base">
                                        <p:cTn dur="500" fill="hold" id="52"/>
                                        <p:tgtEl>
                                          <p:spTgt spid="11"/>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12"/>
                                        </p:tgtEl>
                                        <p:attrNameLst>
                                          <p:attrName>style.visibility</p:attrName>
                                        </p:attrNameLst>
                                      </p:cBhvr>
                                      <p:to>
                                        <p:strVal val="visible"/>
                                      </p:to>
                                    </p:set>
                                    <p:anim calcmode="lin" valueType="num">
                                      <p:cBhvr additive="base">
                                        <p:cTn dur="500" fill="hold" id="55"/>
                                        <p:tgtEl>
                                          <p:spTgt spid="12"/>
                                        </p:tgtEl>
                                        <p:attrNameLst>
                                          <p:attrName>ppt_x</p:attrName>
                                        </p:attrNameLst>
                                      </p:cBhvr>
                                      <p:tavLst>
                                        <p:tav tm="0">
                                          <p:val>
                                            <p:strVal val="1+#ppt_w/2"/>
                                          </p:val>
                                        </p:tav>
                                        <p:tav tm="100000">
                                          <p:val>
                                            <p:strVal val="#ppt_x"/>
                                          </p:val>
                                        </p:tav>
                                      </p:tavLst>
                                    </p:anim>
                                    <p:anim calcmode="lin" valueType="num">
                                      <p:cBhvr additive="base">
                                        <p:cTn dur="500" fill="hold" id="56"/>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Oval 6"/>
          <p:cNvSpPr>
            <a:spLocks noChangeArrowheads="1"/>
          </p:cNvSpPr>
          <p:nvPr/>
        </p:nvSpPr>
        <p:spPr bwMode="auto">
          <a:xfrm>
            <a:off x="1413761" y="1034761"/>
            <a:ext cx="3768047" cy="3769237"/>
          </a:xfrm>
          <a:prstGeom prst="ellipse">
            <a:avLst/>
          </a:prstGeom>
          <a:noFill/>
          <a:ln cmpd="sng" w="9">
            <a:solidFill>
              <a:srgbClr val="977201"/>
            </a:solidFill>
            <a:prstDash val="dash"/>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4" name="Oval 10"/>
          <p:cNvSpPr>
            <a:spLocks noChangeArrowheads="1"/>
          </p:cNvSpPr>
          <p:nvPr/>
        </p:nvSpPr>
        <p:spPr bwMode="auto">
          <a:xfrm>
            <a:off x="4238012" y="1206145"/>
            <a:ext cx="439169" cy="439169"/>
          </a:xfrm>
          <a:prstGeom prst="ellipse">
            <a:avLst/>
          </a:prstGeom>
          <a:solidFill>
            <a:schemeClr val="bg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b="1" lang="en-US" sz="1799">
                <a:solidFill>
                  <a:schemeClr val="accent2"/>
                </a:solidFill>
                <a:latin charset="-122" pitchFamily="34" typeface="微软雅黑"/>
                <a:ea charset="-122" pitchFamily="34" typeface="微软雅黑"/>
              </a:rPr>
              <a:t>1</a:t>
            </a:r>
          </a:p>
        </p:txBody>
      </p:sp>
      <p:sp>
        <p:nvSpPr>
          <p:cNvPr id="25" name="Oval 11"/>
          <p:cNvSpPr>
            <a:spLocks noChangeArrowheads="1"/>
          </p:cNvSpPr>
          <p:nvPr/>
        </p:nvSpPr>
        <p:spPr bwMode="auto">
          <a:xfrm>
            <a:off x="4238012" y="4193448"/>
            <a:ext cx="439169" cy="439169"/>
          </a:xfrm>
          <a:prstGeom prst="ellipse">
            <a:avLst/>
          </a:prstGeom>
          <a:solidFill>
            <a:schemeClr val="tx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b="1" lang="en-US" sz="1799">
                <a:solidFill>
                  <a:schemeClr val="accent2"/>
                </a:solidFill>
                <a:latin charset="-122" pitchFamily="34" typeface="微软雅黑"/>
                <a:ea charset="-122" pitchFamily="34" typeface="微软雅黑"/>
              </a:rPr>
              <a:t>5</a:t>
            </a:r>
          </a:p>
        </p:txBody>
      </p:sp>
      <p:sp>
        <p:nvSpPr>
          <p:cNvPr id="29" name="Oval 12"/>
          <p:cNvSpPr>
            <a:spLocks noChangeArrowheads="1"/>
          </p:cNvSpPr>
          <p:nvPr/>
        </p:nvSpPr>
        <p:spPr bwMode="auto">
          <a:xfrm>
            <a:off x="4766443" y="3499585"/>
            <a:ext cx="440359" cy="439169"/>
          </a:xfrm>
          <a:prstGeom prst="ellipse">
            <a:avLst/>
          </a:prstGeom>
          <a:solidFill>
            <a:schemeClr val="tx2"/>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b="1" lang="en-US" sz="1799">
                <a:solidFill>
                  <a:schemeClr val="accent2"/>
                </a:solidFill>
                <a:latin charset="-122" pitchFamily="34" typeface="微软雅黑"/>
                <a:ea charset="-122" pitchFamily="34" typeface="微软雅黑"/>
              </a:rPr>
              <a:t>4</a:t>
            </a:r>
          </a:p>
        </p:txBody>
      </p:sp>
      <p:sp>
        <p:nvSpPr>
          <p:cNvPr id="30" name="Oval 13"/>
          <p:cNvSpPr>
            <a:spLocks noChangeArrowheads="1"/>
          </p:cNvSpPr>
          <p:nvPr/>
        </p:nvSpPr>
        <p:spPr bwMode="auto">
          <a:xfrm>
            <a:off x="4766443" y="1900010"/>
            <a:ext cx="440359" cy="439169"/>
          </a:xfrm>
          <a:prstGeom prst="ellipse">
            <a:avLst/>
          </a:prstGeom>
          <a:solidFill>
            <a:schemeClr val="tx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b="1" lang="en-US" sz="1799">
                <a:solidFill>
                  <a:schemeClr val="accent2"/>
                </a:solidFill>
                <a:latin charset="-122" pitchFamily="34" typeface="微软雅黑"/>
                <a:ea charset="-122" pitchFamily="34" typeface="微软雅黑"/>
              </a:rPr>
              <a:t>2</a:t>
            </a:r>
          </a:p>
        </p:txBody>
      </p:sp>
      <p:sp>
        <p:nvSpPr>
          <p:cNvPr id="31" name="Oval 14"/>
          <p:cNvSpPr>
            <a:spLocks noChangeArrowheads="1"/>
          </p:cNvSpPr>
          <p:nvPr/>
        </p:nvSpPr>
        <p:spPr bwMode="auto">
          <a:xfrm>
            <a:off x="4937826" y="2699796"/>
            <a:ext cx="439169" cy="439169"/>
          </a:xfrm>
          <a:prstGeom prst="ellipse">
            <a:avLst/>
          </a:prstGeom>
          <a:solidFill>
            <a:schemeClr val="bg2"/>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b="1" lang="en-US" sz="1799">
                <a:solidFill>
                  <a:schemeClr val="accent2"/>
                </a:solidFill>
                <a:latin charset="-122" pitchFamily="34" typeface="微软雅黑"/>
                <a:ea charset="-122" pitchFamily="34" typeface="微软雅黑"/>
              </a:rPr>
              <a:t>3</a:t>
            </a:r>
          </a:p>
        </p:txBody>
      </p:sp>
      <p:sp>
        <p:nvSpPr>
          <p:cNvPr id="32" name="TextBox 19"/>
          <p:cNvSpPr txBox="1">
            <a:spLocks noChangeArrowheads="1"/>
          </p:cNvSpPr>
          <p:nvPr/>
        </p:nvSpPr>
        <p:spPr bwMode="auto">
          <a:xfrm>
            <a:off x="4937824" y="1151126"/>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accent1"/>
                </a:solidFill>
                <a:latin charset="-122" pitchFamily="34" typeface="微软雅黑"/>
                <a:ea charset="-122" pitchFamily="34" typeface="微软雅黑"/>
              </a:rPr>
              <a:t>这里可以添加主要内容这里可以添加主要内容这里可以添加</a:t>
            </a:r>
          </a:p>
        </p:txBody>
      </p:sp>
      <p:sp>
        <p:nvSpPr>
          <p:cNvPr id="33" name="Oval 7"/>
          <p:cNvSpPr>
            <a:spLocks noChangeArrowheads="1"/>
          </p:cNvSpPr>
          <p:nvPr/>
        </p:nvSpPr>
        <p:spPr bwMode="auto">
          <a:xfrm>
            <a:off x="1331640" y="1239469"/>
            <a:ext cx="3338399" cy="3336019"/>
          </a:xfrm>
          <a:prstGeom prst="ellipse">
            <a:avLst/>
          </a:prstGeom>
          <a:solidFill>
            <a:schemeClr val="bg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4" name="Oval 8"/>
          <p:cNvSpPr>
            <a:spLocks noChangeArrowheads="1"/>
          </p:cNvSpPr>
          <p:nvPr/>
        </p:nvSpPr>
        <p:spPr bwMode="auto">
          <a:xfrm>
            <a:off x="1560149" y="1466792"/>
            <a:ext cx="2881378" cy="2881377"/>
          </a:xfrm>
          <a:prstGeom prst="ellipse">
            <a:avLst/>
          </a:prstGeom>
          <a:blipFill dpi="0" rotWithShape="1">
            <a:blip r:embed="rId3"/>
            <a:stretch>
              <a:fillRect r="-5000"/>
            </a:stretch>
          </a:blip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5" name="Oval 9"/>
          <p:cNvSpPr>
            <a:spLocks noChangeArrowheads="1"/>
          </p:cNvSpPr>
          <p:nvPr/>
        </p:nvSpPr>
        <p:spPr bwMode="auto">
          <a:xfrm>
            <a:off x="1404238" y="3509103"/>
            <a:ext cx="814070" cy="814070"/>
          </a:xfrm>
          <a:prstGeom prst="ellipse">
            <a:avLst/>
          </a:prstGeom>
          <a:solidFill>
            <a:schemeClr val="tx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accent2"/>
              </a:solidFill>
            </a:endParaRPr>
          </a:p>
        </p:txBody>
      </p:sp>
      <p:sp>
        <p:nvSpPr>
          <p:cNvPr id="36" name="TextBox 18"/>
          <p:cNvSpPr txBox="1">
            <a:spLocks noChangeArrowheads="1"/>
          </p:cNvSpPr>
          <p:nvPr/>
        </p:nvSpPr>
        <p:spPr bwMode="auto">
          <a:xfrm>
            <a:off x="1520874" y="3647161"/>
            <a:ext cx="580798" cy="548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chemeClr val="accent2"/>
                </a:solidFill>
                <a:latin charset="-122" pitchFamily="34" typeface="微软雅黑"/>
                <a:ea charset="-122" pitchFamily="34" typeface="微软雅黑"/>
              </a:rPr>
              <a:t>添加</a:t>
            </a:r>
          </a:p>
          <a:p>
            <a:pPr algn="ctr" eaLnBrk="1" hangingPunct="1"/>
            <a:r>
              <a:rPr altLang="en-US" lang="zh-CN" sz="1499">
                <a:solidFill>
                  <a:schemeClr val="accent2"/>
                </a:solidFill>
                <a:latin charset="-122" pitchFamily="34" typeface="微软雅黑"/>
                <a:ea charset="-122" pitchFamily="34" typeface="微软雅黑"/>
              </a:rPr>
              <a:t>标题</a:t>
            </a:r>
          </a:p>
        </p:txBody>
      </p:sp>
      <p:sp>
        <p:nvSpPr>
          <p:cNvPr id="37" name="TextBox 19"/>
          <p:cNvSpPr txBox="1">
            <a:spLocks noChangeArrowheads="1"/>
          </p:cNvSpPr>
          <p:nvPr/>
        </p:nvSpPr>
        <p:spPr bwMode="auto">
          <a:xfrm>
            <a:off x="5335479" y="1911276"/>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accent1"/>
                </a:solidFill>
                <a:latin charset="-122" pitchFamily="34" typeface="微软雅黑"/>
                <a:ea charset="-122" pitchFamily="34" typeface="微软雅黑"/>
              </a:rPr>
              <a:t>这里可以添加主要内容这里可以添加主要内容这里可以添加</a:t>
            </a:r>
          </a:p>
        </p:txBody>
      </p:sp>
      <p:sp>
        <p:nvSpPr>
          <p:cNvPr id="38" name="TextBox 19"/>
          <p:cNvSpPr txBox="1">
            <a:spLocks noChangeArrowheads="1"/>
          </p:cNvSpPr>
          <p:nvPr/>
        </p:nvSpPr>
        <p:spPr bwMode="auto">
          <a:xfrm>
            <a:off x="5479495" y="2703364"/>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accent1"/>
                </a:solidFill>
                <a:latin charset="-122" pitchFamily="34" typeface="微软雅黑"/>
                <a:ea charset="-122" pitchFamily="34" typeface="微软雅黑"/>
              </a:rPr>
              <a:t>这里可以添加主要内容这里可以添加主要内容这里可以添加</a:t>
            </a:r>
          </a:p>
        </p:txBody>
      </p:sp>
      <p:sp>
        <p:nvSpPr>
          <p:cNvPr id="39" name="TextBox 19"/>
          <p:cNvSpPr txBox="1">
            <a:spLocks noChangeArrowheads="1"/>
          </p:cNvSpPr>
          <p:nvPr/>
        </p:nvSpPr>
        <p:spPr bwMode="auto">
          <a:xfrm>
            <a:off x="5278212" y="3538644"/>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accent1"/>
                </a:solidFill>
                <a:latin charset="-122" pitchFamily="34" typeface="微软雅黑"/>
                <a:ea charset="-122" pitchFamily="34" typeface="微软雅黑"/>
              </a:rPr>
              <a:t>这里可以添加主要内容这里可以添加主要内容这里可以添加</a:t>
            </a:r>
          </a:p>
        </p:txBody>
      </p:sp>
      <p:sp>
        <p:nvSpPr>
          <p:cNvPr id="40" name="TextBox 19"/>
          <p:cNvSpPr txBox="1">
            <a:spLocks noChangeArrowheads="1"/>
          </p:cNvSpPr>
          <p:nvPr/>
        </p:nvSpPr>
        <p:spPr bwMode="auto">
          <a:xfrm>
            <a:off x="4830626" y="4232508"/>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accent1"/>
                </a:solidFill>
                <a:latin charset="-122" pitchFamily="34" typeface="微软雅黑"/>
                <a:ea charset="-122" pitchFamily="34" typeface="微软雅黑"/>
              </a:rPr>
              <a:t>这里可以添加主要内容这里可以添加主要内容这里可以添加</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20" name="文本框 19"/>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80099017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par>
                                <p:cTn fill="hold" grpId="0" id="10" nodeType="withEffect" presetClass="entr" presetID="21" presetSubtype="1">
                                  <p:stCondLst>
                                    <p:cond delay="0"/>
                                  </p:stCondLst>
                                  <p:childTnLst>
                                    <p:set>
                                      <p:cBhvr>
                                        <p:cTn dur="1" fill="hold" id="11">
                                          <p:stCondLst>
                                            <p:cond delay="0"/>
                                          </p:stCondLst>
                                        </p:cTn>
                                        <p:tgtEl>
                                          <p:spTgt spid="33"/>
                                        </p:tgtEl>
                                        <p:attrNameLst>
                                          <p:attrName>style.visibility</p:attrName>
                                        </p:attrNameLst>
                                      </p:cBhvr>
                                      <p:to>
                                        <p:strVal val="visible"/>
                                      </p:to>
                                    </p:set>
                                    <p:animEffect filter="wheel(1)" transition="in">
                                      <p:cBhvr>
                                        <p:cTn dur="1000" id="12"/>
                                        <p:tgtEl>
                                          <p:spTgt spid="33"/>
                                        </p:tgtEl>
                                      </p:cBhvr>
                                    </p:animEffect>
                                  </p:childTnLst>
                                </p:cTn>
                              </p:par>
                            </p:childTnLst>
                          </p:cTn>
                        </p:par>
                        <p:par>
                          <p:cTn fill="hold" id="13" nodeType="afterGroup">
                            <p:stCondLst>
                              <p:cond delay="1000"/>
                            </p:stCondLst>
                            <p:childTnLst>
                              <p:par>
                                <p:cTn fill="hold" grpId="0" id="14" nodeType="afterEffect" presetClass="entr" presetID="21" presetSubtype="1">
                                  <p:stCondLst>
                                    <p:cond delay="0"/>
                                  </p:stCondLst>
                                  <p:childTnLst>
                                    <p:set>
                                      <p:cBhvr>
                                        <p:cTn dur="1" fill="hold" id="15">
                                          <p:stCondLst>
                                            <p:cond delay="0"/>
                                          </p:stCondLst>
                                        </p:cTn>
                                        <p:tgtEl>
                                          <p:spTgt spid="23"/>
                                        </p:tgtEl>
                                        <p:attrNameLst>
                                          <p:attrName>style.visibility</p:attrName>
                                        </p:attrNameLst>
                                      </p:cBhvr>
                                      <p:to>
                                        <p:strVal val="visible"/>
                                      </p:to>
                                    </p:set>
                                    <p:animEffect filter="wheel(1)" transition="in">
                                      <p:cBhvr>
                                        <p:cTn dur="2000" id="16"/>
                                        <p:tgtEl>
                                          <p:spTgt spid="23"/>
                                        </p:tgtEl>
                                      </p:cBhvr>
                                    </p:animEffect>
                                  </p:childTnLst>
                                </p:cTn>
                              </p:par>
                            </p:childTnLst>
                          </p:cTn>
                        </p:par>
                        <p:par>
                          <p:cTn fill="hold" id="17" nodeType="afterGroup">
                            <p:stCondLst>
                              <p:cond delay="3000"/>
                            </p:stCondLst>
                            <p:childTnLst>
                              <p:par>
                                <p:cTn fill="hold" grpId="0" id="18" nodeType="afterEffect" presetClass="entr" presetID="1" presetSubtype="0">
                                  <p:stCondLst>
                                    <p:cond delay="0"/>
                                  </p:stCondLst>
                                  <p:childTnLst>
                                    <p:set>
                                      <p:cBhvr>
                                        <p:cTn dur="1" fill="hold" id="19">
                                          <p:stCondLst>
                                            <p:cond delay="0"/>
                                          </p:stCondLst>
                                        </p:cTn>
                                        <p:tgtEl>
                                          <p:spTgt spid="24"/>
                                        </p:tgtEl>
                                        <p:attrNameLst>
                                          <p:attrName>style.visibility</p:attrName>
                                        </p:attrNameLst>
                                      </p:cBhvr>
                                      <p:to>
                                        <p:strVal val="visible"/>
                                      </p:to>
                                    </p:set>
                                  </p:childTnLst>
                                </p:cTn>
                              </p:par>
                              <p:par>
                                <p:cTn fill="hold" grpId="0" id="20" nodeType="withEffect" presetClass="entr" presetID="1" presetSubtype="0">
                                  <p:stCondLst>
                                    <p:cond delay="0"/>
                                  </p:stCondLst>
                                  <p:childTnLst>
                                    <p:set>
                                      <p:cBhvr>
                                        <p:cTn dur="1" fill="hold" id="21">
                                          <p:stCondLst>
                                            <p:cond delay="0"/>
                                          </p:stCondLst>
                                        </p:cTn>
                                        <p:tgtEl>
                                          <p:spTgt spid="30"/>
                                        </p:tgtEl>
                                        <p:attrNameLst>
                                          <p:attrName>style.visibility</p:attrName>
                                        </p:attrNameLst>
                                      </p:cBhvr>
                                      <p:to>
                                        <p:strVal val="visible"/>
                                      </p:to>
                                    </p:set>
                                  </p:childTnLst>
                                </p:cTn>
                              </p:par>
                              <p:par>
                                <p:cTn fill="hold" grpId="0" id="22" nodeType="withEffect" presetClass="entr" presetID="1" presetSubtype="0">
                                  <p:stCondLst>
                                    <p:cond delay="0"/>
                                  </p:stCondLst>
                                  <p:childTnLst>
                                    <p:set>
                                      <p:cBhvr>
                                        <p:cTn dur="1" fill="hold" id="23">
                                          <p:stCondLst>
                                            <p:cond delay="0"/>
                                          </p:stCondLst>
                                        </p:cTn>
                                        <p:tgtEl>
                                          <p:spTgt spid="31"/>
                                        </p:tgtEl>
                                        <p:attrNameLst>
                                          <p:attrName>style.visibility</p:attrName>
                                        </p:attrNameLst>
                                      </p:cBhvr>
                                      <p:to>
                                        <p:strVal val="visible"/>
                                      </p:to>
                                    </p:set>
                                  </p:childTnLst>
                                </p:cTn>
                              </p:par>
                              <p:par>
                                <p:cTn fill="hold" grpId="0" id="24" nodeType="withEffect" presetClass="entr" presetID="1" presetSubtype="0">
                                  <p:stCondLst>
                                    <p:cond delay="0"/>
                                  </p:stCondLst>
                                  <p:childTnLst>
                                    <p:set>
                                      <p:cBhvr>
                                        <p:cTn dur="1" fill="hold" id="25">
                                          <p:stCondLst>
                                            <p:cond delay="0"/>
                                          </p:stCondLst>
                                        </p:cTn>
                                        <p:tgtEl>
                                          <p:spTgt spid="29"/>
                                        </p:tgtEl>
                                        <p:attrNameLst>
                                          <p:attrName>style.visibility</p:attrName>
                                        </p:attrNameLst>
                                      </p:cBhvr>
                                      <p:to>
                                        <p:strVal val="visible"/>
                                      </p:to>
                                    </p:set>
                                  </p:childTnLst>
                                </p:cTn>
                              </p:par>
                              <p:par>
                                <p:cTn fill="hold" grpId="0" id="26" nodeType="withEffect" presetClass="entr" presetID="1" presetSubtype="0">
                                  <p:stCondLst>
                                    <p:cond delay="0"/>
                                  </p:stCondLst>
                                  <p:childTnLst>
                                    <p:set>
                                      <p:cBhvr>
                                        <p:cTn dur="1" fill="hold" id="27">
                                          <p:stCondLst>
                                            <p:cond delay="0"/>
                                          </p:stCondLst>
                                        </p:cTn>
                                        <p:tgtEl>
                                          <p:spTgt spid="25"/>
                                        </p:tgtEl>
                                        <p:attrNameLst>
                                          <p:attrName>style.visibility</p:attrName>
                                        </p:attrNameLst>
                                      </p:cBhvr>
                                      <p:to>
                                        <p:strVal val="visible"/>
                                      </p:to>
                                    </p:set>
                                  </p:childTnLst>
                                </p:cTn>
                              </p:par>
                              <p:par>
                                <p:cTn accel="50000" decel="50000" fill="hold" grpId="1" id="28" nodeType="withEffect" presetClass="path" presetID="35" presetSubtype="0">
                                  <p:stCondLst>
                                    <p:cond delay="0"/>
                                  </p:stCondLst>
                                  <p:childTnLst>
                                    <p:animMotion origin="layout" path="M 0 -4.93827E-07 L -0.23142 0.38735" pathEditMode="relative" ptsTypes="AA" rAng="0">
                                      <p:cBhvr>
                                        <p:cTn dur="500" fill="hold" id="29" spd="-99800"/>
                                        <p:tgtEl>
                                          <p:spTgt spid="24"/>
                                        </p:tgtEl>
                                        <p:attrNameLst>
                                          <p:attrName>ppt_x,ppt_y</p:attrName>
                                        </p:attrNameLst>
                                      </p:cBhvr>
                                      <p:rCtr x="-11580" y="19352"/>
                                    </p:animMotion>
                                  </p:childTnLst>
                                </p:cTn>
                              </p:par>
                              <p:par>
                                <p:cTn accel="50000" decel="50000" fill="hold" grpId="1" id="30" nodeType="withEffect" presetClass="path" presetID="35" presetSubtype="0">
                                  <p:stCondLst>
                                    <p:cond delay="0"/>
                                  </p:stCondLst>
                                  <p:childTnLst>
                                    <p:animMotion origin="layout" path="M -2.5E-06 2.96296E-06 L -0.30868 0.2074" pathEditMode="relative" ptsTypes="AA" rAng="0">
                                      <p:cBhvr>
                                        <p:cTn dur="500" fill="hold" id="31" spd="-99800"/>
                                        <p:tgtEl>
                                          <p:spTgt spid="30"/>
                                        </p:tgtEl>
                                        <p:attrNameLst>
                                          <p:attrName>ppt_x,ppt_y</p:attrName>
                                        </p:attrNameLst>
                                      </p:cBhvr>
                                      <p:rCtr x="-15434" y="10370"/>
                                    </p:animMotion>
                                  </p:childTnLst>
                                </p:cTn>
                              </p:par>
                              <p:par>
                                <p:cTn accel="50000" decel="50000" fill="hold" grpId="1" id="32" nodeType="withEffect" presetClass="path" presetID="35" presetSubtype="0">
                                  <p:stCondLst>
                                    <p:cond delay="0"/>
                                  </p:stCondLst>
                                  <p:childTnLst>
                                    <p:animMotion origin="layout" path="M 1.11111E-06 -2.59259E-06 L -0.33351 -2.59259E-06" pathEditMode="relative" ptsTypes="AA" rAng="0">
                                      <p:cBhvr>
                                        <p:cTn dur="500" fill="hold" id="33" spd="-99800"/>
                                        <p:tgtEl>
                                          <p:spTgt spid="31"/>
                                        </p:tgtEl>
                                        <p:attrNameLst>
                                          <p:attrName>ppt_x,ppt_y</p:attrName>
                                        </p:attrNameLst>
                                      </p:cBhvr>
                                      <p:rCtr x="-16684" y="0"/>
                                    </p:animMotion>
                                  </p:childTnLst>
                                </p:cTn>
                              </p:par>
                              <p:par>
                                <p:cTn accel="50000" decel="50000" fill="hold" grpId="1" id="34" nodeType="withEffect" presetClass="path" presetID="35" presetSubtype="0">
                                  <p:stCondLst>
                                    <p:cond delay="0"/>
                                  </p:stCondLst>
                                  <p:childTnLst>
                                    <p:animMotion origin="layout" path="M -2.5E-06 4.93827E-07 L -0.30868 -0.20741" pathEditMode="relative" ptsTypes="AA" rAng="0">
                                      <p:cBhvr>
                                        <p:cTn dur="500" fill="hold" id="35" spd="-99800"/>
                                        <p:tgtEl>
                                          <p:spTgt spid="29"/>
                                        </p:tgtEl>
                                        <p:attrNameLst>
                                          <p:attrName>ppt_x,ppt_y</p:attrName>
                                        </p:attrNameLst>
                                      </p:cBhvr>
                                      <p:rCtr x="-15434" y="-10370"/>
                                    </p:animMotion>
                                  </p:childTnLst>
                                </p:cTn>
                              </p:par>
                              <p:par>
                                <p:cTn accel="50000" decel="50000" fill="hold" grpId="1" id="36" nodeType="withEffect" presetClass="path" presetID="35" presetSubtype="0">
                                  <p:stCondLst>
                                    <p:cond delay="0"/>
                                  </p:stCondLst>
                                  <p:childTnLst>
                                    <p:animMotion origin="layout" path="M 0 -4.69136E-06 L -0.23142 -0.38734" pathEditMode="relative" ptsTypes="AA" rAng="0">
                                      <p:cBhvr>
                                        <p:cTn dur="500" fill="hold" id="37" spd="-99800"/>
                                        <p:tgtEl>
                                          <p:spTgt spid="25"/>
                                        </p:tgtEl>
                                        <p:attrNameLst>
                                          <p:attrName>ppt_x,ppt_y</p:attrName>
                                        </p:attrNameLst>
                                      </p:cBhvr>
                                      <p:rCtr x="-11580" y="-19383"/>
                                    </p:animMotion>
                                  </p:childTnLst>
                                </p:cTn>
                              </p:par>
                            </p:childTnLst>
                          </p:cTn>
                        </p:par>
                        <p:par>
                          <p:cTn fill="hold" id="38" nodeType="afterGroup">
                            <p:stCondLst>
                              <p:cond delay="3500"/>
                            </p:stCondLst>
                            <p:childTnLst>
                              <p:par>
                                <p:cTn fill="hold" grpId="0" id="39" nodeType="afterEffect" presetClass="entr" presetID="52" presetSubtype="0">
                                  <p:stCondLst>
                                    <p:cond delay="0"/>
                                  </p:stCondLst>
                                  <p:childTnLst>
                                    <p:set>
                                      <p:cBhvr>
                                        <p:cTn dur="1" fill="hold" id="40">
                                          <p:stCondLst>
                                            <p:cond delay="0"/>
                                          </p:stCondLst>
                                        </p:cTn>
                                        <p:tgtEl>
                                          <p:spTgt spid="35"/>
                                        </p:tgtEl>
                                        <p:attrNameLst>
                                          <p:attrName>style.visibility</p:attrName>
                                        </p:attrNameLst>
                                      </p:cBhvr>
                                      <p:to>
                                        <p:strVal val="visible"/>
                                      </p:to>
                                    </p:set>
                                    <p:animScale>
                                      <p:cBhvr>
                                        <p:cTn decel="50000" dur="1000" fill="hold" id="41">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2">
                                          <p:stCondLst>
                                            <p:cond delay="0"/>
                                          </p:stCondLst>
                                        </p:cTn>
                                        <p:tgtEl>
                                          <p:spTgt spid="35"/>
                                        </p:tgtEl>
                                        <p:attrNameLst>
                                          <p:attrName>ppt_x,ppt_y</p:attrName>
                                        </p:attrNameLst>
                                      </p:cBhvr>
                                      <p:rCtr x="0" y="0"/>
                                    </p:animMotion>
                                    <p:animEffect filter="fade" transition="in">
                                      <p:cBhvr>
                                        <p:cTn dur="1000" id="43"/>
                                        <p:tgtEl>
                                          <p:spTgt spid="35"/>
                                        </p:tgtEl>
                                      </p:cBhvr>
                                    </p:animEffect>
                                  </p:childTnLst>
                                </p:cTn>
                              </p:par>
                              <p:par>
                                <p:cTn fill="hold" grpId="0" id="44" nodeType="withEffect" presetClass="entr" presetID="52" presetSubtype="0">
                                  <p:stCondLst>
                                    <p:cond delay="0"/>
                                  </p:stCondLst>
                                  <p:childTnLst>
                                    <p:set>
                                      <p:cBhvr>
                                        <p:cTn dur="1" fill="hold" id="45">
                                          <p:stCondLst>
                                            <p:cond delay="0"/>
                                          </p:stCondLst>
                                        </p:cTn>
                                        <p:tgtEl>
                                          <p:spTgt spid="36"/>
                                        </p:tgtEl>
                                        <p:attrNameLst>
                                          <p:attrName>style.visibility</p:attrName>
                                        </p:attrNameLst>
                                      </p:cBhvr>
                                      <p:to>
                                        <p:strVal val="visible"/>
                                      </p:to>
                                    </p:set>
                                    <p:animScale>
                                      <p:cBhvr>
                                        <p:cTn decel="50000" dur="1000" fill="hold" id="46">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7">
                                          <p:stCondLst>
                                            <p:cond delay="0"/>
                                          </p:stCondLst>
                                        </p:cTn>
                                        <p:tgtEl>
                                          <p:spTgt spid="36"/>
                                        </p:tgtEl>
                                        <p:attrNameLst>
                                          <p:attrName>ppt_x,ppt_y</p:attrName>
                                        </p:attrNameLst>
                                      </p:cBhvr>
                                      <p:rCtr x="0" y="0"/>
                                    </p:animMotion>
                                    <p:animEffect filter="fade" transition="in">
                                      <p:cBhvr>
                                        <p:cTn dur="1000" id="48"/>
                                        <p:tgtEl>
                                          <p:spTgt spid="36"/>
                                        </p:tgtEl>
                                      </p:cBhvr>
                                    </p:animEffect>
                                  </p:childTnLst>
                                </p:cTn>
                              </p:par>
                            </p:childTnLst>
                          </p:cTn>
                        </p:par>
                        <p:par>
                          <p:cTn fill="hold" id="49" nodeType="afterGroup">
                            <p:stCondLst>
                              <p:cond delay="4500"/>
                            </p:stCondLst>
                            <p:childTnLst>
                              <p:par>
                                <p:cTn fill="hold" grpId="0" id="50" nodeType="afterEffect" presetClass="entr" presetID="22" presetSubtype="8">
                                  <p:stCondLst>
                                    <p:cond delay="0"/>
                                  </p:stCondLst>
                                  <p:childTnLst>
                                    <p:set>
                                      <p:cBhvr>
                                        <p:cTn dur="1" fill="hold" id="51">
                                          <p:stCondLst>
                                            <p:cond delay="0"/>
                                          </p:stCondLst>
                                        </p:cTn>
                                        <p:tgtEl>
                                          <p:spTgt spid="32"/>
                                        </p:tgtEl>
                                        <p:attrNameLst>
                                          <p:attrName>style.visibility</p:attrName>
                                        </p:attrNameLst>
                                      </p:cBhvr>
                                      <p:to>
                                        <p:strVal val="visible"/>
                                      </p:to>
                                    </p:set>
                                    <p:animEffect filter="wipe(left)" transition="in">
                                      <p:cBhvr>
                                        <p:cTn dur="500" id="52"/>
                                        <p:tgtEl>
                                          <p:spTgt spid="32"/>
                                        </p:tgtEl>
                                      </p:cBhvr>
                                    </p:animEffect>
                                  </p:childTnLst>
                                </p:cTn>
                              </p:par>
                            </p:childTnLst>
                          </p:cTn>
                        </p:par>
                        <p:par>
                          <p:cTn fill="hold" id="53" nodeType="afterGroup">
                            <p:stCondLst>
                              <p:cond delay="5000"/>
                            </p:stCondLst>
                            <p:childTnLst>
                              <p:par>
                                <p:cTn fill="hold" grpId="0" id="54" nodeType="afterEffect" presetClass="entr" presetID="22" presetSubtype="8">
                                  <p:stCondLst>
                                    <p:cond delay="0"/>
                                  </p:stCondLst>
                                  <p:childTnLst>
                                    <p:set>
                                      <p:cBhvr>
                                        <p:cTn dur="1" fill="hold" id="55">
                                          <p:stCondLst>
                                            <p:cond delay="0"/>
                                          </p:stCondLst>
                                        </p:cTn>
                                        <p:tgtEl>
                                          <p:spTgt spid="37"/>
                                        </p:tgtEl>
                                        <p:attrNameLst>
                                          <p:attrName>style.visibility</p:attrName>
                                        </p:attrNameLst>
                                      </p:cBhvr>
                                      <p:to>
                                        <p:strVal val="visible"/>
                                      </p:to>
                                    </p:set>
                                    <p:animEffect filter="wipe(left)" transition="in">
                                      <p:cBhvr>
                                        <p:cTn dur="500" id="56"/>
                                        <p:tgtEl>
                                          <p:spTgt spid="37"/>
                                        </p:tgtEl>
                                      </p:cBhvr>
                                    </p:animEffect>
                                  </p:childTnLst>
                                </p:cTn>
                              </p:par>
                            </p:childTnLst>
                          </p:cTn>
                        </p:par>
                        <p:par>
                          <p:cTn fill="hold" id="57" nodeType="afterGroup">
                            <p:stCondLst>
                              <p:cond delay="5500"/>
                            </p:stCondLst>
                            <p:childTnLst>
                              <p:par>
                                <p:cTn fill="hold" grpId="0" id="58" nodeType="afterEffect" presetClass="entr" presetID="22" presetSubtype="8">
                                  <p:stCondLst>
                                    <p:cond delay="0"/>
                                  </p:stCondLst>
                                  <p:childTnLst>
                                    <p:set>
                                      <p:cBhvr>
                                        <p:cTn dur="1" fill="hold" id="59">
                                          <p:stCondLst>
                                            <p:cond delay="0"/>
                                          </p:stCondLst>
                                        </p:cTn>
                                        <p:tgtEl>
                                          <p:spTgt spid="38"/>
                                        </p:tgtEl>
                                        <p:attrNameLst>
                                          <p:attrName>style.visibility</p:attrName>
                                        </p:attrNameLst>
                                      </p:cBhvr>
                                      <p:to>
                                        <p:strVal val="visible"/>
                                      </p:to>
                                    </p:set>
                                    <p:animEffect filter="wipe(left)" transition="in">
                                      <p:cBhvr>
                                        <p:cTn dur="500" id="60"/>
                                        <p:tgtEl>
                                          <p:spTgt spid="38"/>
                                        </p:tgtEl>
                                      </p:cBhvr>
                                    </p:animEffect>
                                  </p:childTnLst>
                                </p:cTn>
                              </p:par>
                            </p:childTnLst>
                          </p:cTn>
                        </p:par>
                        <p:par>
                          <p:cTn fill="hold" id="61" nodeType="afterGroup">
                            <p:stCondLst>
                              <p:cond delay="6000"/>
                            </p:stCondLst>
                            <p:childTnLst>
                              <p:par>
                                <p:cTn fill="hold" grpId="0" id="62" nodeType="afterEffect" presetClass="entr" presetID="22" presetSubtype="8">
                                  <p:stCondLst>
                                    <p:cond delay="0"/>
                                  </p:stCondLst>
                                  <p:childTnLst>
                                    <p:set>
                                      <p:cBhvr>
                                        <p:cTn dur="1" fill="hold" id="63">
                                          <p:stCondLst>
                                            <p:cond delay="0"/>
                                          </p:stCondLst>
                                        </p:cTn>
                                        <p:tgtEl>
                                          <p:spTgt spid="39"/>
                                        </p:tgtEl>
                                        <p:attrNameLst>
                                          <p:attrName>style.visibility</p:attrName>
                                        </p:attrNameLst>
                                      </p:cBhvr>
                                      <p:to>
                                        <p:strVal val="visible"/>
                                      </p:to>
                                    </p:set>
                                    <p:animEffect filter="wipe(left)" transition="in">
                                      <p:cBhvr>
                                        <p:cTn dur="500" id="64"/>
                                        <p:tgtEl>
                                          <p:spTgt spid="39"/>
                                        </p:tgtEl>
                                      </p:cBhvr>
                                    </p:animEffect>
                                  </p:childTnLst>
                                </p:cTn>
                              </p:par>
                            </p:childTnLst>
                          </p:cTn>
                        </p:par>
                        <p:par>
                          <p:cTn fill="hold" id="65" nodeType="afterGroup">
                            <p:stCondLst>
                              <p:cond delay="6500"/>
                            </p:stCondLst>
                            <p:childTnLst>
                              <p:par>
                                <p:cTn fill="hold" grpId="0" id="66" nodeType="afterEffect" presetClass="entr" presetID="22" presetSubtype="8">
                                  <p:stCondLst>
                                    <p:cond delay="0"/>
                                  </p:stCondLst>
                                  <p:childTnLst>
                                    <p:set>
                                      <p:cBhvr>
                                        <p:cTn dur="1" fill="hold" id="67">
                                          <p:stCondLst>
                                            <p:cond delay="0"/>
                                          </p:stCondLst>
                                        </p:cTn>
                                        <p:tgtEl>
                                          <p:spTgt spid="40"/>
                                        </p:tgtEl>
                                        <p:attrNameLst>
                                          <p:attrName>style.visibility</p:attrName>
                                        </p:attrNameLst>
                                      </p:cBhvr>
                                      <p:to>
                                        <p:strVal val="visible"/>
                                      </p:to>
                                    </p:set>
                                    <p:animEffect filter="wipe(left)" transition="in">
                                      <p:cBhvr>
                                        <p:cTn dur="500" id="68"/>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1" spid="24"/>
      <p:bldP grpId="0" spid="25"/>
      <p:bldP grpId="1" spid="25"/>
      <p:bldP grpId="0" spid="29"/>
      <p:bldP grpId="1" spid="29"/>
      <p:bldP grpId="0" spid="30"/>
      <p:bldP grpId="1" spid="30"/>
      <p:bldP grpId="0" spid="31"/>
      <p:bldP grpId="1" spid="31"/>
      <p:bldP grpId="0" spid="32"/>
      <p:bldP grpId="0" spid="33"/>
      <p:bldP grpId="0" spid="34"/>
      <p:bldP grpId="0" spid="35"/>
      <p:bldP grpId="0" spid="36"/>
      <p:bldP grpId="0" spid="37"/>
      <p:bldP grpId="0" spid="38"/>
      <p:bldP grpId="0" spid="39"/>
      <p:bldP grpId="0" spid="4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5053036" y="1781153"/>
            <a:ext cx="4090965" cy="1841728"/>
            <a:chOff x="5053036" y="1866998"/>
            <a:chExt cx="4090965" cy="1841728"/>
          </a:xfrm>
        </p:grpSpPr>
        <p:sp>
          <p:nvSpPr>
            <p:cNvPr id="50" name="任意多边形 49"/>
            <p:cNvSpPr/>
            <p:nvPr/>
          </p:nvSpPr>
          <p:spPr>
            <a:xfrm flipH="1">
              <a:off x="5231631" y="1866998"/>
              <a:ext cx="3912370" cy="1772091"/>
            </a:xfrm>
            <a:custGeom>
              <a:gdLst>
                <a:gd fmla="*/ 4058363 w 5216493" name="connsiteX0"/>
                <a:gd fmla="*/ 0 h 2362788" name="connsiteY0"/>
                <a:gd fmla="*/ 850234 w 5216493" name="connsiteX1"/>
                <a:gd fmla="*/ 0 h 2362788" name="connsiteY1"/>
                <a:gd fmla="*/ 850234 w 5216493" name="connsiteX2"/>
                <a:gd fmla="*/ 2032 h 2362788" name="connsiteY2"/>
                <a:gd fmla="*/ 0 w 5216493" name="connsiteX3"/>
                <a:gd fmla="*/ 2032 h 2362788" name="connsiteY3"/>
                <a:gd fmla="*/ 0 w 5216493" name="connsiteX4"/>
                <a:gd fmla="*/ 531904 h 2362788" name="connsiteY4"/>
                <a:gd fmla="*/ 1 w 5216493" name="connsiteX5"/>
                <a:gd fmla="*/ 531904 h 2362788" name="connsiteY5"/>
                <a:gd fmla="*/ 1 w 5216493" name="connsiteX6"/>
                <a:gd fmla="*/ 364801 h 2362788" name="connsiteY6"/>
                <a:gd fmla="*/ 850234 w 5216493" name="connsiteX7"/>
                <a:gd fmla="*/ 364801 h 2362788" name="connsiteY7"/>
                <a:gd fmla="*/ 850234 w 5216493" name="connsiteX8"/>
                <a:gd fmla="*/ 2362788 h 2362788" name="connsiteY8"/>
                <a:gd fmla="*/ 850235 w 5216493" name="connsiteX9"/>
                <a:gd fmla="*/ 2362788 h 2362788" name="connsiteY9"/>
                <a:gd fmla="*/ 850235 w 5216493" name="connsiteX10"/>
                <a:gd fmla="*/ 364801 h 2362788" name="connsiteY10"/>
                <a:gd fmla="*/ 1653870 w 5216493" name="connsiteX11"/>
                <a:gd fmla="*/ 364801 h 2362788" name="connsiteY11"/>
                <a:gd fmla="*/ 1653870 w 5216493" name="connsiteX12"/>
                <a:gd fmla="*/ 362769 h 2362788" name="connsiteY12"/>
                <a:gd fmla="*/ 3815944 w 5216493" name="connsiteX13"/>
                <a:gd fmla="*/ 362769 h 2362788" name="connsiteY13"/>
                <a:gd fmla="*/ 4860260 w 5216493" name="connsiteX14"/>
                <a:gd fmla="*/ 1407085 h 2362788" name="connsiteY14"/>
                <a:gd fmla="*/ 4860260 w 5216493" name="connsiteX15"/>
                <a:gd fmla="*/ 2125118 h 2362788" name="connsiteY15"/>
                <a:gd fmla="*/ 5216493 w 5216493" name="connsiteX16"/>
                <a:gd fmla="*/ 2125118 h 2362788" name="connsiteY16"/>
                <a:gd fmla="*/ 5216493 w 5216493" name="connsiteX17"/>
                <a:gd fmla="*/ 1158130 h 2362788" name="connsiteY17"/>
                <a:gd fmla="*/ 4058363 w 5216493" name="connsiteX18"/>
                <a:gd fmla="*/ 0 h 236278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2362788" w="5216493">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sp>
          <p:nvSpPr>
            <p:cNvPr id="51" name="椭圆 50"/>
            <p:cNvSpPr/>
            <p:nvPr/>
          </p:nvSpPr>
          <p:spPr>
            <a:xfrm>
              <a:off x="5053036" y="3212947"/>
              <a:ext cx="495779" cy="495779"/>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8F8F8"/>
                </a:solidFill>
                <a:latin charset="-122" pitchFamily="34" typeface="微软雅黑"/>
                <a:ea charset="-122" pitchFamily="34" typeface="微软雅黑"/>
              </a:endParaRPr>
            </a:p>
          </p:txBody>
        </p:sp>
        <p:sp>
          <p:nvSpPr>
            <p:cNvPr id="52" name="文本框 92"/>
            <p:cNvSpPr txBox="1"/>
            <p:nvPr/>
          </p:nvSpPr>
          <p:spPr>
            <a:xfrm>
              <a:off x="5095741" y="3320199"/>
              <a:ext cx="410370" cy="297028"/>
            </a:xfrm>
            <a:prstGeom prst="rect">
              <a:avLst/>
            </a:prstGeom>
            <a:noFill/>
          </p:spPr>
          <p:txBody>
            <a:bodyPr bIns="34290" lIns="68580" rIns="68580" rtlCol="0" tIns="34290" wrap="square">
              <a:spAutoFit/>
            </a:bodyPr>
            <a:lstStyle/>
            <a:p>
              <a:pPr algn="ctr"/>
              <a:r>
                <a:rPr altLang="zh-CN" lang="en-US" sz="1500">
                  <a:solidFill>
                    <a:schemeClr val="accent2"/>
                  </a:solidFill>
                  <a:latin charset="-122" pitchFamily="34" typeface="微软雅黑"/>
                  <a:ea charset="-122" pitchFamily="34" typeface="微软雅黑"/>
                </a:rPr>
                <a:t>01</a:t>
              </a:r>
            </a:p>
          </p:txBody>
        </p:sp>
      </p:grpSp>
      <p:grpSp>
        <p:nvGrpSpPr>
          <p:cNvPr id="53" name="组合 52"/>
          <p:cNvGrpSpPr/>
          <p:nvPr/>
        </p:nvGrpSpPr>
        <p:grpSpPr>
          <a:xfrm>
            <a:off x="5763484" y="2337145"/>
            <a:ext cx="3380515" cy="1285736"/>
            <a:chOff x="5763484" y="2422990"/>
            <a:chExt cx="3380515" cy="1285736"/>
          </a:xfrm>
        </p:grpSpPr>
        <p:sp>
          <p:nvSpPr>
            <p:cNvPr id="54" name="任意多边形 53"/>
            <p:cNvSpPr/>
            <p:nvPr/>
          </p:nvSpPr>
          <p:spPr>
            <a:xfrm flipH="1">
              <a:off x="5797656" y="2422990"/>
              <a:ext cx="3346343" cy="1037847"/>
            </a:xfrm>
            <a:custGeom>
              <a:gdLst>
                <a:gd fmla="*/ 1607999 w 4461791" name="connsiteX0"/>
                <a:gd fmla="*/ 0 h 1383796" name="connsiteY0"/>
                <a:gd fmla="*/ 0 w 4461791" name="connsiteX1"/>
                <a:gd fmla="*/ 0 h 1383796" name="connsiteY1"/>
                <a:gd fmla="*/ 0 w 4461791" name="connsiteX2"/>
                <a:gd fmla="*/ 566646 h 1383796" name="connsiteY2"/>
                <a:gd fmla="*/ 1 w 4461791" name="connsiteX3"/>
                <a:gd fmla="*/ 566646 h 1383796" name="connsiteY3"/>
                <a:gd fmla="*/ 1 w 4461791" name="connsiteX4"/>
                <a:gd fmla="*/ 387946 h 1383796" name="connsiteY4"/>
                <a:gd fmla="*/ 1603034 w 4461791" name="connsiteX5"/>
                <a:gd fmla="*/ 387946 h 1383796" name="connsiteY5"/>
                <a:gd fmla="*/ 1603034 w 4461791" name="connsiteX6"/>
                <a:gd fmla="*/ 384898 h 1383796" name="connsiteY6"/>
                <a:gd fmla="*/ 3653197 w 4461791" name="connsiteX7"/>
                <a:gd fmla="*/ 384898 h 1383796" name="connsiteY7"/>
                <a:gd fmla="*/ 4068091 w 4461791" name="connsiteX8"/>
                <a:gd fmla="*/ 799792 h 1383796" name="connsiteY8"/>
                <a:gd fmla="*/ 4068091 w 4461791" name="connsiteX9"/>
                <a:gd fmla="*/ 1383796 h 1383796" name="connsiteY9"/>
                <a:gd fmla="*/ 4461791 w 4461791" name="connsiteX10"/>
                <a:gd fmla="*/ 1383796 h 1383796" name="connsiteY10"/>
                <a:gd fmla="*/ 4461791 w 4461791" name="connsiteX11"/>
                <a:gd fmla="*/ 701914 h 1383796" name="connsiteY11"/>
                <a:gd fmla="*/ 3763050 w 4461791" name="connsiteX12"/>
                <a:gd fmla="*/ 3173 h 1383796" name="connsiteY12"/>
                <a:gd fmla="*/ 1607733 w 4461791" name="connsiteX13"/>
                <a:gd fmla="*/ 3173 h 1383796"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383796" w="4461791">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sp>
          <p:nvSpPr>
            <p:cNvPr id="55" name="椭圆 54"/>
            <p:cNvSpPr/>
            <p:nvPr/>
          </p:nvSpPr>
          <p:spPr>
            <a:xfrm>
              <a:off x="5763484" y="3212947"/>
              <a:ext cx="495779" cy="495779"/>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8F8F8"/>
                </a:solidFill>
                <a:latin charset="-122" pitchFamily="34" typeface="微软雅黑"/>
                <a:ea charset="-122" pitchFamily="34" typeface="微软雅黑"/>
              </a:endParaRPr>
            </a:p>
          </p:txBody>
        </p:sp>
        <p:sp>
          <p:nvSpPr>
            <p:cNvPr id="56" name="文本框 100"/>
            <p:cNvSpPr txBox="1"/>
            <p:nvPr/>
          </p:nvSpPr>
          <p:spPr>
            <a:xfrm>
              <a:off x="5843734" y="3320199"/>
              <a:ext cx="410370" cy="297028"/>
            </a:xfrm>
            <a:prstGeom prst="rect">
              <a:avLst/>
            </a:prstGeom>
            <a:noFill/>
          </p:spPr>
          <p:txBody>
            <a:bodyPr bIns="34290" lIns="68580" rIns="68580" rtlCol="0" tIns="34290" wrap="square">
              <a:spAutoFit/>
            </a:bodyPr>
            <a:lstStyle/>
            <a:p>
              <a:pPr algn="ctr"/>
              <a:r>
                <a:rPr altLang="zh-CN" lang="en-US" sz="1500">
                  <a:solidFill>
                    <a:schemeClr val="accent2"/>
                  </a:solidFill>
                  <a:latin charset="-122" pitchFamily="34" typeface="微软雅黑"/>
                  <a:ea charset="-122" pitchFamily="34" typeface="微软雅黑"/>
                </a:rPr>
                <a:t>03</a:t>
              </a:r>
            </a:p>
          </p:txBody>
        </p:sp>
      </p:grpSp>
      <p:grpSp>
        <p:nvGrpSpPr>
          <p:cNvPr id="57" name="组合 56"/>
          <p:cNvGrpSpPr/>
          <p:nvPr/>
        </p:nvGrpSpPr>
        <p:grpSpPr>
          <a:xfrm>
            <a:off x="5421773" y="2053230"/>
            <a:ext cx="3722225" cy="1569651"/>
            <a:chOff x="5421773" y="2139075"/>
            <a:chExt cx="3722225" cy="1569651"/>
          </a:xfrm>
        </p:grpSpPr>
        <p:sp>
          <p:nvSpPr>
            <p:cNvPr id="58" name="任意多边形 57"/>
            <p:cNvSpPr/>
            <p:nvPr/>
          </p:nvSpPr>
          <p:spPr>
            <a:xfrm flipH="1">
              <a:off x="5498806" y="2139075"/>
              <a:ext cx="3645192" cy="1321762"/>
            </a:xfrm>
            <a:custGeom>
              <a:gdLst>
                <a:gd fmla="*/ 3815940 w 4860256" name="connsiteX0"/>
                <a:gd fmla="*/ 0 h 1762349" name="connsiteY0"/>
                <a:gd fmla="*/ 990598 w 4860256" name="connsiteX1"/>
                <a:gd fmla="*/ 0 h 1762349" name="connsiteY1"/>
                <a:gd fmla="*/ 850231 w 4860256" name="connsiteX2"/>
                <a:gd fmla="*/ 0 h 1762349" name="connsiteY2"/>
                <a:gd fmla="*/ 0 w 4860256" name="connsiteX3"/>
                <a:gd fmla="*/ 0 h 1762349" name="connsiteY3"/>
                <a:gd fmla="*/ 0 w 4860256" name="connsiteX4"/>
                <a:gd fmla="*/ 395925 h 1762349" name="connsiteY4"/>
                <a:gd fmla="*/ 990598 w 4860256" name="connsiteX5"/>
                <a:gd fmla="*/ 395925 h 1762349" name="connsiteY5"/>
                <a:gd fmla="*/ 990598 w 4860256" name="connsiteX6"/>
                <a:gd fmla="*/ 392340 h 1762349" name="connsiteY6"/>
                <a:gd fmla="*/ 3763050 w 4860256" name="connsiteX7"/>
                <a:gd fmla="*/ 392340 h 1762349" name="connsiteY7"/>
                <a:gd fmla="*/ 4461791 w 4860256" name="connsiteX8"/>
                <a:gd fmla="*/ 1091081 h 1762349" name="connsiteY8"/>
                <a:gd fmla="*/ 4461791 w 4860256" name="connsiteX9"/>
                <a:gd fmla="*/ 1762349 h 1762349" name="connsiteY9"/>
                <a:gd fmla="*/ 4860256 w 4860256" name="connsiteX10"/>
                <a:gd fmla="*/ 1762349 h 1762349" name="connsiteY10"/>
                <a:gd fmla="*/ 4860256 w 4860256" name="connsiteX11"/>
                <a:gd fmla="*/ 1044316 h 1762349" name="connsiteY11"/>
                <a:gd fmla="*/ 3815940 w 4860256" name="connsiteX12"/>
                <a:gd fmla="*/ 0 h 176234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762349" w="4860256">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sp>
          <p:nvSpPr>
            <p:cNvPr id="59" name="椭圆 58"/>
            <p:cNvSpPr/>
            <p:nvPr/>
          </p:nvSpPr>
          <p:spPr>
            <a:xfrm>
              <a:off x="5421773" y="3212947"/>
              <a:ext cx="495779" cy="495779"/>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8F8F8"/>
                </a:solidFill>
                <a:latin charset="-122" pitchFamily="34" typeface="微软雅黑"/>
                <a:ea charset="-122" pitchFamily="34" typeface="微软雅黑"/>
              </a:endParaRPr>
            </a:p>
          </p:txBody>
        </p:sp>
        <p:sp>
          <p:nvSpPr>
            <p:cNvPr id="60" name="文本框 93"/>
            <p:cNvSpPr txBox="1"/>
            <p:nvPr/>
          </p:nvSpPr>
          <p:spPr>
            <a:xfrm>
              <a:off x="5468050" y="3320199"/>
              <a:ext cx="410370" cy="297028"/>
            </a:xfrm>
            <a:prstGeom prst="rect">
              <a:avLst/>
            </a:prstGeom>
            <a:noFill/>
          </p:spPr>
          <p:txBody>
            <a:bodyPr bIns="34290" lIns="68580" rIns="68580" rtlCol="0" tIns="34290" wrap="square">
              <a:spAutoFit/>
            </a:bodyPr>
            <a:lstStyle/>
            <a:p>
              <a:pPr algn="ctr"/>
              <a:r>
                <a:rPr altLang="zh-CN" lang="en-US" sz="1500">
                  <a:solidFill>
                    <a:schemeClr val="accent2"/>
                  </a:solidFill>
                  <a:latin charset="-122" pitchFamily="34" typeface="微软雅黑"/>
                  <a:ea charset="-122" pitchFamily="34" typeface="微软雅黑"/>
                </a:rPr>
                <a:t>02</a:t>
              </a:r>
            </a:p>
          </p:txBody>
        </p:sp>
      </p:grpSp>
      <p:sp>
        <p:nvSpPr>
          <p:cNvPr id="61" name="任意多边形 60"/>
          <p:cNvSpPr/>
          <p:nvPr/>
        </p:nvSpPr>
        <p:spPr>
          <a:xfrm>
            <a:off x="3381877" y="1733430"/>
            <a:ext cx="2228850" cy="381000"/>
          </a:xfrm>
          <a:custGeom>
            <a:gdLst>
              <a:gd fmla="*/ 2971800 w 2971800" name="connsiteX0"/>
              <a:gd fmla="*/ 508000 h 508000" name="connsiteY0"/>
              <a:gd fmla="*/ 622300 w 2971800" name="connsiteX1"/>
              <a:gd fmla="*/ 508000 h 508000" name="connsiteY1"/>
              <a:gd fmla="*/ 622300 w 2971800" name="connsiteX2"/>
              <a:gd fmla="*/ 0 h 508000" name="connsiteY2"/>
              <a:gd fmla="*/ 0 w 2971800" name="connsiteX3"/>
              <a:gd fmla="*/ 0 h 508000" name="connsiteY3"/>
            </a:gdLst>
            <a:cxnLst>
              <a:cxn ang="0">
                <a:pos x="connsiteX0" y="connsiteY0"/>
              </a:cxn>
              <a:cxn ang="0">
                <a:pos x="connsiteX1" y="connsiteY1"/>
              </a:cxn>
              <a:cxn ang="0">
                <a:pos x="connsiteX2" y="connsiteY2"/>
              </a:cxn>
              <a:cxn ang="0">
                <a:pos x="connsiteX3" y="connsiteY3"/>
              </a:cxn>
            </a:cxnLst>
            <a:rect b="b" l="l" r="r" t="t"/>
            <a:pathLst>
              <a:path h="508000" w="2971800">
                <a:moveTo>
                  <a:pt x="2971800" y="508000"/>
                </a:moveTo>
                <a:lnTo>
                  <a:pt x="622300" y="508000"/>
                </a:lnTo>
                <a:lnTo>
                  <a:pt x="622300" y="0"/>
                </a:ln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sp>
        <p:nvSpPr>
          <p:cNvPr id="62" name="任意多边形 61"/>
          <p:cNvSpPr/>
          <p:nvPr/>
        </p:nvSpPr>
        <p:spPr>
          <a:xfrm>
            <a:off x="3381877" y="2663070"/>
            <a:ext cx="2638425" cy="438150"/>
          </a:xfrm>
          <a:custGeom>
            <a:gdLst>
              <a:gd fmla="*/ 3517900 w 3517900" name="connsiteX0"/>
              <a:gd fmla="*/ 0 h 584200" name="connsiteY0"/>
              <a:gd fmla="*/ 609600 w 3517900" name="connsiteX1"/>
              <a:gd fmla="*/ 0 h 584200" name="connsiteY1"/>
              <a:gd fmla="*/ 609600 w 3517900" name="connsiteX2"/>
              <a:gd fmla="*/ 584200 h 584200" name="connsiteY2"/>
              <a:gd fmla="*/ 0 w 3517900" name="connsiteX3"/>
              <a:gd fmla="*/ 584200 h 584200" name="connsiteY3"/>
            </a:gdLst>
            <a:cxnLst>
              <a:cxn ang="0">
                <a:pos x="connsiteX0" y="connsiteY0"/>
              </a:cxn>
              <a:cxn ang="0">
                <a:pos x="connsiteX1" y="connsiteY1"/>
              </a:cxn>
              <a:cxn ang="0">
                <a:pos x="connsiteX2" y="connsiteY2"/>
              </a:cxn>
              <a:cxn ang="0">
                <a:pos x="connsiteX3" y="connsiteY3"/>
              </a:cxn>
            </a:cxnLst>
            <a:rect b="b" l="l" r="r" t="t"/>
            <a:pathLst>
              <a:path h="584200" w="35179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n>
                <a:solidFill>
                  <a:srgbClr val="8FA3A4"/>
                </a:solidFill>
              </a:ln>
              <a:solidFill>
                <a:srgbClr val="564B45"/>
              </a:solidFill>
              <a:latin charset="-122" pitchFamily="34" typeface="微软雅黑"/>
              <a:ea charset="-122" pitchFamily="34" typeface="微软雅黑"/>
            </a:endParaRPr>
          </a:p>
        </p:txBody>
      </p:sp>
      <p:sp>
        <p:nvSpPr>
          <p:cNvPr id="63" name="任意多边形 62"/>
          <p:cNvSpPr/>
          <p:nvPr/>
        </p:nvSpPr>
        <p:spPr>
          <a:xfrm>
            <a:off x="3381877" y="2407800"/>
            <a:ext cx="2419350" cy="0"/>
          </a:xfrm>
          <a:custGeom>
            <a:gdLst>
              <a:gd fmla="*/ 3225800 w 3225800" name="connsiteX0"/>
              <a:gd fmla="*/ 0 h 0" name="connsiteY0"/>
              <a:gd fmla="*/ 0 w 3225800" name="connsiteX1"/>
              <a:gd fmla="*/ 0 h 0" name="connsiteY1"/>
            </a:gdLst>
            <a:cxnLst>
              <a:cxn ang="0">
                <a:pos x="connsiteX0" y="connsiteY0"/>
              </a:cxn>
              <a:cxn ang="0">
                <a:pos x="connsiteX1" y="connsiteY1"/>
              </a:cxn>
            </a:cxnLst>
            <a:rect b="b" l="l" r="r" t="t"/>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grpSp>
        <p:nvGrpSpPr>
          <p:cNvPr id="64" name="组合 63"/>
          <p:cNvGrpSpPr/>
          <p:nvPr/>
        </p:nvGrpSpPr>
        <p:grpSpPr>
          <a:xfrm>
            <a:off x="1827514" y="1491630"/>
            <a:ext cx="1478797" cy="586760"/>
            <a:chOff x="3447030" y="3890565"/>
            <a:chExt cx="1971730" cy="782347"/>
          </a:xfrm>
        </p:grpSpPr>
        <p:sp>
          <p:nvSpPr>
            <p:cNvPr id="65" name="文本框 111"/>
            <p:cNvSpPr txBox="1"/>
            <p:nvPr/>
          </p:nvSpPr>
          <p:spPr>
            <a:xfrm>
              <a:off x="3451161" y="3890565"/>
              <a:ext cx="1725052" cy="406400"/>
            </a:xfrm>
            <a:prstGeom prst="rect">
              <a:avLst/>
            </a:prstGeom>
            <a:noFill/>
          </p:spPr>
          <p:txBody>
            <a:bodyPr rtlCol="0" wrap="square">
              <a:spAutoFit/>
            </a:bodyPr>
            <a:lstStyle/>
            <a:p>
              <a:r>
                <a:rPr altLang="en-US" lang="zh-CN" sz="1400">
                  <a:solidFill>
                    <a:schemeClr val="bg1"/>
                  </a:solidFill>
                  <a:latin charset="-122" pitchFamily="34" typeface="微软雅黑"/>
                  <a:ea charset="-122" pitchFamily="34" typeface="微软雅黑"/>
                </a:rPr>
                <a:t>标题文字</a:t>
              </a:r>
            </a:p>
          </p:txBody>
        </p:sp>
        <p:sp>
          <p:nvSpPr>
            <p:cNvPr id="66" name="文本框 112"/>
            <p:cNvSpPr txBox="1"/>
            <p:nvPr/>
          </p:nvSpPr>
          <p:spPr>
            <a:xfrm>
              <a:off x="3447030" y="4180469"/>
              <a:ext cx="1971730" cy="487680"/>
            </a:xfrm>
            <a:prstGeom prst="rect">
              <a:avLst/>
            </a:prstGeom>
            <a:noFill/>
          </p:spPr>
          <p:txBody>
            <a:bodyPr rtlCol="0" wrap="square">
              <a:spAutoFit/>
            </a:bodyPr>
            <a:lstStyle/>
            <a:p>
              <a:pPr algn="just"/>
              <a:r>
                <a:rPr altLang="en-US" kern="0" lang="zh-CN" sz="900">
                  <a:solidFill>
                    <a:schemeClr val="accent1"/>
                  </a:solidFill>
                  <a:latin charset="-122" pitchFamily="34" typeface="微软雅黑"/>
                  <a:ea charset="-122" pitchFamily="34" typeface="微软雅黑"/>
                  <a:cs charset="0" panose="020b0604020202020204" pitchFamily="34" typeface="Arial"/>
                </a:rPr>
                <a:t>单击此处可添加文本单击此处可添加文本</a:t>
              </a:r>
            </a:p>
          </p:txBody>
        </p:sp>
      </p:grpSp>
      <p:sp>
        <p:nvSpPr>
          <p:cNvPr id="67" name="椭圆 66"/>
          <p:cNvSpPr/>
          <p:nvPr/>
        </p:nvSpPr>
        <p:spPr>
          <a:xfrm>
            <a:off x="3350444" y="1704141"/>
            <a:ext cx="62865" cy="628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80808"/>
              </a:solidFill>
              <a:latin charset="-122" pitchFamily="34" typeface="微软雅黑"/>
              <a:ea charset="-122" pitchFamily="34" typeface="微软雅黑"/>
            </a:endParaRPr>
          </a:p>
        </p:txBody>
      </p:sp>
      <p:sp>
        <p:nvSpPr>
          <p:cNvPr id="68" name="椭圆 67"/>
          <p:cNvSpPr/>
          <p:nvPr/>
        </p:nvSpPr>
        <p:spPr>
          <a:xfrm>
            <a:off x="3350444" y="2375110"/>
            <a:ext cx="62865" cy="628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80808"/>
              </a:solidFill>
              <a:latin charset="-122" pitchFamily="34" typeface="微软雅黑"/>
              <a:ea charset="-122" pitchFamily="34" typeface="微软雅黑"/>
            </a:endParaRPr>
          </a:p>
        </p:txBody>
      </p:sp>
      <p:sp>
        <p:nvSpPr>
          <p:cNvPr id="69" name="椭圆 68"/>
          <p:cNvSpPr/>
          <p:nvPr/>
        </p:nvSpPr>
        <p:spPr>
          <a:xfrm>
            <a:off x="3350444" y="3070232"/>
            <a:ext cx="62865" cy="62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80808"/>
              </a:solidFill>
              <a:latin charset="-122" pitchFamily="34" typeface="微软雅黑"/>
              <a:ea charset="-122" pitchFamily="34" typeface="微软雅黑"/>
            </a:endParaRPr>
          </a:p>
        </p:txBody>
      </p:sp>
      <p:sp>
        <p:nvSpPr>
          <p:cNvPr id="70" name="椭圆 69"/>
          <p:cNvSpPr/>
          <p:nvPr/>
        </p:nvSpPr>
        <p:spPr>
          <a:xfrm>
            <a:off x="1340924" y="1508076"/>
            <a:ext cx="450708" cy="450708"/>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sp>
        <p:nvSpPr>
          <p:cNvPr id="71" name="椭圆 70"/>
          <p:cNvSpPr/>
          <p:nvPr/>
        </p:nvSpPr>
        <p:spPr>
          <a:xfrm>
            <a:off x="1340924" y="2180968"/>
            <a:ext cx="450708" cy="4507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sp>
        <p:nvSpPr>
          <p:cNvPr id="72" name="椭圆 71"/>
          <p:cNvSpPr/>
          <p:nvPr/>
        </p:nvSpPr>
        <p:spPr>
          <a:xfrm>
            <a:off x="1340924" y="2874024"/>
            <a:ext cx="450708" cy="450708"/>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itchFamily="34" typeface="微软雅黑"/>
              <a:ea charset="-122" pitchFamily="34" typeface="微软雅黑"/>
            </a:endParaRPr>
          </a:p>
        </p:txBody>
      </p:sp>
      <p:sp>
        <p:nvSpPr>
          <p:cNvPr id="73" name="椭圆 70"/>
          <p:cNvSpPr/>
          <p:nvPr/>
        </p:nvSpPr>
        <p:spPr>
          <a:xfrm>
            <a:off x="1452226" y="1595957"/>
            <a:ext cx="228104" cy="274946"/>
          </a:xfrm>
          <a:custGeom>
            <a:rect b="b" l="l" r="r" t="t"/>
            <a:pathLst>
              <a:path h="2018114" w="1674289">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a:solidFill>
                <a:prstClr val="white"/>
              </a:solidFill>
              <a:latin charset="-122" pitchFamily="34" typeface="微软雅黑"/>
              <a:ea charset="-122" pitchFamily="34" typeface="微软雅黑"/>
            </a:endParaRPr>
          </a:p>
        </p:txBody>
      </p:sp>
      <p:grpSp>
        <p:nvGrpSpPr>
          <p:cNvPr id="74" name="组合 73"/>
          <p:cNvGrpSpPr/>
          <p:nvPr/>
        </p:nvGrpSpPr>
        <p:grpSpPr>
          <a:xfrm>
            <a:off x="1452226" y="2305710"/>
            <a:ext cx="215812" cy="217283"/>
            <a:chOff x="3771900" y="3200400"/>
            <a:chExt cx="2011680" cy="2025396"/>
          </a:xfrm>
          <a:solidFill>
            <a:schemeClr val="accent2"/>
          </a:solidFill>
        </p:grpSpPr>
        <p:sp>
          <p:nvSpPr>
            <p:cNvPr id="75" name="任意多边形 74"/>
            <p:cNvSpPr/>
            <p:nvPr/>
          </p:nvSpPr>
          <p:spPr>
            <a:xfrm>
              <a:off x="3775166" y="3370217"/>
              <a:ext cx="770708" cy="796834"/>
            </a:xfrm>
            <a:custGeom>
              <a:gdLst>
                <a:gd fmla="*/ 0 w 770708" name="connsiteX0"/>
                <a:gd fmla="*/ 104503 h 796834" name="connsiteY0"/>
                <a:gd fmla="*/ 0 w 770708" name="connsiteX1"/>
                <a:gd fmla="*/ 796834 h 796834" name="connsiteY1"/>
                <a:gd fmla="*/ 770708 w 770708" name="connsiteX2"/>
                <a:gd fmla="*/ 770709 h 796834" name="connsiteY2"/>
                <a:gd fmla="*/ 770708 w 770708" name="connsiteX3"/>
                <a:gd fmla="*/ 0 h 796834" name="connsiteY3"/>
                <a:gd fmla="*/ 0 w 770708" name="connsiteX4"/>
                <a:gd fmla="*/ 104503 h 7968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96834" w="770708">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34" typeface="微软雅黑"/>
                <a:ea charset="-122" pitchFamily="34" typeface="微软雅黑"/>
              </a:endParaRPr>
            </a:p>
          </p:txBody>
        </p:sp>
        <p:sp>
          <p:nvSpPr>
            <p:cNvPr id="76" name="任意多边形 75"/>
            <p:cNvSpPr/>
            <p:nvPr/>
          </p:nvSpPr>
          <p:spPr>
            <a:xfrm>
              <a:off x="4704588" y="3200400"/>
              <a:ext cx="1078992" cy="937260"/>
            </a:xfrm>
            <a:custGeom>
              <a:gdLst>
                <a:gd fmla="*/ 0 w 1078992" name="connsiteX0"/>
                <a:gd fmla="*/ 155448 h 937260" name="connsiteY0"/>
                <a:gd fmla="*/ 1078992 w 1078992" name="connsiteX1"/>
                <a:gd fmla="*/ 0 h 937260" name="connsiteY1"/>
                <a:gd fmla="*/ 1078992 w 1078992" name="connsiteX2"/>
                <a:gd fmla="*/ 928116 h 937260" name="connsiteY2"/>
                <a:gd fmla="*/ 9144 w 1078992" name="connsiteX3"/>
                <a:gd fmla="*/ 937260 h 937260" name="connsiteY3"/>
                <a:gd fmla="*/ 0 w 1078992" name="connsiteX4"/>
                <a:gd fmla="*/ 155448 h 9372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7260" w="1078992">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34" typeface="微软雅黑"/>
                <a:ea charset="-122" pitchFamily="34" typeface="微软雅黑"/>
              </a:endParaRPr>
            </a:p>
          </p:txBody>
        </p:sp>
        <p:sp>
          <p:nvSpPr>
            <p:cNvPr id="77" name="任意多边形 76"/>
            <p:cNvSpPr/>
            <p:nvPr/>
          </p:nvSpPr>
          <p:spPr>
            <a:xfrm>
              <a:off x="3771900" y="4279392"/>
              <a:ext cx="772668" cy="786384"/>
            </a:xfrm>
            <a:custGeom>
              <a:gdLst>
                <a:gd fmla="*/ 0 w 772668" name="connsiteX0"/>
                <a:gd fmla="*/ 0 h 786384" name="connsiteY0"/>
                <a:gd fmla="*/ 772668 w 772668" name="connsiteX1"/>
                <a:gd fmla="*/ 13716 h 786384" name="connsiteY1"/>
                <a:gd fmla="*/ 772668 w 772668" name="connsiteX2"/>
                <a:gd fmla="*/ 786384 h 786384" name="connsiteY2"/>
                <a:gd fmla="*/ 4572 w 772668" name="connsiteX3"/>
                <a:gd fmla="*/ 667512 h 786384" name="connsiteY3"/>
                <a:gd fmla="*/ 0 w 772668" name="connsiteX4"/>
                <a:gd fmla="*/ 0 h 7863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86384" w="772668">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34" typeface="微软雅黑"/>
                <a:ea charset="-122" pitchFamily="34" typeface="微软雅黑"/>
              </a:endParaRPr>
            </a:p>
          </p:txBody>
        </p:sp>
        <p:sp>
          <p:nvSpPr>
            <p:cNvPr id="78" name="任意多边形 77"/>
            <p:cNvSpPr/>
            <p:nvPr/>
          </p:nvSpPr>
          <p:spPr>
            <a:xfrm>
              <a:off x="4704587" y="4293109"/>
              <a:ext cx="1076201" cy="932687"/>
            </a:xfrm>
            <a:custGeom>
              <a:gdLst>
                <a:gd fmla="*/ 0 w 1092708" name="connsiteX0"/>
                <a:gd fmla="*/ 0 h 932688" name="connsiteY0"/>
                <a:gd fmla="*/ 0 w 1092708" name="connsiteX1"/>
                <a:gd fmla="*/ 795528 h 932688" name="connsiteY1"/>
                <a:gd fmla="*/ 1092708 w 1092708" name="connsiteX2"/>
                <a:gd fmla="*/ 932688 h 932688" name="connsiteY2"/>
                <a:gd fmla="*/ 1092708 w 1092708" name="connsiteX3"/>
                <a:gd fmla="*/ 9144 h 932688" name="connsiteY3"/>
                <a:gd fmla="*/ 0 w 1092708" name="connsiteX4"/>
                <a:gd fmla="*/ 0 h 9326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2688" w="109270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34" typeface="微软雅黑"/>
                <a:ea charset="-122" pitchFamily="34" typeface="微软雅黑"/>
              </a:endParaRPr>
            </a:p>
          </p:txBody>
        </p:sp>
      </p:grpSp>
      <p:grpSp>
        <p:nvGrpSpPr>
          <p:cNvPr id="79" name="组合 78"/>
          <p:cNvGrpSpPr/>
          <p:nvPr/>
        </p:nvGrpSpPr>
        <p:grpSpPr>
          <a:xfrm>
            <a:off x="1461211" y="2975274"/>
            <a:ext cx="210134" cy="253311"/>
            <a:chOff x="4141788" y="809625"/>
            <a:chExt cx="3600450" cy="4340225"/>
          </a:xfrm>
          <a:solidFill>
            <a:schemeClr val="accent2"/>
          </a:solidFill>
        </p:grpSpPr>
        <p:sp>
          <p:nvSpPr>
            <p:cNvPr id="80" name="Freeform 7"/>
            <p:cNvSpPr/>
            <p:nvPr/>
          </p:nvSpPr>
          <p:spPr bwMode="auto">
            <a:xfrm>
              <a:off x="4141788" y="1774825"/>
              <a:ext cx="3600450" cy="3375025"/>
            </a:xfrm>
            <a:custGeom>
              <a:gdLst>
                <a:gd fmla="*/ 923 w 958" name="T0"/>
                <a:gd fmla="*/ 114 h 898" name="T1"/>
                <a:gd fmla="*/ 721 w 958" name="T2"/>
                <a:gd fmla="*/ 0 h 898" name="T3"/>
                <a:gd fmla="*/ 508 w 958" name="T4"/>
                <a:gd fmla="*/ 65 h 898" name="T5"/>
                <a:gd fmla="*/ 326 w 958" name="T6"/>
                <a:gd fmla="*/ 3 h 898" name="T7"/>
                <a:gd fmla="*/ 0 w 958" name="T8"/>
                <a:gd fmla="*/ 341 h 898" name="T9"/>
                <a:gd fmla="*/ 107 w 958" name="T10"/>
                <a:gd fmla="*/ 734 h 898" name="T11"/>
                <a:gd fmla="*/ 301 w 958" name="T12"/>
                <a:gd fmla="*/ 898 h 898" name="T13"/>
                <a:gd fmla="*/ 494 w 958" name="T14"/>
                <a:gd fmla="*/ 849 h 898" name="T15"/>
                <a:gd fmla="*/ 681 w 958" name="T16"/>
                <a:gd fmla="*/ 894 h 898" name="T17"/>
                <a:gd fmla="*/ 958 w 958" name="T18"/>
                <a:gd fmla="*/ 583 h 898" name="T19"/>
                <a:gd fmla="*/ 956 w 958" name="T20"/>
                <a:gd fmla="*/ 567 h 898" name="T21"/>
                <a:gd fmla="*/ 956 w 958" name="T22"/>
                <a:gd fmla="*/ 559 h 898" name="T23"/>
                <a:gd fmla="*/ 812 w 958" name="T24"/>
                <a:gd fmla="*/ 327 h 898" name="T25"/>
                <a:gd fmla="*/ 920 w 958" name="T26"/>
                <a:gd fmla="*/ 116 h 898" name="T27"/>
                <a:gd fmla="*/ 923 w 958" name="T28"/>
                <a:gd fmla="*/ 114 h 8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98" w="95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srgbClr val="FFB954"/>
                </a:solidFill>
                <a:latin charset="-122" pitchFamily="34" typeface="微软雅黑"/>
                <a:ea charset="-122" pitchFamily="34" typeface="微软雅黑"/>
              </a:endParaRPr>
            </a:p>
          </p:txBody>
        </p:sp>
        <p:sp>
          <p:nvSpPr>
            <p:cNvPr id="81" name="Freeform 8"/>
            <p:cNvSpPr/>
            <p:nvPr/>
          </p:nvSpPr>
          <p:spPr bwMode="auto">
            <a:xfrm>
              <a:off x="6021388" y="809625"/>
              <a:ext cx="792163" cy="1135063"/>
            </a:xfrm>
            <a:custGeom>
              <a:gdLst>
                <a:gd fmla="*/ 5 w 211" name="T0"/>
                <a:gd fmla="*/ 302 h 302" name="T1"/>
                <a:gd fmla="*/ 211 w 211" name="T2"/>
                <a:gd fmla="*/ 47 h 302" name="T3"/>
                <a:gd fmla="*/ 208 w 211" name="T4"/>
                <a:gd fmla="*/ 6 h 302" name="T5"/>
                <a:gd fmla="*/ 207 w 211" name="T6"/>
                <a:gd fmla="*/ 0 h 302" name="T7"/>
                <a:gd fmla="*/ 0 w 211" name="T8"/>
                <a:gd fmla="*/ 249 h 302" name="T9"/>
                <a:gd fmla="*/ 5 w 211" name="T10"/>
                <a:gd fmla="*/ 295 h 302" name="T11"/>
                <a:gd fmla="*/ 5 w 211" name="T12"/>
                <a:gd fmla="*/ 302 h 302" name="T13"/>
              </a:gdLst>
              <a:cxnLst>
                <a:cxn ang="0">
                  <a:pos x="T0" y="T1"/>
                </a:cxn>
                <a:cxn ang="0">
                  <a:pos x="T2" y="T3"/>
                </a:cxn>
                <a:cxn ang="0">
                  <a:pos x="T4" y="T5"/>
                </a:cxn>
                <a:cxn ang="0">
                  <a:pos x="T6" y="T7"/>
                </a:cxn>
                <a:cxn ang="0">
                  <a:pos x="T8" y="T9"/>
                </a:cxn>
                <a:cxn ang="0">
                  <a:pos x="T10" y="T11"/>
                </a:cxn>
                <a:cxn ang="0">
                  <a:pos x="T12" y="T13"/>
                </a:cxn>
              </a:cxnLst>
              <a:rect b="b" l="0" r="r" t="0"/>
              <a:pathLst>
                <a:path h="302" w="211">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solidFill>
                  <a:srgbClr val="FFB954"/>
                </a:solidFill>
                <a:latin charset="-122" pitchFamily="34" typeface="微软雅黑"/>
                <a:ea charset="-122" pitchFamily="34" typeface="微软雅黑"/>
              </a:endParaRPr>
            </a:p>
          </p:txBody>
        </p:sp>
      </p:grpSp>
      <p:grpSp>
        <p:nvGrpSpPr>
          <p:cNvPr id="82" name="组合 81"/>
          <p:cNvGrpSpPr/>
          <p:nvPr/>
        </p:nvGrpSpPr>
        <p:grpSpPr>
          <a:xfrm>
            <a:off x="1827514" y="2116032"/>
            <a:ext cx="1478797" cy="586760"/>
            <a:chOff x="3447030" y="3890565"/>
            <a:chExt cx="1971730" cy="782347"/>
          </a:xfrm>
        </p:grpSpPr>
        <p:sp>
          <p:nvSpPr>
            <p:cNvPr id="83" name="文本框 111"/>
            <p:cNvSpPr txBox="1"/>
            <p:nvPr/>
          </p:nvSpPr>
          <p:spPr>
            <a:xfrm>
              <a:off x="3451161" y="3890565"/>
              <a:ext cx="1725052" cy="406400"/>
            </a:xfrm>
            <a:prstGeom prst="rect">
              <a:avLst/>
            </a:prstGeom>
            <a:noFill/>
          </p:spPr>
          <p:txBody>
            <a:bodyPr rtlCol="0" wrap="square">
              <a:spAutoFit/>
            </a:bodyPr>
            <a:lstStyle/>
            <a:p>
              <a:r>
                <a:rPr altLang="en-US" lang="zh-CN" sz="1400">
                  <a:latin charset="-122" pitchFamily="34" typeface="微软雅黑"/>
                  <a:ea charset="-122" pitchFamily="34" typeface="微软雅黑"/>
                </a:rPr>
                <a:t>标题文字</a:t>
              </a:r>
            </a:p>
          </p:txBody>
        </p:sp>
        <p:sp>
          <p:nvSpPr>
            <p:cNvPr id="84" name="文本框 112"/>
            <p:cNvSpPr txBox="1"/>
            <p:nvPr/>
          </p:nvSpPr>
          <p:spPr>
            <a:xfrm>
              <a:off x="3447030" y="4180469"/>
              <a:ext cx="1971730" cy="487680"/>
            </a:xfrm>
            <a:prstGeom prst="rect">
              <a:avLst/>
            </a:prstGeom>
            <a:noFill/>
          </p:spPr>
          <p:txBody>
            <a:bodyPr rtlCol="0" wrap="square">
              <a:spAutoFit/>
            </a:bodyPr>
            <a:lstStyle/>
            <a:p>
              <a:pPr algn="just"/>
              <a:r>
                <a:rPr altLang="en-US" kern="0" lang="zh-CN" sz="900">
                  <a:solidFill>
                    <a:schemeClr val="accent1"/>
                  </a:solidFill>
                  <a:latin charset="-122" pitchFamily="34" typeface="微软雅黑"/>
                  <a:ea charset="-122" pitchFamily="34" typeface="微软雅黑"/>
                  <a:cs charset="0" panose="020b0604020202020204" pitchFamily="34" typeface="Arial"/>
                </a:rPr>
                <a:t>单击此处可添加文本单击此处可添加文本</a:t>
              </a:r>
            </a:p>
          </p:txBody>
        </p:sp>
      </p:grpSp>
      <p:grpSp>
        <p:nvGrpSpPr>
          <p:cNvPr id="85" name="组合 84"/>
          <p:cNvGrpSpPr/>
          <p:nvPr/>
        </p:nvGrpSpPr>
        <p:grpSpPr>
          <a:xfrm>
            <a:off x="1827514" y="2839717"/>
            <a:ext cx="1478797" cy="586760"/>
            <a:chOff x="3447030" y="3890565"/>
            <a:chExt cx="1971730" cy="782347"/>
          </a:xfrm>
        </p:grpSpPr>
        <p:sp>
          <p:nvSpPr>
            <p:cNvPr id="86" name="文本框 111"/>
            <p:cNvSpPr txBox="1"/>
            <p:nvPr/>
          </p:nvSpPr>
          <p:spPr>
            <a:xfrm>
              <a:off x="3451161" y="3890564"/>
              <a:ext cx="1725052" cy="406400"/>
            </a:xfrm>
            <a:prstGeom prst="rect">
              <a:avLst/>
            </a:prstGeom>
            <a:noFill/>
          </p:spPr>
          <p:txBody>
            <a:bodyPr rtlCol="0" wrap="square">
              <a:spAutoFit/>
            </a:bodyPr>
            <a:lstStyle/>
            <a:p>
              <a:r>
                <a:rPr altLang="en-US" lang="zh-CN" sz="1400">
                  <a:solidFill>
                    <a:schemeClr val="bg2"/>
                  </a:solidFill>
                  <a:latin charset="-122" pitchFamily="34" typeface="微软雅黑"/>
                  <a:ea charset="-122" pitchFamily="34" typeface="微软雅黑"/>
                </a:rPr>
                <a:t>标题文字</a:t>
              </a:r>
            </a:p>
          </p:txBody>
        </p:sp>
        <p:sp>
          <p:nvSpPr>
            <p:cNvPr id="87" name="文本框 112"/>
            <p:cNvSpPr txBox="1"/>
            <p:nvPr/>
          </p:nvSpPr>
          <p:spPr>
            <a:xfrm>
              <a:off x="3447030" y="4180468"/>
              <a:ext cx="1971730" cy="487680"/>
            </a:xfrm>
            <a:prstGeom prst="rect">
              <a:avLst/>
            </a:prstGeom>
            <a:noFill/>
          </p:spPr>
          <p:txBody>
            <a:bodyPr rtlCol="0" wrap="square">
              <a:spAutoFit/>
            </a:bodyPr>
            <a:lstStyle/>
            <a:p>
              <a:pPr algn="just"/>
              <a:r>
                <a:rPr altLang="en-US" kern="0" lang="zh-CN" sz="900">
                  <a:solidFill>
                    <a:schemeClr val="accent1"/>
                  </a:solidFill>
                  <a:latin charset="-122" pitchFamily="34" typeface="微软雅黑"/>
                  <a:ea charset="-122" pitchFamily="34" typeface="微软雅黑"/>
                  <a:cs charset="0" panose="020b0604020202020204" pitchFamily="34" typeface="Arial"/>
                </a:rPr>
                <a:t>单击此处可添加文本单击此处可添加文本</a:t>
              </a:r>
            </a:p>
          </p:txBody>
        </p:sp>
      </p:grpSp>
      <p:sp>
        <p:nvSpPr>
          <p:cNvPr id="88" name="TextBox 154"/>
          <p:cNvSpPr txBox="1"/>
          <p:nvPr/>
        </p:nvSpPr>
        <p:spPr>
          <a:xfrm>
            <a:off x="1187624" y="4187865"/>
            <a:ext cx="6696744" cy="396240"/>
          </a:xfrm>
          <a:prstGeom prst="rect">
            <a:avLst/>
          </a:prstGeom>
          <a:noFill/>
        </p:spPr>
        <p:txBody>
          <a:bodyPr rtlCol="0" wrap="square">
            <a:spAutoFit/>
          </a:bodyPr>
          <a:lstStyle/>
          <a:p>
            <a:r>
              <a:rPr altLang="en-US" lang="zh-CN" spc="-10" sz="1000">
                <a:solidFill>
                  <a:schemeClr val="accent1"/>
                </a:solidFill>
                <a:latin charset="-122" pitchFamily="34" typeface="微软雅黑"/>
                <a:ea charset="-122" pitchFamily="34" typeface="微软雅黑"/>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89" name="TextBox 155"/>
          <p:cNvSpPr txBox="1"/>
          <p:nvPr/>
        </p:nvSpPr>
        <p:spPr>
          <a:xfrm>
            <a:off x="1187624" y="3873410"/>
            <a:ext cx="2054567" cy="335280"/>
          </a:xfrm>
          <a:prstGeom prst="rect">
            <a:avLst/>
          </a:prstGeom>
          <a:noFill/>
        </p:spPr>
        <p:txBody>
          <a:bodyPr rtlCol="0" wrap="square">
            <a:spAutoFit/>
          </a:bodyPr>
          <a:lstStyle/>
          <a:p>
            <a:r>
              <a:rPr altLang="en-US" lang="zh-CN" spc="-10" sz="1600">
                <a:solidFill>
                  <a:schemeClr val="tx2"/>
                </a:solidFill>
                <a:latin charset="-122" pitchFamily="34" typeface="微软雅黑"/>
                <a:ea charset="-122" pitchFamily="34" typeface="微软雅黑"/>
              </a:rPr>
              <a:t>标题文字内容</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46" name="文本框 45"/>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367398942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49"/>
                                        </p:tgtEl>
                                        <p:attrNameLst>
                                          <p:attrName>style.visibility</p:attrName>
                                        </p:attrNameLst>
                                      </p:cBhvr>
                                      <p:to>
                                        <p:strVal val="visible"/>
                                      </p:to>
                                    </p:set>
                                    <p:animEffect filter="wipe(right)" transition="in">
                                      <p:cBhvr>
                                        <p:cTn dur="500" id="7"/>
                                        <p:tgtEl>
                                          <p:spTgt spid="49"/>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57"/>
                                        </p:tgtEl>
                                        <p:attrNameLst>
                                          <p:attrName>style.visibility</p:attrName>
                                        </p:attrNameLst>
                                      </p:cBhvr>
                                      <p:to>
                                        <p:strVal val="visible"/>
                                      </p:to>
                                    </p:set>
                                    <p:animEffect filter="wipe(right)" transition="in">
                                      <p:cBhvr>
                                        <p:cTn dur="500" id="11"/>
                                        <p:tgtEl>
                                          <p:spTgt spid="57"/>
                                        </p:tgtEl>
                                      </p:cBhvr>
                                    </p:animEffect>
                                  </p:childTnLst>
                                </p:cTn>
                              </p:par>
                            </p:childTnLst>
                          </p:cTn>
                        </p:par>
                        <p:par>
                          <p:cTn fill="hold" id="12" nodeType="afterGroup">
                            <p:stCondLst>
                              <p:cond delay="1000"/>
                            </p:stCondLst>
                            <p:childTnLst>
                              <p:par>
                                <p:cTn fill="hold" id="13" nodeType="afterEffect" presetClass="entr" presetID="22" presetSubtype="2">
                                  <p:stCondLst>
                                    <p:cond delay="0"/>
                                  </p:stCondLst>
                                  <p:childTnLst>
                                    <p:set>
                                      <p:cBhvr>
                                        <p:cTn dur="1" fill="hold" id="14">
                                          <p:stCondLst>
                                            <p:cond delay="0"/>
                                          </p:stCondLst>
                                        </p:cTn>
                                        <p:tgtEl>
                                          <p:spTgt spid="53"/>
                                        </p:tgtEl>
                                        <p:attrNameLst>
                                          <p:attrName>style.visibility</p:attrName>
                                        </p:attrNameLst>
                                      </p:cBhvr>
                                      <p:to>
                                        <p:strVal val="visible"/>
                                      </p:to>
                                    </p:set>
                                    <p:animEffect filter="wipe(right)" transition="in">
                                      <p:cBhvr>
                                        <p:cTn dur="500" id="15"/>
                                        <p:tgtEl>
                                          <p:spTgt spid="53"/>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22" presetSubtype="2">
                                  <p:stCondLst>
                                    <p:cond delay="0"/>
                                  </p:stCondLst>
                                  <p:childTnLst>
                                    <p:set>
                                      <p:cBhvr>
                                        <p:cTn dur="1" fill="hold" id="19">
                                          <p:stCondLst>
                                            <p:cond delay="0"/>
                                          </p:stCondLst>
                                        </p:cTn>
                                        <p:tgtEl>
                                          <p:spTgt spid="61"/>
                                        </p:tgtEl>
                                        <p:attrNameLst>
                                          <p:attrName>style.visibility</p:attrName>
                                        </p:attrNameLst>
                                      </p:cBhvr>
                                      <p:to>
                                        <p:strVal val="visible"/>
                                      </p:to>
                                    </p:set>
                                    <p:animEffect filter="wipe(right)" transition="in">
                                      <p:cBhvr>
                                        <p:cTn dur="500" id="20"/>
                                        <p:tgtEl>
                                          <p:spTgt spid="61"/>
                                        </p:tgtEl>
                                      </p:cBhvr>
                                    </p:animEffect>
                                  </p:childTnLst>
                                </p:cTn>
                              </p:par>
                              <p:par>
                                <p:cTn fill="hold" grpId="0" id="21" nodeType="withEffect" presetClass="entr" presetID="22" presetSubtype="2">
                                  <p:stCondLst>
                                    <p:cond delay="0"/>
                                  </p:stCondLst>
                                  <p:childTnLst>
                                    <p:set>
                                      <p:cBhvr>
                                        <p:cTn dur="1" fill="hold" id="22">
                                          <p:stCondLst>
                                            <p:cond delay="0"/>
                                          </p:stCondLst>
                                        </p:cTn>
                                        <p:tgtEl>
                                          <p:spTgt spid="62"/>
                                        </p:tgtEl>
                                        <p:attrNameLst>
                                          <p:attrName>style.visibility</p:attrName>
                                        </p:attrNameLst>
                                      </p:cBhvr>
                                      <p:to>
                                        <p:strVal val="visible"/>
                                      </p:to>
                                    </p:set>
                                    <p:animEffect filter="wipe(right)" transition="in">
                                      <p:cBhvr>
                                        <p:cTn dur="500" id="23"/>
                                        <p:tgtEl>
                                          <p:spTgt spid="62"/>
                                        </p:tgtEl>
                                      </p:cBhvr>
                                    </p:animEffect>
                                  </p:childTnLst>
                                </p:cTn>
                              </p:par>
                              <p:par>
                                <p:cTn fill="hold" grpId="0" id="24" nodeType="withEffect" presetClass="entr" presetID="22" presetSubtype="2">
                                  <p:stCondLst>
                                    <p:cond delay="0"/>
                                  </p:stCondLst>
                                  <p:childTnLst>
                                    <p:set>
                                      <p:cBhvr>
                                        <p:cTn dur="1" fill="hold" id="25">
                                          <p:stCondLst>
                                            <p:cond delay="0"/>
                                          </p:stCondLst>
                                        </p:cTn>
                                        <p:tgtEl>
                                          <p:spTgt spid="63"/>
                                        </p:tgtEl>
                                        <p:attrNameLst>
                                          <p:attrName>style.visibility</p:attrName>
                                        </p:attrNameLst>
                                      </p:cBhvr>
                                      <p:to>
                                        <p:strVal val="visible"/>
                                      </p:to>
                                    </p:set>
                                    <p:animEffect filter="wipe(right)" transition="in">
                                      <p:cBhvr>
                                        <p:cTn dur="500" id="26"/>
                                        <p:tgtEl>
                                          <p:spTgt spid="63"/>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2" presetSubtype="8">
                                  <p:stCondLst>
                                    <p:cond delay="0"/>
                                  </p:stCondLst>
                                  <p:childTnLst>
                                    <p:set>
                                      <p:cBhvr>
                                        <p:cTn dur="1" fill="hold" id="30">
                                          <p:stCondLst>
                                            <p:cond delay="0"/>
                                          </p:stCondLst>
                                        </p:cTn>
                                        <p:tgtEl>
                                          <p:spTgt spid="67"/>
                                        </p:tgtEl>
                                        <p:attrNameLst>
                                          <p:attrName>style.visibility</p:attrName>
                                        </p:attrNameLst>
                                      </p:cBhvr>
                                      <p:to>
                                        <p:strVal val="visible"/>
                                      </p:to>
                                    </p:set>
                                    <p:anim calcmode="lin" valueType="num">
                                      <p:cBhvr additive="base">
                                        <p:cTn dur="500" fill="hold" id="31"/>
                                        <p:tgtEl>
                                          <p:spTgt spid="67"/>
                                        </p:tgtEl>
                                        <p:attrNameLst>
                                          <p:attrName>ppt_x</p:attrName>
                                        </p:attrNameLst>
                                      </p:cBhvr>
                                      <p:tavLst>
                                        <p:tav tm="0">
                                          <p:val>
                                            <p:strVal val="0-#ppt_w/2"/>
                                          </p:val>
                                        </p:tav>
                                        <p:tav tm="100000">
                                          <p:val>
                                            <p:strVal val="#ppt_x"/>
                                          </p:val>
                                        </p:tav>
                                      </p:tavLst>
                                    </p:anim>
                                    <p:anim calcmode="lin" valueType="num">
                                      <p:cBhvr additive="base">
                                        <p:cTn dur="500" fill="hold" id="32"/>
                                        <p:tgtEl>
                                          <p:spTgt spid="67"/>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68"/>
                                        </p:tgtEl>
                                        <p:attrNameLst>
                                          <p:attrName>style.visibility</p:attrName>
                                        </p:attrNameLst>
                                      </p:cBhvr>
                                      <p:to>
                                        <p:strVal val="visible"/>
                                      </p:to>
                                    </p:set>
                                    <p:anim calcmode="lin" valueType="num">
                                      <p:cBhvr additive="base">
                                        <p:cTn dur="500" fill="hold" id="35"/>
                                        <p:tgtEl>
                                          <p:spTgt spid="68"/>
                                        </p:tgtEl>
                                        <p:attrNameLst>
                                          <p:attrName>ppt_x</p:attrName>
                                        </p:attrNameLst>
                                      </p:cBhvr>
                                      <p:tavLst>
                                        <p:tav tm="0">
                                          <p:val>
                                            <p:strVal val="0-#ppt_w/2"/>
                                          </p:val>
                                        </p:tav>
                                        <p:tav tm="100000">
                                          <p:val>
                                            <p:strVal val="#ppt_x"/>
                                          </p:val>
                                        </p:tav>
                                      </p:tavLst>
                                    </p:anim>
                                    <p:anim calcmode="lin" valueType="num">
                                      <p:cBhvr additive="base">
                                        <p:cTn dur="500" fill="hold" id="36"/>
                                        <p:tgtEl>
                                          <p:spTgt spid="68"/>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69"/>
                                        </p:tgtEl>
                                        <p:attrNameLst>
                                          <p:attrName>style.visibility</p:attrName>
                                        </p:attrNameLst>
                                      </p:cBhvr>
                                      <p:to>
                                        <p:strVal val="visible"/>
                                      </p:to>
                                    </p:set>
                                    <p:anim calcmode="lin" valueType="num">
                                      <p:cBhvr additive="base">
                                        <p:cTn dur="500" fill="hold" id="39"/>
                                        <p:tgtEl>
                                          <p:spTgt spid="69"/>
                                        </p:tgtEl>
                                        <p:attrNameLst>
                                          <p:attrName>ppt_x</p:attrName>
                                        </p:attrNameLst>
                                      </p:cBhvr>
                                      <p:tavLst>
                                        <p:tav tm="0">
                                          <p:val>
                                            <p:strVal val="0-#ppt_w/2"/>
                                          </p:val>
                                        </p:tav>
                                        <p:tav tm="100000">
                                          <p:val>
                                            <p:strVal val="#ppt_x"/>
                                          </p:val>
                                        </p:tav>
                                      </p:tavLst>
                                    </p:anim>
                                    <p:anim calcmode="lin" valueType="num">
                                      <p:cBhvr additive="base">
                                        <p:cTn dur="500" fill="hold" id="40"/>
                                        <p:tgtEl>
                                          <p:spTgt spid="69"/>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0"/>
                                  </p:stCondLst>
                                  <p:childTnLst>
                                    <p:set>
                                      <p:cBhvr>
                                        <p:cTn dur="1" fill="hold" id="42">
                                          <p:stCondLst>
                                            <p:cond delay="0"/>
                                          </p:stCondLst>
                                        </p:cTn>
                                        <p:tgtEl>
                                          <p:spTgt spid="64"/>
                                        </p:tgtEl>
                                        <p:attrNameLst>
                                          <p:attrName>style.visibility</p:attrName>
                                        </p:attrNameLst>
                                      </p:cBhvr>
                                      <p:to>
                                        <p:strVal val="visible"/>
                                      </p:to>
                                    </p:set>
                                    <p:anim calcmode="lin" valueType="num">
                                      <p:cBhvr additive="base">
                                        <p:cTn dur="500" fill="hold" id="43"/>
                                        <p:tgtEl>
                                          <p:spTgt spid="64"/>
                                        </p:tgtEl>
                                        <p:attrNameLst>
                                          <p:attrName>ppt_x</p:attrName>
                                        </p:attrNameLst>
                                      </p:cBhvr>
                                      <p:tavLst>
                                        <p:tav tm="0">
                                          <p:val>
                                            <p:strVal val="0-#ppt_w/2"/>
                                          </p:val>
                                        </p:tav>
                                        <p:tav tm="100000">
                                          <p:val>
                                            <p:strVal val="#ppt_x"/>
                                          </p:val>
                                        </p:tav>
                                      </p:tavLst>
                                    </p:anim>
                                    <p:anim calcmode="lin" valueType="num">
                                      <p:cBhvr additive="base">
                                        <p:cTn dur="500" fill="hold" id="44"/>
                                        <p:tgtEl>
                                          <p:spTgt spid="64"/>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70"/>
                                        </p:tgtEl>
                                        <p:attrNameLst>
                                          <p:attrName>style.visibility</p:attrName>
                                        </p:attrNameLst>
                                      </p:cBhvr>
                                      <p:to>
                                        <p:strVal val="visible"/>
                                      </p:to>
                                    </p:set>
                                    <p:anim calcmode="lin" valueType="num">
                                      <p:cBhvr additive="base">
                                        <p:cTn dur="500" fill="hold" id="47"/>
                                        <p:tgtEl>
                                          <p:spTgt spid="70"/>
                                        </p:tgtEl>
                                        <p:attrNameLst>
                                          <p:attrName>ppt_x</p:attrName>
                                        </p:attrNameLst>
                                      </p:cBhvr>
                                      <p:tavLst>
                                        <p:tav tm="0">
                                          <p:val>
                                            <p:strVal val="0-#ppt_w/2"/>
                                          </p:val>
                                        </p:tav>
                                        <p:tav tm="100000">
                                          <p:val>
                                            <p:strVal val="#ppt_x"/>
                                          </p:val>
                                        </p:tav>
                                      </p:tavLst>
                                    </p:anim>
                                    <p:anim calcmode="lin" valueType="num">
                                      <p:cBhvr additive="base">
                                        <p:cTn dur="500" fill="hold" id="48"/>
                                        <p:tgtEl>
                                          <p:spTgt spid="70"/>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71"/>
                                        </p:tgtEl>
                                        <p:attrNameLst>
                                          <p:attrName>style.visibility</p:attrName>
                                        </p:attrNameLst>
                                      </p:cBhvr>
                                      <p:to>
                                        <p:strVal val="visible"/>
                                      </p:to>
                                    </p:set>
                                    <p:anim calcmode="lin" valueType="num">
                                      <p:cBhvr additive="base">
                                        <p:cTn dur="500" fill="hold" id="51"/>
                                        <p:tgtEl>
                                          <p:spTgt spid="71"/>
                                        </p:tgtEl>
                                        <p:attrNameLst>
                                          <p:attrName>ppt_x</p:attrName>
                                        </p:attrNameLst>
                                      </p:cBhvr>
                                      <p:tavLst>
                                        <p:tav tm="0">
                                          <p:val>
                                            <p:strVal val="0-#ppt_w/2"/>
                                          </p:val>
                                        </p:tav>
                                        <p:tav tm="100000">
                                          <p:val>
                                            <p:strVal val="#ppt_x"/>
                                          </p:val>
                                        </p:tav>
                                      </p:tavLst>
                                    </p:anim>
                                    <p:anim calcmode="lin" valueType="num">
                                      <p:cBhvr additive="base">
                                        <p:cTn dur="500" fill="hold" id="52"/>
                                        <p:tgtEl>
                                          <p:spTgt spid="71"/>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72"/>
                                        </p:tgtEl>
                                        <p:attrNameLst>
                                          <p:attrName>style.visibility</p:attrName>
                                        </p:attrNameLst>
                                      </p:cBhvr>
                                      <p:to>
                                        <p:strVal val="visible"/>
                                      </p:to>
                                    </p:set>
                                    <p:anim calcmode="lin" valueType="num">
                                      <p:cBhvr additive="base">
                                        <p:cTn dur="500" fill="hold" id="55"/>
                                        <p:tgtEl>
                                          <p:spTgt spid="72"/>
                                        </p:tgtEl>
                                        <p:attrNameLst>
                                          <p:attrName>ppt_x</p:attrName>
                                        </p:attrNameLst>
                                      </p:cBhvr>
                                      <p:tavLst>
                                        <p:tav tm="0">
                                          <p:val>
                                            <p:strVal val="0-#ppt_w/2"/>
                                          </p:val>
                                        </p:tav>
                                        <p:tav tm="100000">
                                          <p:val>
                                            <p:strVal val="#ppt_x"/>
                                          </p:val>
                                        </p:tav>
                                      </p:tavLst>
                                    </p:anim>
                                    <p:anim calcmode="lin" valueType="num">
                                      <p:cBhvr additive="base">
                                        <p:cTn dur="500" fill="hold" id="56"/>
                                        <p:tgtEl>
                                          <p:spTgt spid="72"/>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73"/>
                                        </p:tgtEl>
                                        <p:attrNameLst>
                                          <p:attrName>style.visibility</p:attrName>
                                        </p:attrNameLst>
                                      </p:cBhvr>
                                      <p:to>
                                        <p:strVal val="visible"/>
                                      </p:to>
                                    </p:set>
                                    <p:anim calcmode="lin" valueType="num">
                                      <p:cBhvr additive="base">
                                        <p:cTn dur="500" fill="hold" id="59"/>
                                        <p:tgtEl>
                                          <p:spTgt spid="73"/>
                                        </p:tgtEl>
                                        <p:attrNameLst>
                                          <p:attrName>ppt_x</p:attrName>
                                        </p:attrNameLst>
                                      </p:cBhvr>
                                      <p:tavLst>
                                        <p:tav tm="0">
                                          <p:val>
                                            <p:strVal val="0-#ppt_w/2"/>
                                          </p:val>
                                        </p:tav>
                                        <p:tav tm="100000">
                                          <p:val>
                                            <p:strVal val="#ppt_x"/>
                                          </p:val>
                                        </p:tav>
                                      </p:tavLst>
                                    </p:anim>
                                    <p:anim calcmode="lin" valueType="num">
                                      <p:cBhvr additive="base">
                                        <p:cTn dur="500" fill="hold" id="60"/>
                                        <p:tgtEl>
                                          <p:spTgt spid="73"/>
                                        </p:tgtEl>
                                        <p:attrNameLst>
                                          <p:attrName>ppt_y</p:attrName>
                                        </p:attrNameLst>
                                      </p:cBhvr>
                                      <p:tavLst>
                                        <p:tav tm="0">
                                          <p:val>
                                            <p:strVal val="#ppt_y"/>
                                          </p:val>
                                        </p:tav>
                                        <p:tav tm="100000">
                                          <p:val>
                                            <p:strVal val="#ppt_y"/>
                                          </p:val>
                                        </p:tav>
                                      </p:tavLst>
                                    </p:anim>
                                  </p:childTnLst>
                                </p:cTn>
                              </p:par>
                              <p:par>
                                <p:cTn fill="hold" id="61" nodeType="withEffect" presetClass="entr" presetID="2" presetSubtype="8">
                                  <p:stCondLst>
                                    <p:cond delay="0"/>
                                  </p:stCondLst>
                                  <p:childTnLst>
                                    <p:set>
                                      <p:cBhvr>
                                        <p:cTn dur="1" fill="hold" id="62">
                                          <p:stCondLst>
                                            <p:cond delay="0"/>
                                          </p:stCondLst>
                                        </p:cTn>
                                        <p:tgtEl>
                                          <p:spTgt spid="74"/>
                                        </p:tgtEl>
                                        <p:attrNameLst>
                                          <p:attrName>style.visibility</p:attrName>
                                        </p:attrNameLst>
                                      </p:cBhvr>
                                      <p:to>
                                        <p:strVal val="visible"/>
                                      </p:to>
                                    </p:set>
                                    <p:anim calcmode="lin" valueType="num">
                                      <p:cBhvr additive="base">
                                        <p:cTn dur="500" fill="hold" id="63"/>
                                        <p:tgtEl>
                                          <p:spTgt spid="74"/>
                                        </p:tgtEl>
                                        <p:attrNameLst>
                                          <p:attrName>ppt_x</p:attrName>
                                        </p:attrNameLst>
                                      </p:cBhvr>
                                      <p:tavLst>
                                        <p:tav tm="0">
                                          <p:val>
                                            <p:strVal val="0-#ppt_w/2"/>
                                          </p:val>
                                        </p:tav>
                                        <p:tav tm="100000">
                                          <p:val>
                                            <p:strVal val="#ppt_x"/>
                                          </p:val>
                                        </p:tav>
                                      </p:tavLst>
                                    </p:anim>
                                    <p:anim calcmode="lin" valueType="num">
                                      <p:cBhvr additive="base">
                                        <p:cTn dur="500" fill="hold" id="64"/>
                                        <p:tgtEl>
                                          <p:spTgt spid="74"/>
                                        </p:tgtEl>
                                        <p:attrNameLst>
                                          <p:attrName>ppt_y</p:attrName>
                                        </p:attrNameLst>
                                      </p:cBhvr>
                                      <p:tavLst>
                                        <p:tav tm="0">
                                          <p:val>
                                            <p:strVal val="#ppt_y"/>
                                          </p:val>
                                        </p:tav>
                                        <p:tav tm="100000">
                                          <p:val>
                                            <p:strVal val="#ppt_y"/>
                                          </p:val>
                                        </p:tav>
                                      </p:tavLst>
                                    </p:anim>
                                  </p:childTnLst>
                                </p:cTn>
                              </p:par>
                              <p:par>
                                <p:cTn fill="hold" id="65" nodeType="withEffect" presetClass="entr" presetID="2" presetSubtype="8">
                                  <p:stCondLst>
                                    <p:cond delay="0"/>
                                  </p:stCondLst>
                                  <p:childTnLst>
                                    <p:set>
                                      <p:cBhvr>
                                        <p:cTn dur="1" fill="hold" id="66">
                                          <p:stCondLst>
                                            <p:cond delay="0"/>
                                          </p:stCondLst>
                                        </p:cTn>
                                        <p:tgtEl>
                                          <p:spTgt spid="79"/>
                                        </p:tgtEl>
                                        <p:attrNameLst>
                                          <p:attrName>style.visibility</p:attrName>
                                        </p:attrNameLst>
                                      </p:cBhvr>
                                      <p:to>
                                        <p:strVal val="visible"/>
                                      </p:to>
                                    </p:set>
                                    <p:anim calcmode="lin" valueType="num">
                                      <p:cBhvr additive="base">
                                        <p:cTn dur="500" fill="hold" id="67"/>
                                        <p:tgtEl>
                                          <p:spTgt spid="79"/>
                                        </p:tgtEl>
                                        <p:attrNameLst>
                                          <p:attrName>ppt_x</p:attrName>
                                        </p:attrNameLst>
                                      </p:cBhvr>
                                      <p:tavLst>
                                        <p:tav tm="0">
                                          <p:val>
                                            <p:strVal val="0-#ppt_w/2"/>
                                          </p:val>
                                        </p:tav>
                                        <p:tav tm="100000">
                                          <p:val>
                                            <p:strVal val="#ppt_x"/>
                                          </p:val>
                                        </p:tav>
                                      </p:tavLst>
                                    </p:anim>
                                    <p:anim calcmode="lin" valueType="num">
                                      <p:cBhvr additive="base">
                                        <p:cTn dur="500" fill="hold" id="68"/>
                                        <p:tgtEl>
                                          <p:spTgt spid="79"/>
                                        </p:tgtEl>
                                        <p:attrNameLst>
                                          <p:attrName>ppt_y</p:attrName>
                                        </p:attrNameLst>
                                      </p:cBhvr>
                                      <p:tavLst>
                                        <p:tav tm="0">
                                          <p:val>
                                            <p:strVal val="#ppt_y"/>
                                          </p:val>
                                        </p:tav>
                                        <p:tav tm="100000">
                                          <p:val>
                                            <p:strVal val="#ppt_y"/>
                                          </p:val>
                                        </p:tav>
                                      </p:tavLst>
                                    </p:anim>
                                  </p:childTnLst>
                                </p:cTn>
                              </p:par>
                              <p:par>
                                <p:cTn fill="hold" id="69" nodeType="withEffect" presetClass="entr" presetID="2" presetSubtype="8">
                                  <p:stCondLst>
                                    <p:cond delay="0"/>
                                  </p:stCondLst>
                                  <p:childTnLst>
                                    <p:set>
                                      <p:cBhvr>
                                        <p:cTn dur="1" fill="hold" id="70">
                                          <p:stCondLst>
                                            <p:cond delay="0"/>
                                          </p:stCondLst>
                                        </p:cTn>
                                        <p:tgtEl>
                                          <p:spTgt spid="82"/>
                                        </p:tgtEl>
                                        <p:attrNameLst>
                                          <p:attrName>style.visibility</p:attrName>
                                        </p:attrNameLst>
                                      </p:cBhvr>
                                      <p:to>
                                        <p:strVal val="visible"/>
                                      </p:to>
                                    </p:set>
                                    <p:anim calcmode="lin" valueType="num">
                                      <p:cBhvr additive="base">
                                        <p:cTn dur="500" fill="hold" id="71"/>
                                        <p:tgtEl>
                                          <p:spTgt spid="82"/>
                                        </p:tgtEl>
                                        <p:attrNameLst>
                                          <p:attrName>ppt_x</p:attrName>
                                        </p:attrNameLst>
                                      </p:cBhvr>
                                      <p:tavLst>
                                        <p:tav tm="0">
                                          <p:val>
                                            <p:strVal val="0-#ppt_w/2"/>
                                          </p:val>
                                        </p:tav>
                                        <p:tav tm="100000">
                                          <p:val>
                                            <p:strVal val="#ppt_x"/>
                                          </p:val>
                                        </p:tav>
                                      </p:tavLst>
                                    </p:anim>
                                    <p:anim calcmode="lin" valueType="num">
                                      <p:cBhvr additive="base">
                                        <p:cTn dur="500" fill="hold" id="72"/>
                                        <p:tgtEl>
                                          <p:spTgt spid="82"/>
                                        </p:tgtEl>
                                        <p:attrNameLst>
                                          <p:attrName>ppt_y</p:attrName>
                                        </p:attrNameLst>
                                      </p:cBhvr>
                                      <p:tavLst>
                                        <p:tav tm="0">
                                          <p:val>
                                            <p:strVal val="#ppt_y"/>
                                          </p:val>
                                        </p:tav>
                                        <p:tav tm="100000">
                                          <p:val>
                                            <p:strVal val="#ppt_y"/>
                                          </p:val>
                                        </p:tav>
                                      </p:tavLst>
                                    </p:anim>
                                  </p:childTnLst>
                                </p:cTn>
                              </p:par>
                              <p:par>
                                <p:cTn fill="hold" id="73" nodeType="withEffect" presetClass="entr" presetID="2" presetSubtype="8">
                                  <p:stCondLst>
                                    <p:cond delay="0"/>
                                  </p:stCondLst>
                                  <p:childTnLst>
                                    <p:set>
                                      <p:cBhvr>
                                        <p:cTn dur="1" fill="hold" id="74">
                                          <p:stCondLst>
                                            <p:cond delay="0"/>
                                          </p:stCondLst>
                                        </p:cTn>
                                        <p:tgtEl>
                                          <p:spTgt spid="85"/>
                                        </p:tgtEl>
                                        <p:attrNameLst>
                                          <p:attrName>style.visibility</p:attrName>
                                        </p:attrNameLst>
                                      </p:cBhvr>
                                      <p:to>
                                        <p:strVal val="visible"/>
                                      </p:to>
                                    </p:set>
                                    <p:anim calcmode="lin" valueType="num">
                                      <p:cBhvr additive="base">
                                        <p:cTn dur="500" fill="hold" id="75"/>
                                        <p:tgtEl>
                                          <p:spTgt spid="85"/>
                                        </p:tgtEl>
                                        <p:attrNameLst>
                                          <p:attrName>ppt_x</p:attrName>
                                        </p:attrNameLst>
                                      </p:cBhvr>
                                      <p:tavLst>
                                        <p:tav tm="0">
                                          <p:val>
                                            <p:strVal val="0-#ppt_w/2"/>
                                          </p:val>
                                        </p:tav>
                                        <p:tav tm="100000">
                                          <p:val>
                                            <p:strVal val="#ppt_x"/>
                                          </p:val>
                                        </p:tav>
                                      </p:tavLst>
                                    </p:anim>
                                    <p:anim calcmode="lin" valueType="num">
                                      <p:cBhvr additive="base">
                                        <p:cTn dur="500" fill="hold" id="76"/>
                                        <p:tgtEl>
                                          <p:spTgt spid="85"/>
                                        </p:tgtEl>
                                        <p:attrNameLst>
                                          <p:attrName>ppt_y</p:attrName>
                                        </p:attrNameLst>
                                      </p:cBhvr>
                                      <p:tavLst>
                                        <p:tav tm="0">
                                          <p:val>
                                            <p:strVal val="#ppt_y"/>
                                          </p:val>
                                        </p:tav>
                                        <p:tav tm="100000">
                                          <p:val>
                                            <p:strVal val="#ppt_y"/>
                                          </p:val>
                                        </p:tav>
                                      </p:tavLst>
                                    </p:anim>
                                  </p:childTnLst>
                                </p:cTn>
                              </p:par>
                            </p:childTnLst>
                          </p:cTn>
                        </p:par>
                      </p:childTnLst>
                    </p:cTn>
                  </p:par>
                  <p:par>
                    <p:cTn fill="hold" id="77" nodeType="clickPar">
                      <p:stCondLst>
                        <p:cond delay="indefinite"/>
                        <p:cond delay="0" evt="onBegin">
                          <p:tn val="76"/>
                        </p:cond>
                      </p:stCondLst>
                      <p:childTnLst>
                        <p:par>
                          <p:cTn fill="hold" id="78" nodeType="afterGroup">
                            <p:stCondLst>
                              <p:cond delay="0"/>
                            </p:stCondLst>
                            <p:childTnLst>
                              <p:par>
                                <p:cTn fill="hold" grpId="0" id="79" nodeType="clickEffect" presetClass="entr" presetID="42" presetSubtype="0">
                                  <p:stCondLst>
                                    <p:cond delay="0"/>
                                  </p:stCondLst>
                                  <p:childTnLst>
                                    <p:set>
                                      <p:cBhvr>
                                        <p:cTn dur="1" fill="hold" id="80">
                                          <p:stCondLst>
                                            <p:cond delay="0"/>
                                          </p:stCondLst>
                                        </p:cTn>
                                        <p:tgtEl>
                                          <p:spTgt spid="89"/>
                                        </p:tgtEl>
                                        <p:attrNameLst>
                                          <p:attrName>style.visibility</p:attrName>
                                        </p:attrNameLst>
                                      </p:cBhvr>
                                      <p:to>
                                        <p:strVal val="visible"/>
                                      </p:to>
                                    </p:set>
                                    <p:animEffect filter="fade" transition="in">
                                      <p:cBhvr>
                                        <p:cTn dur="500" id="81"/>
                                        <p:tgtEl>
                                          <p:spTgt spid="89"/>
                                        </p:tgtEl>
                                      </p:cBhvr>
                                    </p:animEffect>
                                    <p:anim calcmode="lin" valueType="num">
                                      <p:cBhvr>
                                        <p:cTn dur="500" fill="hold" id="82"/>
                                        <p:tgtEl>
                                          <p:spTgt spid="89"/>
                                        </p:tgtEl>
                                        <p:attrNameLst>
                                          <p:attrName>ppt_x</p:attrName>
                                        </p:attrNameLst>
                                      </p:cBhvr>
                                      <p:tavLst>
                                        <p:tav tm="0">
                                          <p:val>
                                            <p:strVal val="#ppt_x"/>
                                          </p:val>
                                        </p:tav>
                                        <p:tav tm="100000">
                                          <p:val>
                                            <p:strVal val="#ppt_x"/>
                                          </p:val>
                                        </p:tav>
                                      </p:tavLst>
                                    </p:anim>
                                    <p:anim calcmode="lin" valueType="num">
                                      <p:cBhvr>
                                        <p:cTn dur="500" fill="hold" id="83"/>
                                        <p:tgtEl>
                                          <p:spTgt spid="89"/>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88"/>
                                        </p:tgtEl>
                                        <p:attrNameLst>
                                          <p:attrName>style.visibility</p:attrName>
                                        </p:attrNameLst>
                                      </p:cBhvr>
                                      <p:to>
                                        <p:strVal val="visible"/>
                                      </p:to>
                                    </p:set>
                                    <p:animEffect filter="fade" transition="in">
                                      <p:cBhvr>
                                        <p:cTn dur="500" id="86"/>
                                        <p:tgtEl>
                                          <p:spTgt spid="88"/>
                                        </p:tgtEl>
                                      </p:cBhvr>
                                    </p:animEffect>
                                    <p:anim calcmode="lin" valueType="num">
                                      <p:cBhvr>
                                        <p:cTn dur="500" fill="hold" id="87"/>
                                        <p:tgtEl>
                                          <p:spTgt spid="88"/>
                                        </p:tgtEl>
                                        <p:attrNameLst>
                                          <p:attrName>ppt_x</p:attrName>
                                        </p:attrNameLst>
                                      </p:cBhvr>
                                      <p:tavLst>
                                        <p:tav tm="0">
                                          <p:val>
                                            <p:strVal val="#ppt_x"/>
                                          </p:val>
                                        </p:tav>
                                        <p:tav tm="100000">
                                          <p:val>
                                            <p:strVal val="#ppt_x"/>
                                          </p:val>
                                        </p:tav>
                                      </p:tavLst>
                                    </p:anim>
                                    <p:anim calcmode="lin" valueType="num">
                                      <p:cBhvr>
                                        <p:cTn dur="500" fill="hold" id="88"/>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62"/>
      <p:bldP grpId="0" spid="63"/>
      <p:bldP grpId="0" spid="67"/>
      <p:bldP grpId="0" spid="68"/>
      <p:bldP grpId="0" spid="69"/>
      <p:bldP grpId="0" spid="70"/>
      <p:bldP grpId="0" spid="71"/>
      <p:bldP grpId="0" spid="72"/>
      <p:bldP grpId="0" spid="73"/>
      <p:bldP grpId="0" spid="88"/>
      <p:bldP grpId="0" spid="8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 name="矩形 68"/>
          <p:cNvSpPr/>
          <p:nvPr/>
        </p:nvSpPr>
        <p:spPr>
          <a:xfrm>
            <a:off x="-1" y="1137937"/>
            <a:ext cx="4286251" cy="2843213"/>
          </a:xfrm>
          <a:prstGeom prst="rect">
            <a:avLst/>
          </a:prstGeom>
          <a:blipFill dpi="0" rotWithShape="1">
            <a:blip r:embed="rId3">
              <a:extLst>
                <a:ext uri="{28A0092B-C50C-407E-A947-70E740481C1C}">
                  <a14:useLocalDpi val="0"/>
                </a:ext>
              </a:extLst>
            </a:blip>
            <a:stretch>
              <a:fillRect l="-1" r="-83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70" name="矩形 69"/>
          <p:cNvSpPr/>
          <p:nvPr/>
        </p:nvSpPr>
        <p:spPr>
          <a:xfrm>
            <a:off x="4286250" y="1137937"/>
            <a:ext cx="383575" cy="28432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72" name="文本框 71"/>
          <p:cNvSpPr txBox="1"/>
          <p:nvPr/>
        </p:nvSpPr>
        <p:spPr>
          <a:xfrm>
            <a:off x="4977629" y="1964524"/>
            <a:ext cx="2895917" cy="594360"/>
          </a:xfrm>
          <a:prstGeom prst="rect">
            <a:avLst/>
          </a:prstGeom>
          <a:noFill/>
          <a:effectLst/>
        </p:spPr>
        <p:txBody>
          <a:bodyPr rtlCol="0" wrap="none">
            <a:spAutoFit/>
          </a:bodyPr>
          <a:lstStyle/>
          <a:p>
            <a:r>
              <a:rPr altLang="en-US" b="1" lang="zh-CN" sz="3300">
                <a:solidFill>
                  <a:srgbClr val="C00000"/>
                </a:solidFill>
                <a:latin charset="-122" pitchFamily="34" typeface="微软雅黑"/>
                <a:ea charset="-122" pitchFamily="34" typeface="微软雅黑"/>
              </a:rPr>
              <a:t>起航/在创辉煌</a:t>
            </a:r>
          </a:p>
        </p:txBody>
      </p:sp>
      <p:sp>
        <p:nvSpPr>
          <p:cNvPr id="73" name="文本框 72"/>
          <p:cNvSpPr txBox="1"/>
          <p:nvPr/>
        </p:nvSpPr>
        <p:spPr>
          <a:xfrm>
            <a:off x="4094283" y="1110836"/>
            <a:ext cx="1706880" cy="1920240"/>
          </a:xfrm>
          <a:prstGeom prst="rect">
            <a:avLst/>
          </a:prstGeom>
          <a:noFill/>
          <a:effectLst/>
        </p:spPr>
        <p:txBody>
          <a:bodyPr rtlCol="0" wrap="none">
            <a:spAutoFit/>
          </a:bodyPr>
          <a:lstStyle/>
          <a:p>
            <a:r>
              <a:rPr altLang="zh-CN" lang="en-US" sz="12000">
                <a:solidFill>
                  <a:srgbClr val="404040"/>
                </a:solidFill>
                <a:latin charset="-122" panose="02000000000000000000" pitchFamily="2" typeface="方正兰亭粗黑_GBK"/>
                <a:ea charset="-122" panose="02000000000000000000" pitchFamily="2" typeface="方正兰亭粗黑_GBK"/>
              </a:rPr>
              <a:t>“</a:t>
            </a:r>
          </a:p>
        </p:txBody>
      </p:sp>
      <p:sp>
        <p:nvSpPr>
          <p:cNvPr id="74" name="文本框 73"/>
          <p:cNvSpPr txBox="1"/>
          <p:nvPr/>
        </p:nvSpPr>
        <p:spPr>
          <a:xfrm>
            <a:off x="7851971" y="1811425"/>
            <a:ext cx="2564130" cy="2948940"/>
          </a:xfrm>
          <a:prstGeom prst="rect">
            <a:avLst/>
          </a:prstGeom>
          <a:noFill/>
          <a:effectLst/>
        </p:spPr>
        <p:txBody>
          <a:bodyPr rtlCol="0" wrap="none">
            <a:spAutoFit/>
          </a:bodyPr>
          <a:lstStyle/>
          <a:p>
            <a:r>
              <a:rPr altLang="zh-CN" lang="en-US" sz="18750">
                <a:solidFill>
                  <a:srgbClr val="404040"/>
                </a:solidFill>
                <a:latin charset="-122" panose="02000000000000000000" pitchFamily="2" typeface="方正兰亭粗黑_GBK"/>
                <a:ea charset="-122" panose="02000000000000000000" pitchFamily="2" typeface="方正兰亭粗黑_GBK"/>
              </a:rPr>
              <a:t>”</a:t>
            </a:r>
          </a:p>
        </p:txBody>
      </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75" name="文本框 74"/>
          <p:cNvSpPr txBox="1"/>
          <p:nvPr/>
        </p:nvSpPr>
        <p:spPr>
          <a:xfrm>
            <a:off x="5015017" y="3238951"/>
            <a:ext cx="3478214" cy="731520"/>
          </a:xfrm>
          <a:prstGeom prst="rect">
            <a:avLst/>
          </a:prstGeom>
          <a:noFill/>
          <a:effectLst/>
        </p:spPr>
        <p:txBody>
          <a:bodyPr rtlCol="0" wrap="square">
            <a:spAutoFit/>
          </a:bodyPr>
          <a:lstStyle/>
          <a:p>
            <a:pPr algn="just"/>
            <a:r>
              <a:rPr altLang="zh-CN" b="1" lang="en-US" sz="1050">
                <a:solidFill>
                  <a:prstClr val="black">
                    <a:lumMod val="65000"/>
                    <a:lumOff val="35000"/>
                  </a:prstClr>
                </a:solidFill>
                <a:latin charset="-122" panose="02010600040101010101" pitchFamily="2" typeface="华文宋体"/>
                <a:ea charset="-122" panose="02010600040101010101" pitchFamily="2" typeface="华文宋体"/>
              </a:rPr>
              <a:t>          </a:t>
            </a:r>
          </a:p>
          <a:p>
            <a:pPr algn="just"/>
            <a:r>
              <a:rPr altLang="zh-CN" b="1" lang="en-US" sz="1050">
                <a:solidFill>
                  <a:prstClr val="black">
                    <a:lumMod val="65000"/>
                    <a:lumOff val="35000"/>
                  </a:prstClr>
                </a:solidFill>
                <a:latin charset="-122" panose="02010600040101010101" pitchFamily="2" typeface="华文宋体"/>
                <a:ea charset="-122" panose="02010600040101010101" pitchFamily="2" typeface="华文宋体"/>
              </a:rPr>
              <a:t>回顾这一年的工作，在取得成绩的同时，我们也找到了工作中的不足和问题，主要反映于xx及xxx的风格、定型还有待进一步探索。</a:t>
            </a:r>
          </a:p>
        </p:txBody>
      </p:sp>
      <p:sp>
        <p:nvSpPr>
          <p:cNvPr id="76" name="文本框 75"/>
          <p:cNvSpPr txBox="1"/>
          <p:nvPr/>
        </p:nvSpPr>
        <p:spPr>
          <a:xfrm>
            <a:off x="5824302" y="2541604"/>
            <a:ext cx="1697180" cy="468630"/>
          </a:xfrm>
          <a:prstGeom prst="rect">
            <a:avLst/>
          </a:prstGeom>
          <a:noFill/>
          <a:effectLst/>
        </p:spPr>
        <p:txBody>
          <a:bodyPr rtlCol="0" wrap="square">
            <a:spAutoFit/>
          </a:bodyPr>
          <a:lstStyle/>
          <a:p>
            <a:pPr algn="ctr"/>
            <a:r>
              <a:rPr altLang="en-US" lang="zh-CN" sz="825">
                <a:solidFill>
                  <a:prstClr val="black">
                    <a:lumMod val="50000"/>
                    <a:lumOff val="50000"/>
                  </a:prstClr>
                </a:solidFill>
                <a:latin charset="-122" pitchFamily="34" typeface="微软雅黑"/>
                <a:ea charset="-122" pitchFamily="34" typeface="微软雅黑"/>
              </a:rPr>
              <a:t>请在这里输入您的主</a:t>
            </a:r>
          </a:p>
          <a:p>
            <a:pPr algn="ctr"/>
            <a:r>
              <a:rPr altLang="en-US" lang="zh-CN" sz="825">
                <a:solidFill>
                  <a:prstClr val="black">
                    <a:lumMod val="50000"/>
                    <a:lumOff val="50000"/>
                  </a:prstClr>
                </a:solidFill>
                <a:latin charset="-122" pitchFamily="34" typeface="微软雅黑"/>
                <a:ea charset="-122" pitchFamily="34" typeface="微软雅黑"/>
              </a:rPr>
              <a:t>输入您的主要叙述内容请在这里输入您的主要叙述内容</a:t>
            </a:r>
          </a:p>
        </p:txBody>
      </p:sp>
      <p:sp>
        <p:nvSpPr>
          <p:cNvPr id="77" name="文本框 76"/>
          <p:cNvSpPr txBox="1"/>
          <p:nvPr/>
        </p:nvSpPr>
        <p:spPr>
          <a:xfrm>
            <a:off x="6501697" y="1669934"/>
            <a:ext cx="1325880" cy="320040"/>
          </a:xfrm>
          <a:prstGeom prst="rect">
            <a:avLst/>
          </a:prstGeom>
          <a:noFill/>
          <a:effectLst/>
        </p:spPr>
        <p:txBody>
          <a:bodyPr rtlCol="0" wrap="none">
            <a:spAutoFit/>
          </a:bodyPr>
          <a:lstStyle/>
          <a:p>
            <a:r>
              <a:rPr altLang="en-US" b="1" lang="zh-CN" sz="1500">
                <a:solidFill>
                  <a:srgbClr val="404040"/>
                </a:solidFill>
                <a:latin charset="-122" pitchFamily="34" typeface="微软雅黑"/>
                <a:ea charset="-122" pitchFamily="34" typeface="微软雅黑"/>
              </a:rPr>
              <a:t>我们心怀梦想</a:t>
            </a:r>
          </a:p>
        </p:txBody>
      </p:sp>
      <p:sp>
        <p:nvSpPr>
          <p:cNvPr id="78" name="文本框 77"/>
          <p:cNvSpPr txBox="1"/>
          <p:nvPr/>
        </p:nvSpPr>
        <p:spPr>
          <a:xfrm rot="5400000">
            <a:off x="3618327" y="2509365"/>
            <a:ext cx="1725930" cy="274320"/>
          </a:xfrm>
          <a:prstGeom prst="rect">
            <a:avLst/>
          </a:prstGeom>
          <a:noFill/>
          <a:effectLst/>
        </p:spPr>
        <p:txBody>
          <a:bodyPr rtlCol="0" wrap="none">
            <a:spAutoFit/>
          </a:bodyPr>
          <a:lstStyle/>
          <a:p>
            <a:r>
              <a:rPr altLang="zh-CN" lang="en-US" spc="225" sz="1200">
                <a:solidFill>
                  <a:prstClr val="white"/>
                </a:solidFill>
                <a:latin charset="-122" pitchFamily="34" typeface="微软雅黑"/>
                <a:ea charset="-122" pitchFamily="34" typeface="微软雅黑"/>
              </a:rPr>
              <a:t>BUSINESS PLAN</a:t>
            </a:r>
          </a:p>
        </p:txBody>
      </p:sp>
      <p:grpSp>
        <p:nvGrpSpPr>
          <p:cNvPr id="79" name="组合 78"/>
          <p:cNvGrpSpPr/>
          <p:nvPr/>
        </p:nvGrpSpPr>
        <p:grpSpPr>
          <a:xfrm>
            <a:off x="1" y="432041"/>
            <a:ext cx="2687594" cy="322494"/>
            <a:chOff x="0" y="217708"/>
            <a:chExt cx="3583459" cy="429992"/>
          </a:xfrm>
        </p:grpSpPr>
        <p:sp>
          <p:nvSpPr>
            <p:cNvPr id="80" name="标题 2"/>
            <p:cNvSpPr txBox="1"/>
            <p:nvPr/>
          </p:nvSpPr>
          <p:spPr>
            <a:xfrm>
              <a:off x="637779" y="217708"/>
              <a:ext cx="2945680" cy="425795"/>
            </a:xfrm>
            <a:prstGeom prst="rect">
              <a:avLst/>
            </a:prstGeom>
          </p:spPr>
          <p:txBody>
            <a:bodyPr>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lang="zh-CN" sz="2100">
                  <a:solidFill>
                    <a:srgbClr val="404040"/>
                  </a:solidFill>
                  <a:latin charset="-122" pitchFamily="34" typeface="微软雅黑"/>
                  <a:ea charset="-122" pitchFamily="34" typeface="微软雅黑"/>
                  <a:cs charset="0" panose="02020503030404060203" pitchFamily="18" typeface="Kartika"/>
                </a:rPr>
                <a:t>前 言 / PREFACE</a:t>
              </a:r>
            </a:p>
          </p:txBody>
        </p:sp>
        <p:sp>
          <p:nvSpPr>
            <p:cNvPr id="81" name="矩形 80"/>
            <p:cNvSpPr/>
            <p:nvPr/>
          </p:nvSpPr>
          <p:spPr>
            <a:xfrm>
              <a:off x="0" y="221272"/>
              <a:ext cx="482600" cy="4264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82" name="矩形 81"/>
            <p:cNvSpPr/>
            <p:nvPr/>
          </p:nvSpPr>
          <p:spPr>
            <a:xfrm>
              <a:off x="552450" y="221272"/>
              <a:ext cx="58539" cy="42642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grpSp>
    </p:spTree>
    <p:extLst>
      <p:ext uri="{BB962C8B-B14F-4D97-AF65-F5344CB8AC3E}">
        <p14:creationId val="8237093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79"/>
                                        </p:tgtEl>
                                        <p:attrNameLst>
                                          <p:attrName>style.visibility</p:attrName>
                                        </p:attrNameLst>
                                      </p:cBhvr>
                                      <p:to>
                                        <p:strVal val="visible"/>
                                      </p:to>
                                    </p:set>
                                    <p:anim calcmode="lin" valueType="num">
                                      <p:cBhvr additive="base">
                                        <p:cTn dur="1000" fill="hold" id="7"/>
                                        <p:tgtEl>
                                          <p:spTgt spid="79"/>
                                        </p:tgtEl>
                                        <p:attrNameLst>
                                          <p:attrName>ppt_x</p:attrName>
                                        </p:attrNameLst>
                                      </p:cBhvr>
                                      <p:tavLst>
                                        <p:tav tm="0">
                                          <p:val>
                                            <p:strVal val="0-#ppt_w/2"/>
                                          </p:val>
                                        </p:tav>
                                        <p:tav tm="100000">
                                          <p:val>
                                            <p:strVal val="#ppt_x"/>
                                          </p:val>
                                        </p:tav>
                                      </p:tavLst>
                                    </p:anim>
                                    <p:anim calcmode="lin" valueType="num">
                                      <p:cBhvr additive="base">
                                        <p:cTn dur="1000" fill="hold" id="8"/>
                                        <p:tgtEl>
                                          <p:spTgt spid="7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14" presetSubtype="10">
                                  <p:stCondLst>
                                    <p:cond delay="0"/>
                                  </p:stCondLst>
                                  <p:childTnLst>
                                    <p:set>
                                      <p:cBhvr>
                                        <p:cTn dur="1" fill="hold" id="11">
                                          <p:stCondLst>
                                            <p:cond delay="0"/>
                                          </p:stCondLst>
                                        </p:cTn>
                                        <p:tgtEl>
                                          <p:spTgt spid="69"/>
                                        </p:tgtEl>
                                        <p:attrNameLst>
                                          <p:attrName>style.visibility</p:attrName>
                                        </p:attrNameLst>
                                      </p:cBhvr>
                                      <p:to>
                                        <p:strVal val="visible"/>
                                      </p:to>
                                    </p:set>
                                    <p:animEffect filter="randombar(horizontal)" transition="in">
                                      <p:cBhvr>
                                        <p:cTn dur="500" id="12"/>
                                        <p:tgtEl>
                                          <p:spTgt spid="69"/>
                                        </p:tgtEl>
                                      </p:cBhvr>
                                    </p:animEffect>
                                  </p:childTnLst>
                                </p:cTn>
                              </p:par>
                            </p:childTnLst>
                          </p:cTn>
                        </p:par>
                        <p:par>
                          <p:cTn fill="hold" id="13" nodeType="afterGroup">
                            <p:stCondLst>
                              <p:cond delay="1500"/>
                            </p:stCondLst>
                            <p:childTnLst>
                              <p:par>
                                <p:cTn fill="hold" grpId="0" id="14" nodeType="afterEffect" presetClass="entr" presetID="52" presetSubtype="0">
                                  <p:stCondLst>
                                    <p:cond delay="0"/>
                                  </p:stCondLst>
                                  <p:iterate type="lt">
                                    <p:tmPct val="0"/>
                                  </p:iterate>
                                  <p:childTnLst>
                                    <p:set>
                                      <p:cBhvr>
                                        <p:cTn dur="1" fill="hold" id="15">
                                          <p:stCondLst>
                                            <p:cond delay="0"/>
                                          </p:stCondLst>
                                        </p:cTn>
                                        <p:tgtEl>
                                          <p:spTgt spid="72"/>
                                        </p:tgtEl>
                                        <p:attrNameLst>
                                          <p:attrName>style.visibility</p:attrName>
                                        </p:attrNameLst>
                                      </p:cBhvr>
                                      <p:to>
                                        <p:strVal val="visible"/>
                                      </p:to>
                                    </p:set>
                                    <p:animScale>
                                      <p:cBhvr>
                                        <p:cTn decel="50000" dur="1000" fill="hold" id="16">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72"/>
                                        </p:tgtEl>
                                        <p:attrNameLst>
                                          <p:attrName>ppt_x</p:attrName>
                                          <p:attrName>ppt_y</p:attrName>
                                        </p:attrNameLst>
                                      </p:cBhvr>
                                    </p:animMotion>
                                    <p:animEffect filter="fade" transition="in">
                                      <p:cBhvr>
                                        <p:cTn dur="1000" id="18"/>
                                        <p:tgtEl>
                                          <p:spTgt spid="72"/>
                                        </p:tgtEl>
                                      </p:cBhvr>
                                    </p:animEffect>
                                  </p:childTnLst>
                                </p:cTn>
                              </p:par>
                              <p:par>
                                <p:cTn fill="hold" grpId="0" id="19" nodeType="withEffect" presetClass="entr" presetID="42" presetSubtype="0">
                                  <p:stCondLst>
                                    <p:cond delay="0"/>
                                  </p:stCondLst>
                                  <p:childTnLst>
                                    <p:set>
                                      <p:cBhvr>
                                        <p:cTn dur="1" fill="hold" id="20">
                                          <p:stCondLst>
                                            <p:cond delay="0"/>
                                          </p:stCondLst>
                                        </p:cTn>
                                        <p:tgtEl>
                                          <p:spTgt spid="73"/>
                                        </p:tgtEl>
                                        <p:attrNameLst>
                                          <p:attrName>style.visibility</p:attrName>
                                        </p:attrNameLst>
                                      </p:cBhvr>
                                      <p:to>
                                        <p:strVal val="visible"/>
                                      </p:to>
                                    </p:set>
                                    <p:animEffect filter="fade" transition="in">
                                      <p:cBhvr>
                                        <p:cTn dur="1000" id="21"/>
                                        <p:tgtEl>
                                          <p:spTgt spid="73"/>
                                        </p:tgtEl>
                                      </p:cBhvr>
                                    </p:animEffect>
                                    <p:anim calcmode="lin" valueType="num">
                                      <p:cBhvr>
                                        <p:cTn dur="1000" fill="hold" id="22"/>
                                        <p:tgtEl>
                                          <p:spTgt spid="73"/>
                                        </p:tgtEl>
                                        <p:attrNameLst>
                                          <p:attrName>ppt_x</p:attrName>
                                        </p:attrNameLst>
                                      </p:cBhvr>
                                      <p:tavLst>
                                        <p:tav tm="0">
                                          <p:val>
                                            <p:strVal val="#ppt_x"/>
                                          </p:val>
                                        </p:tav>
                                        <p:tav tm="100000">
                                          <p:val>
                                            <p:strVal val="#ppt_x"/>
                                          </p:val>
                                        </p:tav>
                                      </p:tavLst>
                                    </p:anim>
                                    <p:anim calcmode="lin" valueType="num">
                                      <p:cBhvr>
                                        <p:cTn dur="1000" fill="hold" id="23"/>
                                        <p:tgtEl>
                                          <p:spTgt spid="73"/>
                                        </p:tgtEl>
                                        <p:attrNameLst>
                                          <p:attrName>ppt_y</p:attrName>
                                        </p:attrNameLst>
                                      </p:cBhvr>
                                      <p:tavLst>
                                        <p:tav tm="0">
                                          <p:val>
                                            <p:strVal val="#ppt_y+.1"/>
                                          </p:val>
                                        </p:tav>
                                        <p:tav tm="100000">
                                          <p:val>
                                            <p:strVal val="#ppt_y"/>
                                          </p:val>
                                        </p:tav>
                                      </p:tavLst>
                                    </p:anim>
                                  </p:childTnLst>
                                </p:cTn>
                              </p:par>
                              <p:par>
                                <p:cTn fill="hold" grpId="0" id="24" nodeType="withEffect" presetClass="entr" presetID="47" presetSubtype="0">
                                  <p:stCondLst>
                                    <p:cond delay="0"/>
                                  </p:stCondLst>
                                  <p:childTnLst>
                                    <p:set>
                                      <p:cBhvr>
                                        <p:cTn dur="1" fill="hold" id="25">
                                          <p:stCondLst>
                                            <p:cond delay="0"/>
                                          </p:stCondLst>
                                        </p:cTn>
                                        <p:tgtEl>
                                          <p:spTgt spid="74"/>
                                        </p:tgtEl>
                                        <p:attrNameLst>
                                          <p:attrName>style.visibility</p:attrName>
                                        </p:attrNameLst>
                                      </p:cBhvr>
                                      <p:to>
                                        <p:strVal val="visible"/>
                                      </p:to>
                                    </p:set>
                                    <p:animEffect filter="fade" transition="in">
                                      <p:cBhvr>
                                        <p:cTn dur="1000" id="26"/>
                                        <p:tgtEl>
                                          <p:spTgt spid="74"/>
                                        </p:tgtEl>
                                      </p:cBhvr>
                                    </p:animEffect>
                                    <p:anim calcmode="lin" valueType="num">
                                      <p:cBhvr>
                                        <p:cTn dur="1000" fill="hold" id="27"/>
                                        <p:tgtEl>
                                          <p:spTgt spid="74"/>
                                        </p:tgtEl>
                                        <p:attrNameLst>
                                          <p:attrName>ppt_x</p:attrName>
                                        </p:attrNameLst>
                                      </p:cBhvr>
                                      <p:tavLst>
                                        <p:tav tm="0">
                                          <p:val>
                                            <p:strVal val="#ppt_x"/>
                                          </p:val>
                                        </p:tav>
                                        <p:tav tm="100000">
                                          <p:val>
                                            <p:strVal val="#ppt_x"/>
                                          </p:val>
                                        </p:tav>
                                      </p:tavLst>
                                    </p:anim>
                                    <p:anim calcmode="lin" valueType="num">
                                      <p:cBhvr>
                                        <p:cTn dur="1000" fill="hold" id="28"/>
                                        <p:tgtEl>
                                          <p:spTgt spid="7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10" presetSubtype="0">
                                  <p:stCondLst>
                                    <p:cond delay="0"/>
                                  </p:stCondLst>
                                  <p:iterate type="lt">
                                    <p:tmPct val="0"/>
                                  </p:iterate>
                                  <p:childTnLst>
                                    <p:set>
                                      <p:cBhvr>
                                        <p:cTn dur="1" fill="hold" id="31">
                                          <p:stCondLst>
                                            <p:cond delay="0"/>
                                          </p:stCondLst>
                                        </p:cTn>
                                        <p:tgtEl>
                                          <p:spTgt spid="76"/>
                                        </p:tgtEl>
                                        <p:attrNameLst>
                                          <p:attrName>style.visibility</p:attrName>
                                        </p:attrNameLst>
                                      </p:cBhvr>
                                      <p:to>
                                        <p:strVal val="visible"/>
                                      </p:to>
                                    </p:set>
                                    <p:animEffect filter="fade" transition="in">
                                      <p:cBhvr>
                                        <p:cTn dur="500" id="32"/>
                                        <p:tgtEl>
                                          <p:spTgt spid="76"/>
                                        </p:tgtEl>
                                      </p:cBhvr>
                                    </p:animEffect>
                                  </p:childTnLst>
                                </p:cTn>
                              </p:par>
                            </p:childTnLst>
                          </p:cTn>
                        </p:par>
                        <p:par>
                          <p:cTn fill="hold" id="33" nodeType="afterGroup">
                            <p:stCondLst>
                              <p:cond delay="3000"/>
                            </p:stCondLst>
                            <p:childTnLst>
                              <p:par>
                                <p:cTn fill="hold" grpId="0" id="34" nodeType="afterEffect" presetClass="entr" presetID="52" presetSubtype="0">
                                  <p:stCondLst>
                                    <p:cond delay="0"/>
                                  </p:stCondLst>
                                  <p:iterate type="lt">
                                    <p:tmPct val="0"/>
                                  </p:iterate>
                                  <p:childTnLst>
                                    <p:set>
                                      <p:cBhvr>
                                        <p:cTn dur="1" fill="hold" id="35">
                                          <p:stCondLst>
                                            <p:cond delay="0"/>
                                          </p:stCondLst>
                                        </p:cTn>
                                        <p:tgtEl>
                                          <p:spTgt spid="77"/>
                                        </p:tgtEl>
                                        <p:attrNameLst>
                                          <p:attrName>style.visibility</p:attrName>
                                        </p:attrNameLst>
                                      </p:cBhvr>
                                      <p:to>
                                        <p:strVal val="visible"/>
                                      </p:to>
                                    </p:set>
                                    <p:animScale>
                                      <p:cBhvr>
                                        <p:cTn decel="50000" dur="1000" fill="hold" id="36">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7">
                                          <p:stCondLst>
                                            <p:cond delay="0"/>
                                          </p:stCondLst>
                                        </p:cTn>
                                        <p:tgtEl>
                                          <p:spTgt spid="77"/>
                                        </p:tgtEl>
                                        <p:attrNameLst>
                                          <p:attrName>ppt_x</p:attrName>
                                          <p:attrName>ppt_y</p:attrName>
                                        </p:attrNameLst>
                                      </p:cBhvr>
                                    </p:animMotion>
                                    <p:animEffect filter="fade" transition="in">
                                      <p:cBhvr>
                                        <p:cTn dur="1000" id="38"/>
                                        <p:tgtEl>
                                          <p:spTgt spid="77"/>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78"/>
                                        </p:tgtEl>
                                        <p:attrNameLst>
                                          <p:attrName>style.visibility</p:attrName>
                                        </p:attrNameLst>
                                      </p:cBhvr>
                                      <p:to>
                                        <p:strVal val="visible"/>
                                      </p:to>
                                    </p:set>
                                    <p:animEffect filter="fade" transition="in">
                                      <p:cBhvr>
                                        <p:cTn dur="500" id="41"/>
                                        <p:tgtEl>
                                          <p:spTgt spid="78"/>
                                        </p:tgtEl>
                                      </p:cBhvr>
                                    </p:animEffect>
                                  </p:childTnLst>
                                </p:cTn>
                              </p:par>
                              <p:par>
                                <p:cTn fill="hold" grpId="0" id="42" nodeType="withEffect" presetClass="entr" presetID="22" presetSubtype="4">
                                  <p:stCondLst>
                                    <p:cond delay="0"/>
                                  </p:stCondLst>
                                  <p:childTnLst>
                                    <p:set>
                                      <p:cBhvr>
                                        <p:cTn dur="1" fill="hold" id="43">
                                          <p:stCondLst>
                                            <p:cond delay="0"/>
                                          </p:stCondLst>
                                        </p:cTn>
                                        <p:tgtEl>
                                          <p:spTgt spid="70"/>
                                        </p:tgtEl>
                                        <p:attrNameLst>
                                          <p:attrName>style.visibility</p:attrName>
                                        </p:attrNameLst>
                                      </p:cBhvr>
                                      <p:to>
                                        <p:strVal val="visible"/>
                                      </p:to>
                                    </p:set>
                                    <p:animEffect filter="wipe(down)" transition="in">
                                      <p:cBhvr>
                                        <p:cTn dur="500" id="44"/>
                                        <p:tgtEl>
                                          <p:spTgt spid="70"/>
                                        </p:tgtEl>
                                      </p:cBhvr>
                                    </p:animEffect>
                                  </p:childTnLst>
                                </p:cTn>
                              </p:par>
                              <p:par>
                                <p:cTn fill="hold" grpId="1" id="45" nodeType="withEffect" presetClass="entr" presetID="41" presetSubtype="0">
                                  <p:stCondLst>
                                    <p:cond delay="0"/>
                                  </p:stCondLst>
                                  <p:iterate type="lt">
                                    <p:tmPct val="10000"/>
                                  </p:iterate>
                                  <p:childTnLst>
                                    <p:set>
                                      <p:cBhvr>
                                        <p:cTn dur="1" fill="hold" id="46">
                                          <p:stCondLst>
                                            <p:cond delay="0"/>
                                          </p:stCondLst>
                                        </p:cTn>
                                        <p:tgtEl>
                                          <p:spTgt spid="72"/>
                                        </p:tgtEl>
                                        <p:attrNameLst>
                                          <p:attrName>style.visibility</p:attrName>
                                        </p:attrNameLst>
                                      </p:cBhvr>
                                      <p:to>
                                        <p:strVal val="visible"/>
                                      </p:to>
                                    </p:set>
                                    <p:anim calcmode="lin" valueType="num">
                                      <p:cBhvr>
                                        <p:cTn dur="500" fill="hold" id="47"/>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72"/>
                                        </p:tgtEl>
                                        <p:attrNameLst>
                                          <p:attrName>ppt_y</p:attrName>
                                        </p:attrNameLst>
                                      </p:cBhvr>
                                      <p:tavLst>
                                        <p:tav tm="0">
                                          <p:val>
                                            <p:strVal val="#ppt_y"/>
                                          </p:val>
                                        </p:tav>
                                        <p:tav tm="100000">
                                          <p:val>
                                            <p:strVal val="#ppt_y"/>
                                          </p:val>
                                        </p:tav>
                                      </p:tavLst>
                                    </p:anim>
                                    <p:anim calcmode="lin" valueType="num">
                                      <p:cBhvr>
                                        <p:cTn dur="500" fill="hold" id="49"/>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7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tmFilter="0,0; .5, 1; 1, 1"/>
                                        <p:tgtEl>
                                          <p:spTgt spid="72"/>
                                        </p:tgtEl>
                                      </p:cBhvr>
                                    </p:animEffect>
                                  </p:childTnLst>
                                </p:cTn>
                              </p:par>
                              <p:par>
                                <p:cTn fill="hold" grpId="1" id="52" nodeType="withEffect" presetClass="entr" presetID="41" presetSubtype="0">
                                  <p:stCondLst>
                                    <p:cond delay="0"/>
                                  </p:stCondLst>
                                  <p:iterate type="lt">
                                    <p:tmPct val="10000"/>
                                  </p:iterate>
                                  <p:childTnLst>
                                    <p:set>
                                      <p:cBhvr>
                                        <p:cTn dur="1" fill="hold" id="53">
                                          <p:stCondLst>
                                            <p:cond delay="0"/>
                                          </p:stCondLst>
                                        </p:cTn>
                                        <p:tgtEl>
                                          <p:spTgt spid="76"/>
                                        </p:tgtEl>
                                        <p:attrNameLst>
                                          <p:attrName>style.visibility</p:attrName>
                                        </p:attrNameLst>
                                      </p:cBhvr>
                                      <p:to>
                                        <p:strVal val="visible"/>
                                      </p:to>
                                    </p:set>
                                    <p:anim calcmode="lin" valueType="num">
                                      <p:cBhvr>
                                        <p:cTn dur="500" fill="hold" id="54"/>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5"/>
                                        <p:tgtEl>
                                          <p:spTgt spid="76"/>
                                        </p:tgtEl>
                                        <p:attrNameLst>
                                          <p:attrName>ppt_y</p:attrName>
                                        </p:attrNameLst>
                                      </p:cBhvr>
                                      <p:tavLst>
                                        <p:tav tm="0">
                                          <p:val>
                                            <p:strVal val="#ppt_y"/>
                                          </p:val>
                                        </p:tav>
                                        <p:tav tm="100000">
                                          <p:val>
                                            <p:strVal val="#ppt_y"/>
                                          </p:val>
                                        </p:tav>
                                      </p:tavLst>
                                    </p:anim>
                                    <p:anim calcmode="lin" valueType="num">
                                      <p:cBhvr>
                                        <p:cTn dur="500" fill="hold" id="56"/>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7"/>
                                        <p:tgtEl>
                                          <p:spTgt spid="7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8" tmFilter="0,0; .5, 1; 1, 1"/>
                                        <p:tgtEl>
                                          <p:spTgt spid="76"/>
                                        </p:tgtEl>
                                      </p:cBhvr>
                                    </p:animEffect>
                                  </p:childTnLst>
                                </p:cTn>
                              </p:par>
                              <p:par>
                                <p:cTn fill="hold" grpId="1" id="59" nodeType="withEffect" presetClass="entr" presetID="41" presetSubtype="0">
                                  <p:stCondLst>
                                    <p:cond delay="0"/>
                                  </p:stCondLst>
                                  <p:iterate type="lt">
                                    <p:tmPct val="10000"/>
                                  </p:iterate>
                                  <p:childTnLst>
                                    <p:set>
                                      <p:cBhvr>
                                        <p:cTn dur="1" fill="hold" id="60">
                                          <p:stCondLst>
                                            <p:cond delay="0"/>
                                          </p:stCondLst>
                                        </p:cTn>
                                        <p:tgtEl>
                                          <p:spTgt spid="77"/>
                                        </p:tgtEl>
                                        <p:attrNameLst>
                                          <p:attrName>style.visibility</p:attrName>
                                        </p:attrNameLst>
                                      </p:cBhvr>
                                      <p:to>
                                        <p:strVal val="visible"/>
                                      </p:to>
                                    </p:set>
                                    <p:anim calcmode="lin" valueType="num">
                                      <p:cBhvr>
                                        <p:cTn dur="500" fill="hold" id="61"/>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2"/>
                                        <p:tgtEl>
                                          <p:spTgt spid="77"/>
                                        </p:tgtEl>
                                        <p:attrNameLst>
                                          <p:attrName>ppt_y</p:attrName>
                                        </p:attrNameLst>
                                      </p:cBhvr>
                                      <p:tavLst>
                                        <p:tav tm="0">
                                          <p:val>
                                            <p:strVal val="#ppt_y"/>
                                          </p:val>
                                        </p:tav>
                                        <p:tav tm="100000">
                                          <p:val>
                                            <p:strVal val="#ppt_y"/>
                                          </p:val>
                                        </p:tav>
                                      </p:tavLst>
                                    </p:anim>
                                    <p:anim calcmode="lin" valueType="num">
                                      <p:cBhvr>
                                        <p:cTn dur="500" fill="hold" id="63"/>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4"/>
                                        <p:tgtEl>
                                          <p:spTgt spid="7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5" tmFilter="0,0; .5, 1; 1, 1"/>
                                        <p:tgtEl>
                                          <p:spTgt spid="77"/>
                                        </p:tgtEl>
                                      </p:cBhvr>
                                    </p:animEffect>
                                  </p:childTnLst>
                                </p:cTn>
                              </p:par>
                            </p:childTnLst>
                          </p:cTn>
                        </p:par>
                        <p:par>
                          <p:cTn fill="hold" id="66" nodeType="afterGroup">
                            <p:stCondLst>
                              <p:cond delay="4000"/>
                            </p:stCondLst>
                            <p:childTnLst>
                              <p:par>
                                <p:cTn fill="hold" grpId="0" id="67" nodeType="afterEffect" presetClass="entr" presetID="22" presetSubtype="1">
                                  <p:stCondLst>
                                    <p:cond delay="0"/>
                                  </p:stCondLst>
                                  <p:childTnLst>
                                    <p:set>
                                      <p:cBhvr>
                                        <p:cTn dur="1" fill="hold" id="68">
                                          <p:stCondLst>
                                            <p:cond delay="0"/>
                                          </p:stCondLst>
                                        </p:cTn>
                                        <p:tgtEl>
                                          <p:spTgt spid="75"/>
                                        </p:tgtEl>
                                        <p:attrNameLst>
                                          <p:attrName>style.visibility</p:attrName>
                                        </p:attrNameLst>
                                      </p:cBhvr>
                                      <p:to>
                                        <p:strVal val="visible"/>
                                      </p:to>
                                    </p:set>
                                    <p:animEffect filter="wipe(up)" transition="in">
                                      <p:cBhvr>
                                        <p:cTn dur="500" id="69"/>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P grpId="0" spid="72"/>
      <p:bldP grpId="1" spid="72"/>
      <p:bldP grpId="0" spid="73"/>
      <p:bldP grpId="0" spid="74"/>
      <p:bldP grpId="0" spid="75"/>
      <p:bldP grpId="0" spid="76"/>
      <p:bldP grpId="1" spid="76"/>
      <p:bldP grpId="0" spid="77"/>
      <p:bldP grpId="1" spid="77"/>
      <p:bldP grpId="0" spid="7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p:nvPr/>
        </p:nvSpPr>
        <p:spPr bwMode="auto">
          <a:xfrm rot="10800000">
            <a:off x="3674095" y="194537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6" name="任意多边形 5"/>
          <p:cNvSpPr/>
          <p:nvPr/>
        </p:nvSpPr>
        <p:spPr bwMode="auto">
          <a:xfrm rot="14400000">
            <a:off x="4582801" y="217708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7" name="任意多边形 6"/>
          <p:cNvSpPr/>
          <p:nvPr/>
        </p:nvSpPr>
        <p:spPr bwMode="auto">
          <a:xfrm rot="18000000">
            <a:off x="4856368" y="307604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2"/>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8" name="任意多边形 7"/>
          <p:cNvSpPr/>
          <p:nvPr/>
        </p:nvSpPr>
        <p:spPr bwMode="auto">
          <a:xfrm flipH="1" flipV="1" rot="10800000">
            <a:off x="4219760" y="375094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2"/>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9" name="任意多边形 8"/>
          <p:cNvSpPr/>
          <p:nvPr/>
        </p:nvSpPr>
        <p:spPr bwMode="auto">
          <a:xfrm flipH="1" flipV="1" rot="14400000">
            <a:off x="3311054" y="351923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10" name="任意多边形 9"/>
          <p:cNvSpPr/>
          <p:nvPr/>
        </p:nvSpPr>
        <p:spPr bwMode="auto">
          <a:xfrm flipH="1" flipV="1" rot="18000000">
            <a:off x="3023200" y="262027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2"/>
          </a:solidFill>
          <a:ln w="19050">
            <a:noFill/>
          </a:ln>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11" name="任意多边形 10"/>
          <p:cNvSpPr/>
          <p:nvPr/>
        </p:nvSpPr>
        <p:spPr>
          <a:xfrm flipH="1" flipV="1">
            <a:off x="1331640" y="2023092"/>
            <a:ext cx="2116159"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任意多边形 11"/>
          <p:cNvSpPr/>
          <p:nvPr/>
        </p:nvSpPr>
        <p:spPr>
          <a:xfrm flipH="1">
            <a:off x="1325558" y="3638959"/>
            <a:ext cx="2175741"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任意多边形 12"/>
          <p:cNvSpPr/>
          <p:nvPr/>
        </p:nvSpPr>
        <p:spPr>
          <a:xfrm flipV="1">
            <a:off x="5607246" y="2039763"/>
            <a:ext cx="2205113"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sp>
        <p:nvSpPr>
          <p:cNvPr id="14" name="任意多边形 13"/>
          <p:cNvSpPr/>
          <p:nvPr/>
        </p:nvSpPr>
        <p:spPr>
          <a:xfrm>
            <a:off x="5609603" y="3629125"/>
            <a:ext cx="2205113"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n w="12700">
                <a:solidFill>
                  <a:srgbClr val="F45157">
                    <a:satMod val="155000"/>
                  </a:srgbClr>
                </a:solidFill>
                <a:prstDash val="solid"/>
              </a:ln>
              <a:solidFill>
                <a:srgbClr val="8FA3A4">
                  <a:tint val="85000"/>
                  <a:satMod val="155000"/>
                </a:srgbClr>
              </a:solidFill>
              <a:effectLst>
                <a:outerShdw algn="tl" blurRad="41275" dir="1800000" dist="20320" rotWithShape="0">
                  <a:srgbClr val="000000">
                    <a:alpha val="40000"/>
                  </a:srgbClr>
                </a:outerShdw>
              </a:effectLst>
            </a:endParaRPr>
          </a:p>
        </p:txBody>
      </p:sp>
      <p:grpSp>
        <p:nvGrpSpPr>
          <p:cNvPr id="15" name="组合 14"/>
          <p:cNvGrpSpPr/>
          <p:nvPr/>
        </p:nvGrpSpPr>
        <p:grpSpPr>
          <a:xfrm>
            <a:off x="4060324" y="2551579"/>
            <a:ext cx="1028283" cy="1028283"/>
            <a:chOff x="4982373" y="2208496"/>
            <a:chExt cx="2227648" cy="2227648"/>
          </a:xfrm>
          <a:effectLst/>
        </p:grpSpPr>
        <p:sp>
          <p:nvSpPr>
            <p:cNvPr id="16" name="椭圆 15"/>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endParaRPr>
            </a:p>
          </p:txBody>
        </p:sp>
        <p:grpSp>
          <p:nvGrpSpPr>
            <p:cNvPr id="17" name="Group 35"/>
            <p:cNvGrpSpPr>
              <a:grpSpLocks noChangeAspect="1"/>
            </p:cNvGrpSpPr>
            <p:nvPr/>
          </p:nvGrpSpPr>
          <p:grpSpPr>
            <a:xfrm>
              <a:off x="7021143" y="3577005"/>
              <a:ext cx="86125" cy="161136"/>
              <a:chOff x="4164" y="2298"/>
              <a:chExt cx="31" cy="58"/>
            </a:xfrm>
            <a:noFill/>
          </p:grpSpPr>
          <p:sp>
            <p:nvSpPr>
              <p:cNvPr id="18"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solidFill>
                    <a:srgbClr val="56777F"/>
                  </a:solidFill>
                </a:endParaRPr>
              </a:p>
            </p:txBody>
          </p:sp>
          <p:sp>
            <p:nvSpPr>
              <p:cNvPr id="19"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solidFill>
                    <a:srgbClr val="56777F"/>
                  </a:solidFill>
                </a:endParaRPr>
              </a:p>
            </p:txBody>
          </p:sp>
        </p:grpSp>
      </p:grpSp>
      <p:grpSp>
        <p:nvGrpSpPr>
          <p:cNvPr id="20" name="组合 1"/>
          <p:cNvGrpSpPr/>
          <p:nvPr/>
        </p:nvGrpSpPr>
        <p:grpSpPr>
          <a:xfrm>
            <a:off x="1259632" y="1275606"/>
            <a:ext cx="1764007" cy="669759"/>
            <a:chOff x="6382171" y="2195545"/>
            <a:chExt cx="1764007" cy="669759"/>
          </a:xfrm>
        </p:grpSpPr>
        <p:sp>
          <p:nvSpPr>
            <p:cNvPr id="21" name="TextBox 20"/>
            <p:cNvSpPr txBox="1"/>
            <p:nvPr/>
          </p:nvSpPr>
          <p:spPr bwMode="auto">
            <a:xfrm>
              <a:off x="6382171" y="2494098"/>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accent1"/>
                  </a:solidFill>
                  <a:latin charset="-122" pitchFamily="34" typeface="微软雅黑"/>
                  <a:ea charset="-122" pitchFamily="34" typeface="微软雅黑"/>
                  <a:cs charset="-122" pitchFamily="2" typeface="宋体"/>
                </a:rPr>
                <a:t>单击此处添加段落文本单击此处添加段落文本单击此处</a:t>
              </a:r>
            </a:p>
          </p:txBody>
        </p:sp>
        <p:sp>
          <p:nvSpPr>
            <p:cNvPr id="22"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z="1400">
                  <a:solidFill>
                    <a:schemeClr val="bg2"/>
                  </a:solidFill>
                  <a:latin charset="-122" pitchFamily="34" typeface="微软雅黑"/>
                  <a:ea charset="-122" pitchFamily="34" typeface="微软雅黑"/>
                  <a:cs charset="-122" pitchFamily="2" typeface="宋体"/>
                </a:rPr>
                <a:t>标题文字</a:t>
              </a:r>
            </a:p>
          </p:txBody>
        </p:sp>
      </p:grpSp>
      <p:grpSp>
        <p:nvGrpSpPr>
          <p:cNvPr id="23" name="组合 1"/>
          <p:cNvGrpSpPr/>
          <p:nvPr/>
        </p:nvGrpSpPr>
        <p:grpSpPr>
          <a:xfrm>
            <a:off x="1259632" y="3315738"/>
            <a:ext cx="1764007" cy="669759"/>
            <a:chOff x="6382171" y="2195545"/>
            <a:chExt cx="1764007" cy="669759"/>
          </a:xfrm>
        </p:grpSpPr>
        <p:sp>
          <p:nvSpPr>
            <p:cNvPr id="24" name="TextBox 20"/>
            <p:cNvSpPr txBox="1"/>
            <p:nvPr/>
          </p:nvSpPr>
          <p:spPr bwMode="auto">
            <a:xfrm>
              <a:off x="6382171" y="2494098"/>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accent1"/>
                  </a:solidFill>
                  <a:latin charset="-122" pitchFamily="34" typeface="微软雅黑"/>
                  <a:ea charset="-122" pitchFamily="34" typeface="微软雅黑"/>
                  <a:cs charset="-122" pitchFamily="2" typeface="宋体"/>
                </a:rPr>
                <a:t>单击此处添加段落文本单击此处添加段落文本单击此处</a:t>
              </a:r>
            </a:p>
          </p:txBody>
        </p:sp>
        <p:sp>
          <p:nvSpPr>
            <p:cNvPr id="25"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z="1400">
                  <a:latin charset="-122" pitchFamily="34" typeface="微软雅黑"/>
                  <a:ea charset="-122" pitchFamily="34" typeface="微软雅黑"/>
                  <a:cs charset="-122" pitchFamily="2" typeface="宋体"/>
                </a:rPr>
                <a:t>标题文字</a:t>
              </a:r>
            </a:p>
          </p:txBody>
        </p:sp>
      </p:grpSp>
      <p:grpSp>
        <p:nvGrpSpPr>
          <p:cNvPr id="29" name="组合 1"/>
          <p:cNvGrpSpPr/>
          <p:nvPr/>
        </p:nvGrpSpPr>
        <p:grpSpPr>
          <a:xfrm>
            <a:off x="6120361" y="1275606"/>
            <a:ext cx="1764007" cy="669759"/>
            <a:chOff x="6382171" y="2195545"/>
            <a:chExt cx="1764007" cy="669759"/>
          </a:xfrm>
        </p:grpSpPr>
        <p:sp>
          <p:nvSpPr>
            <p:cNvPr id="30" name="TextBox 20"/>
            <p:cNvSpPr txBox="1"/>
            <p:nvPr/>
          </p:nvSpPr>
          <p:spPr bwMode="auto">
            <a:xfrm>
              <a:off x="6382172" y="2494098"/>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accent1"/>
                  </a:solidFill>
                  <a:latin charset="-122" pitchFamily="34" typeface="微软雅黑"/>
                  <a:ea charset="-122" pitchFamily="34" typeface="微软雅黑"/>
                  <a:cs charset="-122" pitchFamily="2" typeface="宋体"/>
                </a:rPr>
                <a:t>单击此处添加段落文本单击此处添加段落文本单击此处</a:t>
              </a:r>
            </a:p>
          </p:txBody>
        </p:sp>
        <p:sp>
          <p:nvSpPr>
            <p:cNvPr id="31"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z="1400">
                  <a:latin charset="-122" pitchFamily="34" typeface="微软雅黑"/>
                  <a:ea charset="-122" pitchFamily="34" typeface="微软雅黑"/>
                  <a:cs charset="-122" pitchFamily="2" typeface="宋体"/>
                </a:rPr>
                <a:t>标题文字</a:t>
              </a:r>
            </a:p>
          </p:txBody>
        </p:sp>
      </p:grpSp>
      <p:grpSp>
        <p:nvGrpSpPr>
          <p:cNvPr id="32" name="组合 1"/>
          <p:cNvGrpSpPr/>
          <p:nvPr/>
        </p:nvGrpSpPr>
        <p:grpSpPr>
          <a:xfrm>
            <a:off x="6120361" y="3315738"/>
            <a:ext cx="1764007" cy="669759"/>
            <a:chOff x="6382171" y="2195545"/>
            <a:chExt cx="1764007" cy="669759"/>
          </a:xfrm>
        </p:grpSpPr>
        <p:sp>
          <p:nvSpPr>
            <p:cNvPr id="33" name="TextBox 20"/>
            <p:cNvSpPr txBox="1"/>
            <p:nvPr/>
          </p:nvSpPr>
          <p:spPr bwMode="auto">
            <a:xfrm>
              <a:off x="6382172" y="2494098"/>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accent1"/>
                  </a:solidFill>
                  <a:latin charset="-122" pitchFamily="34" typeface="微软雅黑"/>
                  <a:ea charset="-122" pitchFamily="34" typeface="微软雅黑"/>
                  <a:cs charset="-122" pitchFamily="2" typeface="宋体"/>
                </a:rPr>
                <a:t>单击此处添加段落文本单击此处添加段落文本单击此处</a:t>
              </a:r>
            </a:p>
          </p:txBody>
        </p:sp>
        <p:sp>
          <p:nvSpPr>
            <p:cNvPr id="34"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z="1400">
                  <a:solidFill>
                    <a:schemeClr val="bg2"/>
                  </a:solidFill>
                  <a:latin charset="-122" pitchFamily="34" typeface="微软雅黑"/>
                  <a:ea charset="-122" pitchFamily="34" typeface="微软雅黑"/>
                  <a:cs charset="-122" pitchFamily="2" typeface="宋体"/>
                </a:rPr>
                <a:t>标题文字</a:t>
              </a:r>
            </a:p>
          </p:txBody>
        </p:sp>
      </p:grpSp>
      <p:sp>
        <p:nvSpPr>
          <p:cNvPr id="35" name="TextBox 19"/>
          <p:cNvSpPr txBox="1">
            <a:spLocks noChangeArrowheads="1"/>
          </p:cNvSpPr>
          <p:nvPr/>
        </p:nvSpPr>
        <p:spPr bwMode="auto">
          <a:xfrm>
            <a:off x="4113664" y="2777188"/>
            <a:ext cx="926862" cy="580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z="1600">
                <a:solidFill>
                  <a:schemeClr val="accent2"/>
                </a:solidFill>
                <a:latin charset="-122" pitchFamily="34" typeface="微软雅黑"/>
                <a:ea charset="-122" pitchFamily="34" typeface="微软雅黑"/>
                <a:cs charset="-122" pitchFamily="2" typeface="宋体"/>
              </a:rPr>
              <a:t>标题</a:t>
            </a:r>
          </a:p>
          <a:p>
            <a:pPr algn="ctr" fontAlgn="base">
              <a:spcBef>
                <a:spcPct val="0"/>
              </a:spcBef>
              <a:spcAft>
                <a:spcPct val="0"/>
              </a:spcAft>
            </a:pPr>
            <a:r>
              <a:rPr altLang="en-US" lang="zh-CN" sz="1600">
                <a:solidFill>
                  <a:schemeClr val="accent2"/>
                </a:solidFill>
                <a:latin charset="-122" pitchFamily="34" typeface="微软雅黑"/>
                <a:ea charset="-122" pitchFamily="34" typeface="微软雅黑"/>
                <a:cs charset="-122" pitchFamily="2" typeface="宋体"/>
              </a:rPr>
              <a:t>文字</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36" name="文本框 35"/>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111819327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childTnLst>
                                </p:cTn>
                              </p:par>
                              <p:par>
                                <p:cTn fill="hold" id="30" nodeType="withEffect" presetClass="entr" presetID="53" presetSubtype="0">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p:cTn dur="500" fill="hold" id="32"/>
                                        <p:tgtEl>
                                          <p:spTgt spid="15"/>
                                        </p:tgtEl>
                                        <p:attrNameLst>
                                          <p:attrName>ppt_w</p:attrName>
                                        </p:attrNameLst>
                                      </p:cBhvr>
                                      <p:tavLst>
                                        <p:tav tm="0">
                                          <p:val>
                                            <p:fltVal val="0"/>
                                          </p:val>
                                        </p:tav>
                                        <p:tav tm="100000">
                                          <p:val>
                                            <p:strVal val="#ppt_w"/>
                                          </p:val>
                                        </p:tav>
                                      </p:tavLst>
                                    </p:anim>
                                    <p:anim calcmode="lin" valueType="num">
                                      <p:cBhvr>
                                        <p:cTn dur="500" fill="hold" id="33"/>
                                        <p:tgtEl>
                                          <p:spTgt spid="15"/>
                                        </p:tgtEl>
                                        <p:attrNameLst>
                                          <p:attrName>ppt_h</p:attrName>
                                        </p:attrNameLst>
                                      </p:cBhvr>
                                      <p:tavLst>
                                        <p:tav tm="0">
                                          <p:val>
                                            <p:fltVal val="0"/>
                                          </p:val>
                                        </p:tav>
                                        <p:tav tm="100000">
                                          <p:val>
                                            <p:strVal val="#ppt_h"/>
                                          </p:val>
                                        </p:tav>
                                      </p:tavLst>
                                    </p:anim>
                                    <p:animEffect filter="fade" transition="in">
                                      <p:cBhvr>
                                        <p:cTn dur="500" id="34"/>
                                        <p:tgtEl>
                                          <p:spTgt spid="15"/>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35"/>
                                        </p:tgtEl>
                                        <p:attrNameLst>
                                          <p:attrName>style.visibility</p:attrName>
                                        </p:attrNameLst>
                                      </p:cBhvr>
                                      <p:to>
                                        <p:strVal val="visible"/>
                                      </p:to>
                                    </p:set>
                                    <p:anim calcmode="lin" valueType="num">
                                      <p:cBhvr>
                                        <p:cTn dur="500" fill="hold" id="37"/>
                                        <p:tgtEl>
                                          <p:spTgt spid="35"/>
                                        </p:tgtEl>
                                        <p:attrNameLst>
                                          <p:attrName>ppt_w</p:attrName>
                                        </p:attrNameLst>
                                      </p:cBhvr>
                                      <p:tavLst>
                                        <p:tav tm="0">
                                          <p:val>
                                            <p:fltVal val="0"/>
                                          </p:val>
                                        </p:tav>
                                        <p:tav tm="100000">
                                          <p:val>
                                            <p:strVal val="#ppt_w"/>
                                          </p:val>
                                        </p:tav>
                                      </p:tavLst>
                                    </p:anim>
                                    <p:anim calcmode="lin" valueType="num">
                                      <p:cBhvr>
                                        <p:cTn dur="500" fill="hold" id="38"/>
                                        <p:tgtEl>
                                          <p:spTgt spid="35"/>
                                        </p:tgtEl>
                                        <p:attrNameLst>
                                          <p:attrName>ppt_h</p:attrName>
                                        </p:attrNameLst>
                                      </p:cBhvr>
                                      <p:tavLst>
                                        <p:tav tm="0">
                                          <p:val>
                                            <p:fltVal val="0"/>
                                          </p:val>
                                        </p:tav>
                                        <p:tav tm="100000">
                                          <p:val>
                                            <p:strVal val="#ppt_h"/>
                                          </p:val>
                                        </p:tav>
                                      </p:tavLst>
                                    </p:anim>
                                    <p:animEffect filter="fade" transition="in">
                                      <p:cBhvr>
                                        <p:cTn dur="500" id="39"/>
                                        <p:tgtEl>
                                          <p:spTgt spid="35"/>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7"/>
                                        </p:tgtEl>
                                        <p:attrNameLst>
                                          <p:attrName>style.visibility</p:attrName>
                                        </p:attrNameLst>
                                      </p:cBhvr>
                                      <p:to>
                                        <p:strVal val="visible"/>
                                      </p:to>
                                    </p:set>
                                    <p:anim calcmode="lin" valueType="num">
                                      <p:cBhvr>
                                        <p:cTn dur="500" fill="hold" id="42"/>
                                        <p:tgtEl>
                                          <p:spTgt spid="7"/>
                                        </p:tgtEl>
                                        <p:attrNameLst>
                                          <p:attrName>ppt_w</p:attrName>
                                        </p:attrNameLst>
                                      </p:cBhvr>
                                      <p:tavLst>
                                        <p:tav tm="0">
                                          <p:val>
                                            <p:fltVal val="0"/>
                                          </p:val>
                                        </p:tav>
                                        <p:tav tm="100000">
                                          <p:val>
                                            <p:strVal val="#ppt_w"/>
                                          </p:val>
                                        </p:tav>
                                      </p:tavLst>
                                    </p:anim>
                                    <p:anim calcmode="lin" valueType="num">
                                      <p:cBhvr>
                                        <p:cTn dur="500" fill="hold" id="43"/>
                                        <p:tgtEl>
                                          <p:spTgt spid="7"/>
                                        </p:tgtEl>
                                        <p:attrNameLst>
                                          <p:attrName>ppt_h</p:attrName>
                                        </p:attrNameLst>
                                      </p:cBhvr>
                                      <p:tavLst>
                                        <p:tav tm="0">
                                          <p:val>
                                            <p:fltVal val="0"/>
                                          </p:val>
                                        </p:tav>
                                        <p:tav tm="100000">
                                          <p:val>
                                            <p:strVal val="#ppt_h"/>
                                          </p:val>
                                        </p:tav>
                                      </p:tavLst>
                                    </p:anim>
                                    <p:animEffect filter="fade" transition="in">
                                      <p:cBhvr>
                                        <p:cTn dur="500" id="44"/>
                                        <p:tgtEl>
                                          <p:spTgt spid="7"/>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42" presetSubtype="0">
                                  <p:stCondLst>
                                    <p:cond delay="0"/>
                                  </p:stCondLst>
                                  <p:childTnLst>
                                    <p:set>
                                      <p:cBhvr>
                                        <p:cTn dur="1" fill="hold" id="48">
                                          <p:stCondLst>
                                            <p:cond delay="0"/>
                                          </p:stCondLst>
                                        </p:cTn>
                                        <p:tgtEl>
                                          <p:spTgt spid="20"/>
                                        </p:tgtEl>
                                        <p:attrNameLst>
                                          <p:attrName>style.visibility</p:attrName>
                                        </p:attrNameLst>
                                      </p:cBhvr>
                                      <p:to>
                                        <p:strVal val="visible"/>
                                      </p:to>
                                    </p:set>
                                    <p:animEffect filter="fade" transition="in">
                                      <p:cBhvr>
                                        <p:cTn dur="500" id="49"/>
                                        <p:tgtEl>
                                          <p:spTgt spid="20"/>
                                        </p:tgtEl>
                                      </p:cBhvr>
                                    </p:animEffect>
                                    <p:anim calcmode="lin" valueType="num">
                                      <p:cBhvr>
                                        <p:cTn dur="500" fill="hold" id="50"/>
                                        <p:tgtEl>
                                          <p:spTgt spid="20"/>
                                        </p:tgtEl>
                                        <p:attrNameLst>
                                          <p:attrName>ppt_x</p:attrName>
                                        </p:attrNameLst>
                                      </p:cBhvr>
                                      <p:tavLst>
                                        <p:tav tm="0">
                                          <p:val>
                                            <p:strVal val="#ppt_x"/>
                                          </p:val>
                                        </p:tav>
                                        <p:tav tm="100000">
                                          <p:val>
                                            <p:strVal val="#ppt_x"/>
                                          </p:val>
                                        </p:tav>
                                      </p:tavLst>
                                    </p:anim>
                                    <p:anim calcmode="lin" valueType="num">
                                      <p:cBhvr>
                                        <p:cTn dur="500" fill="hold" id="51"/>
                                        <p:tgtEl>
                                          <p:spTgt spid="20"/>
                                        </p:tgtEl>
                                        <p:attrNameLst>
                                          <p:attrName>ppt_y</p:attrName>
                                        </p:attrNameLst>
                                      </p:cBhvr>
                                      <p:tavLst>
                                        <p:tav tm="0">
                                          <p:val>
                                            <p:strVal val="#ppt_y+.1"/>
                                          </p:val>
                                        </p:tav>
                                        <p:tav tm="100000">
                                          <p:val>
                                            <p:strVal val="#ppt_y"/>
                                          </p:val>
                                        </p:tav>
                                      </p:tavLst>
                                    </p:anim>
                                  </p:childTnLst>
                                </p:cTn>
                              </p:par>
                              <p:par>
                                <p:cTn fill="hold" id="52" nodeType="withEffect" presetClass="entr" presetID="47" presetSubtype="0">
                                  <p:stCondLst>
                                    <p:cond delay="0"/>
                                  </p:stCondLst>
                                  <p:childTnLst>
                                    <p:set>
                                      <p:cBhvr>
                                        <p:cTn dur="1" fill="hold" id="53">
                                          <p:stCondLst>
                                            <p:cond delay="0"/>
                                          </p:stCondLst>
                                        </p:cTn>
                                        <p:tgtEl>
                                          <p:spTgt spid="23"/>
                                        </p:tgtEl>
                                        <p:attrNameLst>
                                          <p:attrName>style.visibility</p:attrName>
                                        </p:attrNameLst>
                                      </p:cBhvr>
                                      <p:to>
                                        <p:strVal val="visible"/>
                                      </p:to>
                                    </p:set>
                                    <p:animEffect filter="fade" transition="in">
                                      <p:cBhvr>
                                        <p:cTn dur="500" id="54"/>
                                        <p:tgtEl>
                                          <p:spTgt spid="23"/>
                                        </p:tgtEl>
                                      </p:cBhvr>
                                    </p:animEffect>
                                    <p:anim calcmode="lin" valueType="num">
                                      <p:cBhvr>
                                        <p:cTn dur="500" fill="hold" id="55"/>
                                        <p:tgtEl>
                                          <p:spTgt spid="23"/>
                                        </p:tgtEl>
                                        <p:attrNameLst>
                                          <p:attrName>ppt_x</p:attrName>
                                        </p:attrNameLst>
                                      </p:cBhvr>
                                      <p:tavLst>
                                        <p:tav tm="0">
                                          <p:val>
                                            <p:strVal val="#ppt_x"/>
                                          </p:val>
                                        </p:tav>
                                        <p:tav tm="100000">
                                          <p:val>
                                            <p:strVal val="#ppt_x"/>
                                          </p:val>
                                        </p:tav>
                                      </p:tavLst>
                                    </p:anim>
                                    <p:anim calcmode="lin" valueType="num">
                                      <p:cBhvr>
                                        <p:cTn dur="500" fill="hold" id="56"/>
                                        <p:tgtEl>
                                          <p:spTgt spid="23"/>
                                        </p:tgtEl>
                                        <p:attrNameLst>
                                          <p:attrName>ppt_y</p:attrName>
                                        </p:attrNameLst>
                                      </p:cBhvr>
                                      <p:tavLst>
                                        <p:tav tm="0">
                                          <p:val>
                                            <p:strVal val="#ppt_y-.1"/>
                                          </p:val>
                                        </p:tav>
                                        <p:tav tm="100000">
                                          <p:val>
                                            <p:strVal val="#ppt_y"/>
                                          </p:val>
                                        </p:tav>
                                      </p:tavLst>
                                    </p:anim>
                                  </p:childTnLst>
                                </p:cTn>
                              </p:par>
                              <p:par>
                                <p:cTn fill="hold" id="57" nodeType="withEffect" presetClass="entr" presetID="42" presetSubtype="0">
                                  <p:stCondLst>
                                    <p:cond delay="0"/>
                                  </p:stCondLst>
                                  <p:childTnLst>
                                    <p:set>
                                      <p:cBhvr>
                                        <p:cTn dur="1" fill="hold" id="58">
                                          <p:stCondLst>
                                            <p:cond delay="0"/>
                                          </p:stCondLst>
                                        </p:cTn>
                                        <p:tgtEl>
                                          <p:spTgt spid="29"/>
                                        </p:tgtEl>
                                        <p:attrNameLst>
                                          <p:attrName>style.visibility</p:attrName>
                                        </p:attrNameLst>
                                      </p:cBhvr>
                                      <p:to>
                                        <p:strVal val="visible"/>
                                      </p:to>
                                    </p:set>
                                    <p:animEffect filter="fade" transition="in">
                                      <p:cBhvr>
                                        <p:cTn dur="500" id="59"/>
                                        <p:tgtEl>
                                          <p:spTgt spid="29"/>
                                        </p:tgtEl>
                                      </p:cBhvr>
                                    </p:animEffect>
                                    <p:anim calcmode="lin" valueType="num">
                                      <p:cBhvr>
                                        <p:cTn dur="500" fill="hold" id="60"/>
                                        <p:tgtEl>
                                          <p:spTgt spid="29"/>
                                        </p:tgtEl>
                                        <p:attrNameLst>
                                          <p:attrName>ppt_x</p:attrName>
                                        </p:attrNameLst>
                                      </p:cBhvr>
                                      <p:tavLst>
                                        <p:tav tm="0">
                                          <p:val>
                                            <p:strVal val="#ppt_x"/>
                                          </p:val>
                                        </p:tav>
                                        <p:tav tm="100000">
                                          <p:val>
                                            <p:strVal val="#ppt_x"/>
                                          </p:val>
                                        </p:tav>
                                      </p:tavLst>
                                    </p:anim>
                                    <p:anim calcmode="lin" valueType="num">
                                      <p:cBhvr>
                                        <p:cTn dur="500" fill="hold" id="61"/>
                                        <p:tgtEl>
                                          <p:spTgt spid="29"/>
                                        </p:tgtEl>
                                        <p:attrNameLst>
                                          <p:attrName>ppt_y</p:attrName>
                                        </p:attrNameLst>
                                      </p:cBhvr>
                                      <p:tavLst>
                                        <p:tav tm="0">
                                          <p:val>
                                            <p:strVal val="#ppt_y+.1"/>
                                          </p:val>
                                        </p:tav>
                                        <p:tav tm="100000">
                                          <p:val>
                                            <p:strVal val="#ppt_y"/>
                                          </p:val>
                                        </p:tav>
                                      </p:tavLst>
                                    </p:anim>
                                  </p:childTnLst>
                                </p:cTn>
                              </p:par>
                              <p:par>
                                <p:cTn fill="hold" id="62" nodeType="withEffect" presetClass="entr" presetID="47" presetSubtype="0">
                                  <p:stCondLst>
                                    <p:cond delay="0"/>
                                  </p:stCondLst>
                                  <p:childTnLst>
                                    <p:set>
                                      <p:cBhvr>
                                        <p:cTn dur="1" fill="hold" id="63">
                                          <p:stCondLst>
                                            <p:cond delay="0"/>
                                          </p:stCondLst>
                                        </p:cTn>
                                        <p:tgtEl>
                                          <p:spTgt spid="32"/>
                                        </p:tgtEl>
                                        <p:attrNameLst>
                                          <p:attrName>style.visibility</p:attrName>
                                        </p:attrNameLst>
                                      </p:cBhvr>
                                      <p:to>
                                        <p:strVal val="visible"/>
                                      </p:to>
                                    </p:set>
                                    <p:animEffect filter="fade" transition="in">
                                      <p:cBhvr>
                                        <p:cTn dur="500" id="64"/>
                                        <p:tgtEl>
                                          <p:spTgt spid="32"/>
                                        </p:tgtEl>
                                      </p:cBhvr>
                                    </p:animEffect>
                                    <p:anim calcmode="lin" valueType="num">
                                      <p:cBhvr>
                                        <p:cTn dur="500" fill="hold" id="65"/>
                                        <p:tgtEl>
                                          <p:spTgt spid="32"/>
                                        </p:tgtEl>
                                        <p:attrNameLst>
                                          <p:attrName>ppt_x</p:attrName>
                                        </p:attrNameLst>
                                      </p:cBhvr>
                                      <p:tavLst>
                                        <p:tav tm="0">
                                          <p:val>
                                            <p:strVal val="#ppt_x"/>
                                          </p:val>
                                        </p:tav>
                                        <p:tav tm="100000">
                                          <p:val>
                                            <p:strVal val="#ppt_x"/>
                                          </p:val>
                                        </p:tav>
                                      </p:tavLst>
                                    </p:anim>
                                    <p:anim calcmode="lin" valueType="num">
                                      <p:cBhvr>
                                        <p:cTn dur="500" fill="hold" id="66"/>
                                        <p:tgtEl>
                                          <p:spTgt spid="32"/>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0"/>
                                  </p:stCondLst>
                                  <p:childTnLst>
                                    <p:set>
                                      <p:cBhvr>
                                        <p:cTn dur="1" fill="hold" id="68">
                                          <p:stCondLst>
                                            <p:cond delay="0"/>
                                          </p:stCondLst>
                                        </p:cTn>
                                        <p:tgtEl>
                                          <p:spTgt spid="13"/>
                                        </p:tgtEl>
                                        <p:attrNameLst>
                                          <p:attrName>style.visibility</p:attrName>
                                        </p:attrNameLst>
                                      </p:cBhvr>
                                      <p:to>
                                        <p:strVal val="visible"/>
                                      </p:to>
                                    </p:set>
                                    <p:animEffect filter="fade" transition="in">
                                      <p:cBhvr>
                                        <p:cTn dur="500" id="69"/>
                                        <p:tgtEl>
                                          <p:spTgt spid="13"/>
                                        </p:tgtEl>
                                      </p:cBhvr>
                                    </p:animEffect>
                                    <p:anim calcmode="lin" valueType="num">
                                      <p:cBhvr>
                                        <p:cTn dur="500" fill="hold" id="70"/>
                                        <p:tgtEl>
                                          <p:spTgt spid="13"/>
                                        </p:tgtEl>
                                        <p:attrNameLst>
                                          <p:attrName>ppt_x</p:attrName>
                                        </p:attrNameLst>
                                      </p:cBhvr>
                                      <p:tavLst>
                                        <p:tav tm="0">
                                          <p:val>
                                            <p:strVal val="#ppt_x"/>
                                          </p:val>
                                        </p:tav>
                                        <p:tav tm="100000">
                                          <p:val>
                                            <p:strVal val="#ppt_x"/>
                                          </p:val>
                                        </p:tav>
                                      </p:tavLst>
                                    </p:anim>
                                    <p:anim calcmode="lin" valueType="num">
                                      <p:cBhvr>
                                        <p:cTn dur="500" fill="hold" id="71"/>
                                        <p:tgtEl>
                                          <p:spTgt spid="13"/>
                                        </p:tgtEl>
                                        <p:attrNameLst>
                                          <p:attrName>ppt_y</p:attrName>
                                        </p:attrNameLst>
                                      </p:cBhvr>
                                      <p:tavLst>
                                        <p:tav tm="0">
                                          <p:val>
                                            <p:strVal val="#ppt_y+.1"/>
                                          </p:val>
                                        </p:tav>
                                        <p:tav tm="100000">
                                          <p:val>
                                            <p:strVal val="#ppt_y"/>
                                          </p:val>
                                        </p:tav>
                                      </p:tavLst>
                                    </p:anim>
                                  </p:childTnLst>
                                </p:cTn>
                              </p:par>
                              <p:par>
                                <p:cTn fill="hold" grpId="0" id="72" nodeType="withEffect" presetClass="entr" presetID="47" presetSubtype="0">
                                  <p:stCondLst>
                                    <p:cond delay="0"/>
                                  </p:stCondLst>
                                  <p:childTnLst>
                                    <p:set>
                                      <p:cBhvr>
                                        <p:cTn dur="1" fill="hold" id="73">
                                          <p:stCondLst>
                                            <p:cond delay="0"/>
                                          </p:stCondLst>
                                        </p:cTn>
                                        <p:tgtEl>
                                          <p:spTgt spid="14"/>
                                        </p:tgtEl>
                                        <p:attrNameLst>
                                          <p:attrName>style.visibility</p:attrName>
                                        </p:attrNameLst>
                                      </p:cBhvr>
                                      <p:to>
                                        <p:strVal val="visible"/>
                                      </p:to>
                                    </p:set>
                                    <p:animEffect filter="fade" transition="in">
                                      <p:cBhvr>
                                        <p:cTn dur="500" id="74"/>
                                        <p:tgtEl>
                                          <p:spTgt spid="14"/>
                                        </p:tgtEl>
                                      </p:cBhvr>
                                    </p:animEffect>
                                    <p:anim calcmode="lin" valueType="num">
                                      <p:cBhvr>
                                        <p:cTn dur="500" fill="hold" id="75"/>
                                        <p:tgtEl>
                                          <p:spTgt spid="14"/>
                                        </p:tgtEl>
                                        <p:attrNameLst>
                                          <p:attrName>ppt_x</p:attrName>
                                        </p:attrNameLst>
                                      </p:cBhvr>
                                      <p:tavLst>
                                        <p:tav tm="0">
                                          <p:val>
                                            <p:strVal val="#ppt_x"/>
                                          </p:val>
                                        </p:tav>
                                        <p:tav tm="100000">
                                          <p:val>
                                            <p:strVal val="#ppt_x"/>
                                          </p:val>
                                        </p:tav>
                                      </p:tavLst>
                                    </p:anim>
                                    <p:anim calcmode="lin" valueType="num">
                                      <p:cBhvr>
                                        <p:cTn dur="500" fill="hold" id="76"/>
                                        <p:tgtEl>
                                          <p:spTgt spid="14"/>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0"/>
                                  </p:stCondLst>
                                  <p:childTnLst>
                                    <p:set>
                                      <p:cBhvr>
                                        <p:cTn dur="1" fill="hold" id="78">
                                          <p:stCondLst>
                                            <p:cond delay="0"/>
                                          </p:stCondLst>
                                        </p:cTn>
                                        <p:tgtEl>
                                          <p:spTgt spid="11"/>
                                        </p:tgtEl>
                                        <p:attrNameLst>
                                          <p:attrName>style.visibility</p:attrName>
                                        </p:attrNameLst>
                                      </p:cBhvr>
                                      <p:to>
                                        <p:strVal val="visible"/>
                                      </p:to>
                                    </p:set>
                                    <p:animEffect filter="fade" transition="in">
                                      <p:cBhvr>
                                        <p:cTn dur="500" id="79"/>
                                        <p:tgtEl>
                                          <p:spTgt spid="11"/>
                                        </p:tgtEl>
                                      </p:cBhvr>
                                    </p:animEffect>
                                    <p:anim calcmode="lin" valueType="num">
                                      <p:cBhvr>
                                        <p:cTn dur="500" fill="hold" id="80"/>
                                        <p:tgtEl>
                                          <p:spTgt spid="11"/>
                                        </p:tgtEl>
                                        <p:attrNameLst>
                                          <p:attrName>ppt_x</p:attrName>
                                        </p:attrNameLst>
                                      </p:cBhvr>
                                      <p:tavLst>
                                        <p:tav tm="0">
                                          <p:val>
                                            <p:strVal val="#ppt_x"/>
                                          </p:val>
                                        </p:tav>
                                        <p:tav tm="100000">
                                          <p:val>
                                            <p:strVal val="#ppt_x"/>
                                          </p:val>
                                        </p:tav>
                                      </p:tavLst>
                                    </p:anim>
                                    <p:anim calcmode="lin" valueType="num">
                                      <p:cBhvr>
                                        <p:cTn dur="500" fill="hold" id="81"/>
                                        <p:tgtEl>
                                          <p:spTgt spid="11"/>
                                        </p:tgtEl>
                                        <p:attrNameLst>
                                          <p:attrName>ppt_y</p:attrName>
                                        </p:attrNameLst>
                                      </p:cBhvr>
                                      <p:tavLst>
                                        <p:tav tm="0">
                                          <p:val>
                                            <p:strVal val="#ppt_y+.1"/>
                                          </p:val>
                                        </p:tav>
                                        <p:tav tm="100000">
                                          <p:val>
                                            <p:strVal val="#ppt_y"/>
                                          </p:val>
                                        </p:tav>
                                      </p:tavLst>
                                    </p:anim>
                                  </p:childTnLst>
                                </p:cTn>
                              </p:par>
                              <p:par>
                                <p:cTn fill="hold" grpId="0" id="82" nodeType="withEffect" presetClass="entr" presetID="47" presetSubtype="0">
                                  <p:stCondLst>
                                    <p:cond delay="0"/>
                                  </p:stCondLst>
                                  <p:childTnLst>
                                    <p:set>
                                      <p:cBhvr>
                                        <p:cTn dur="1" fill="hold" id="83">
                                          <p:stCondLst>
                                            <p:cond delay="0"/>
                                          </p:stCondLst>
                                        </p:cTn>
                                        <p:tgtEl>
                                          <p:spTgt spid="12"/>
                                        </p:tgtEl>
                                        <p:attrNameLst>
                                          <p:attrName>style.visibility</p:attrName>
                                        </p:attrNameLst>
                                      </p:cBhvr>
                                      <p:to>
                                        <p:strVal val="visible"/>
                                      </p:to>
                                    </p:set>
                                    <p:animEffect filter="fade" transition="in">
                                      <p:cBhvr>
                                        <p:cTn dur="500" id="84"/>
                                        <p:tgtEl>
                                          <p:spTgt spid="12"/>
                                        </p:tgtEl>
                                      </p:cBhvr>
                                    </p:animEffect>
                                    <p:anim calcmode="lin" valueType="num">
                                      <p:cBhvr>
                                        <p:cTn dur="500" fill="hold" id="85"/>
                                        <p:tgtEl>
                                          <p:spTgt spid="12"/>
                                        </p:tgtEl>
                                        <p:attrNameLst>
                                          <p:attrName>ppt_x</p:attrName>
                                        </p:attrNameLst>
                                      </p:cBhvr>
                                      <p:tavLst>
                                        <p:tav tm="0">
                                          <p:val>
                                            <p:strVal val="#ppt_x"/>
                                          </p:val>
                                        </p:tav>
                                        <p:tav tm="100000">
                                          <p:val>
                                            <p:strVal val="#ppt_x"/>
                                          </p:val>
                                        </p:tav>
                                      </p:tavLst>
                                    </p:anim>
                                    <p:anim calcmode="lin" valueType="num">
                                      <p:cBhvr>
                                        <p:cTn dur="500" fill="hold" id="8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3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167588" y="1169793"/>
            <a:ext cx="6808826" cy="2775857"/>
            <a:chOff x="1053854" y="5510387"/>
            <a:chExt cx="9078434" cy="3701143"/>
          </a:xfrm>
        </p:grpSpPr>
        <p:sp>
          <p:nvSpPr>
            <p:cNvPr id="30" name="圆角矩形 29"/>
            <p:cNvSpPr/>
            <p:nvPr/>
          </p:nvSpPr>
          <p:spPr>
            <a:xfrm>
              <a:off x="1053854" y="5510387"/>
              <a:ext cx="9078434" cy="3701143"/>
            </a:xfrm>
            <a:prstGeom prst="roundRect">
              <a:avLst>
                <a:gd fmla="val 9871" name="adj"/>
              </a:avLst>
            </a:prstGeom>
            <a:gradFill>
              <a:gsLst>
                <a:gs pos="75000">
                  <a:srgbClr val="FFFFFF"/>
                </a:gs>
                <a:gs pos="0">
                  <a:srgbClr val="DDDEDC"/>
                </a:gs>
              </a:gsLst>
              <a:lin ang="16200000" scaled="0"/>
            </a:gradFill>
            <a:ln>
              <a:noFill/>
            </a:ln>
            <a:effectLst>
              <a:outerShdw algn="tr" blurRad="292100" dir="8100000" dist="165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4" name="圆角矩形 3"/>
            <p:cNvSpPr/>
            <p:nvPr/>
          </p:nvSpPr>
          <p:spPr>
            <a:xfrm>
              <a:off x="1376671" y="5865988"/>
              <a:ext cx="8432800" cy="2989941"/>
            </a:xfrm>
            <a:prstGeom prst="roundRect">
              <a:avLst>
                <a:gd fmla="val 9871" name="adj"/>
              </a:avLst>
            </a:prstGeom>
            <a:gradFill>
              <a:gsLst>
                <a:gs pos="50000">
                  <a:srgbClr val="FFFFFF"/>
                </a:gs>
                <a:gs pos="100000">
                  <a:srgbClr val="D5D5D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grpSp>
      <p:sp>
        <p:nvSpPr>
          <p:cNvPr id="14" name="Freeform 106"/>
          <p:cNvSpPr/>
          <p:nvPr/>
        </p:nvSpPr>
        <p:spPr bwMode="auto">
          <a:xfrm flipH="1">
            <a:off x="11072669" y="2502704"/>
            <a:ext cx="0" cy="6923"/>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34280" compatLnSpc="1" lIns="68559" numCol="1" rIns="68559" tIns="34280" vert="horz" wrap="square"/>
          <a:lstStyle/>
          <a:p>
            <a:endParaRPr altLang="en-US" lang="zh-CN" sz="1799">
              <a:solidFill>
                <a:prstClr val="black"/>
              </a:solidFill>
            </a:endParaRPr>
          </a:p>
        </p:txBody>
      </p:sp>
      <p:sp>
        <p:nvSpPr>
          <p:cNvPr id="15" name="Freeform 107"/>
          <p:cNvSpPr/>
          <p:nvPr/>
        </p:nvSpPr>
        <p:spPr bwMode="auto">
          <a:xfrm flipH="1">
            <a:off x="11072669" y="250616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34280" compatLnSpc="1" lIns="68559" numCol="1" rIns="68559" tIns="34280" vert="horz" wrap="square"/>
          <a:lstStyle/>
          <a:p>
            <a:endParaRPr altLang="en-US" lang="zh-CN" sz="1799">
              <a:solidFill>
                <a:prstClr val="black"/>
              </a:solidFill>
            </a:endParaRPr>
          </a:p>
        </p:txBody>
      </p:sp>
      <p:sp>
        <p:nvSpPr>
          <p:cNvPr id="29" name="文本框 52"/>
          <p:cNvSpPr txBox="1">
            <a:spLocks noChangeArrowheads="1"/>
          </p:cNvSpPr>
          <p:nvPr/>
        </p:nvSpPr>
        <p:spPr bwMode="auto">
          <a:xfrm>
            <a:off x="3326428" y="1995798"/>
            <a:ext cx="3187831" cy="46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68" rIns="68568" tIns="34285"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en-US" b="1" lang="zh-CN" spc="225" sz="2625">
                <a:solidFill>
                  <a:srgbClr val="C00000"/>
                </a:solidFill>
                <a:latin charset="-122" pitchFamily="34" typeface="微软雅黑"/>
                <a:ea charset="-122" pitchFamily="34" typeface="微软雅黑"/>
              </a:rPr>
              <a:t>明年工作计划</a:t>
            </a:r>
          </a:p>
        </p:txBody>
      </p:sp>
      <p:sp>
        <p:nvSpPr>
          <p:cNvPr id="31" name="文本框 52"/>
          <p:cNvSpPr txBox="1">
            <a:spLocks noChangeArrowheads="1"/>
          </p:cNvSpPr>
          <p:nvPr/>
        </p:nvSpPr>
        <p:spPr bwMode="auto">
          <a:xfrm>
            <a:off x="1017858" y="1926130"/>
            <a:ext cx="3187831" cy="1325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68" rIns="68568" tIns="34285"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pPr>
            <a:r>
              <a:rPr altLang="zh-CN" b="1" lang="en-US" sz="8250">
                <a:solidFill>
                  <a:srgbClr val="404040"/>
                </a:solidFill>
                <a:latin charset="0" panose="020b0503020202020204" pitchFamily="34" typeface="Agency FB"/>
                <a:ea charset="-122" pitchFamily="34" typeface="微软雅黑"/>
              </a:rPr>
              <a:t>05</a:t>
            </a:r>
          </a:p>
        </p:txBody>
      </p:sp>
      <p:sp>
        <p:nvSpPr>
          <p:cNvPr id="32" name="矩形 31"/>
          <p:cNvSpPr/>
          <p:nvPr/>
        </p:nvSpPr>
        <p:spPr>
          <a:xfrm>
            <a:off x="3337314" y="2440508"/>
            <a:ext cx="3858144" cy="708660"/>
          </a:xfrm>
          <a:prstGeom prst="rect">
            <a:avLst/>
          </a:prstGeom>
        </p:spPr>
        <p:txBody>
          <a:bodyPr wrap="square">
            <a:spAutoFit/>
          </a:bodyPr>
          <a:lstStyle/>
          <a:p>
            <a:pPr>
              <a:lnSpc>
                <a:spcPct val="150000"/>
              </a:lnSpc>
            </a:pPr>
            <a:r>
              <a:rPr altLang="en-US" lang="zh-CN" sz="900">
                <a:solidFill>
                  <a:prstClr val="black">
                    <a:lumMod val="65000"/>
                    <a:lumOff val="35000"/>
                  </a:prstClr>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111058413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0" fill="hold" id="7"/>
                                        <p:tgtEl>
                                          <p:spTgt spid="5"/>
                                        </p:tgtEl>
                                        <p:attrNameLst>
                                          <p:attrName>ppt_x</p:attrName>
                                        </p:attrNameLst>
                                      </p:cBhvr>
                                      <p:tavLst>
                                        <p:tav tm="0">
                                          <p:val>
                                            <p:strVal val="#ppt_x"/>
                                          </p:val>
                                        </p:tav>
                                        <p:tav tm="100000">
                                          <p:val>
                                            <p:strVal val="#ppt_x"/>
                                          </p:val>
                                        </p:tav>
                                      </p:tavLst>
                                    </p:anim>
                                    <p:anim calcmode="lin" valueType="num">
                                      <p:cBhvr additive="base">
                                        <p:cTn dur="10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56" presetSubtype="0">
                                  <p:stCondLst>
                                    <p:cond delay="0"/>
                                  </p:stCondLst>
                                  <p:iterate type="lt">
                                    <p:tmPct val="10000"/>
                                  </p:iterate>
                                  <p:childTnLst>
                                    <p:set>
                                      <p:cBhvr>
                                        <p:cTn dur="1" fill="hold" id="11">
                                          <p:stCondLst>
                                            <p:cond delay="0"/>
                                          </p:stCondLst>
                                        </p:cTn>
                                        <p:tgtEl>
                                          <p:spTgt spid="31"/>
                                        </p:tgtEl>
                                        <p:attrNameLst>
                                          <p:attrName>style.visibility</p:attrName>
                                        </p:attrNameLst>
                                      </p:cBhvr>
                                      <p:to>
                                        <p:strVal val="visible"/>
                                      </p:to>
                                    </p:set>
                                    <p:anim by="(-#ppt_w*2)" calcmode="lin" valueType="num">
                                      <p:cBhvr rctx="PPT">
                                        <p:cTn autoRev="1" dur="500" fill="hold" id="12">
                                          <p:stCondLst>
                                            <p:cond delay="0"/>
                                          </p:stCondLst>
                                        </p:cTn>
                                        <p:tgtEl>
                                          <p:spTgt spid="31"/>
                                        </p:tgtEl>
                                        <p:attrNameLst>
                                          <p:attrName>ppt_w</p:attrName>
                                        </p:attrNameLst>
                                      </p:cBhvr>
                                    </p:anim>
                                    <p:anim by="(#ppt_w*0.50)" calcmode="lin" valueType="num">
                                      <p:cBhvr>
                                        <p:cTn autoRev="1" decel="50000" dur="500" fill="hold" id="13">
                                          <p:stCondLst>
                                            <p:cond delay="0"/>
                                          </p:stCondLst>
                                        </p:cTn>
                                        <p:tgtEl>
                                          <p:spTgt spid="31"/>
                                        </p:tgtEl>
                                        <p:attrNameLst>
                                          <p:attrName>ppt_x</p:attrName>
                                        </p:attrNameLst>
                                      </p:cBhvr>
                                    </p:anim>
                                    <p:anim calcmode="lin" from="(-#ppt_h/2)" to="(#ppt_y)" valueType="num">
                                      <p:cBhvr>
                                        <p:cTn dur="1000" fill="hold" id="14">
                                          <p:stCondLst>
                                            <p:cond delay="0"/>
                                          </p:stCondLst>
                                        </p:cTn>
                                        <p:tgtEl>
                                          <p:spTgt spid="31"/>
                                        </p:tgtEl>
                                        <p:attrNameLst>
                                          <p:attrName>ppt_y</p:attrName>
                                        </p:attrNameLst>
                                      </p:cBhvr>
                                    </p:anim>
                                    <p:animRot by="21600000">
                                      <p:cBhvr>
                                        <p:cTn dur="1000" fill="hold" id="15">
                                          <p:stCondLst>
                                            <p:cond delay="0"/>
                                          </p:stCondLst>
                                        </p:cTn>
                                        <p:tgtEl>
                                          <p:spTgt spid="31"/>
                                        </p:tgtEl>
                                        <p:attrNameLst>
                                          <p:attrName>r</p:attrName>
                                        </p:attrNameLst>
                                      </p:cBhvr>
                                    </p:animRot>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29"/>
                                        </p:tgtEl>
                                        <p:attrNameLst>
                                          <p:attrName>style.visibility</p:attrName>
                                        </p:attrNameLst>
                                      </p:cBhvr>
                                      <p:to>
                                        <p:strVal val="visible"/>
                                      </p:to>
                                    </p:set>
                                    <p:animEffect filter="fade" transition="in">
                                      <p:cBhvr>
                                        <p:cTn dur="1000" id="19"/>
                                        <p:tgtEl>
                                          <p:spTgt spid="29"/>
                                        </p:tgtEl>
                                      </p:cBhvr>
                                    </p:animEffect>
                                    <p:anim calcmode="lin" valueType="num">
                                      <p:cBhvr>
                                        <p:cTn dur="1000" fill="hold" id="20"/>
                                        <p:tgtEl>
                                          <p:spTgt spid="29"/>
                                        </p:tgtEl>
                                        <p:attrNameLst>
                                          <p:attrName>ppt_x</p:attrName>
                                        </p:attrNameLst>
                                      </p:cBhvr>
                                      <p:tavLst>
                                        <p:tav tm="0">
                                          <p:val>
                                            <p:strVal val="#ppt_x"/>
                                          </p:val>
                                        </p:tav>
                                        <p:tav tm="100000">
                                          <p:val>
                                            <p:strVal val="#ppt_x"/>
                                          </p:val>
                                        </p:tav>
                                      </p:tavLst>
                                    </p:anim>
                                    <p:anim calcmode="lin" valueType="num">
                                      <p:cBhvr>
                                        <p:cTn dur="1000" fill="hold" id="21"/>
                                        <p:tgtEl>
                                          <p:spTgt spid="29"/>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8">
                                  <p:stCondLst>
                                    <p:cond delay="1500"/>
                                  </p:stCondLst>
                                  <p:childTnLst>
                                    <p:set>
                                      <p:cBhvr>
                                        <p:cTn dur="1" fill="hold" id="23">
                                          <p:stCondLst>
                                            <p:cond delay="0"/>
                                          </p:stCondLst>
                                        </p:cTn>
                                        <p:tgtEl>
                                          <p:spTgt spid="32"/>
                                        </p:tgtEl>
                                        <p:attrNameLst>
                                          <p:attrName>style.visibility</p:attrName>
                                        </p:attrNameLst>
                                      </p:cBhvr>
                                      <p:to>
                                        <p:strVal val="visible"/>
                                      </p:to>
                                    </p:set>
                                    <p:animEffect filter="wipe(left)" transition="in">
                                      <p:cBhvr>
                                        <p:cTn dur="1000" id="2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1"/>
      <p:bldP grpId="0" spid="3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42"/>
          <p:cNvSpPr>
            <a:spLocks noChangeArrowheads="1"/>
          </p:cNvSpPr>
          <p:nvPr/>
        </p:nvSpPr>
        <p:spPr bwMode="auto">
          <a:xfrm>
            <a:off x="7170659" y="2800600"/>
            <a:ext cx="641701" cy="1571872"/>
          </a:xfrm>
          <a:prstGeom prst="rect">
            <a:avLst/>
          </a:prstGeom>
          <a:solidFill>
            <a:schemeClr val="bg2"/>
          </a:solidFill>
          <a:ln w="9525">
            <a:noFill/>
            <a:miter lim="800000"/>
          </a:ln>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itchFamily="34" typeface="微软雅黑"/>
              <a:ea charset="-122" pitchFamily="34" typeface="微软雅黑"/>
              <a:sym charset="-122" pitchFamily="34" typeface="微软雅黑"/>
            </a:endParaRPr>
          </a:p>
        </p:txBody>
      </p:sp>
      <p:sp>
        <p:nvSpPr>
          <p:cNvPr id="22" name="矩形 46"/>
          <p:cNvSpPr>
            <a:spLocks noChangeArrowheads="1" noChangeAspect="1"/>
          </p:cNvSpPr>
          <p:nvPr/>
        </p:nvSpPr>
        <p:spPr bwMode="auto">
          <a:xfrm>
            <a:off x="1335012" y="2800600"/>
            <a:ext cx="2356335" cy="1571872"/>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itchFamily="34" typeface="微软雅黑"/>
              <a:ea charset="-122" pitchFamily="34" typeface="微软雅黑"/>
              <a:sym charset="-122" pitchFamily="34" typeface="微软雅黑"/>
            </a:endParaRPr>
          </a:p>
        </p:txBody>
      </p:sp>
      <p:sp>
        <p:nvSpPr>
          <p:cNvPr id="23" name="矩形 47"/>
          <p:cNvSpPr>
            <a:spLocks noChangeArrowheads="1" noChangeAspect="1"/>
          </p:cNvSpPr>
          <p:nvPr/>
        </p:nvSpPr>
        <p:spPr bwMode="auto">
          <a:xfrm>
            <a:off x="3004022" y="1131590"/>
            <a:ext cx="2354864" cy="1570400"/>
          </a:xfrm>
          <a:prstGeom prst="rect">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itchFamily="34" typeface="微软雅黑"/>
              <a:ea charset="-122" pitchFamily="34" typeface="微软雅黑"/>
              <a:sym charset="-122" pitchFamily="34" typeface="微软雅黑"/>
            </a:endParaRPr>
          </a:p>
        </p:txBody>
      </p:sp>
      <p:sp>
        <p:nvSpPr>
          <p:cNvPr id="24" name="矩形 59"/>
          <p:cNvSpPr>
            <a:spLocks noChangeArrowheads="1" noChangeAspect="1"/>
          </p:cNvSpPr>
          <p:nvPr/>
        </p:nvSpPr>
        <p:spPr bwMode="auto">
          <a:xfrm>
            <a:off x="5456025" y="1131590"/>
            <a:ext cx="2356335" cy="1571872"/>
          </a:xfrm>
          <a:prstGeom prst="rect">
            <a:avLst/>
          </a:prstGeom>
          <a:blipFill dpi="0" rotWithShape="1">
            <a:blip r:embed="rId5"/>
            <a:stretch>
              <a:fillRect/>
            </a:stretch>
          </a:blip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itchFamily="34" typeface="微软雅黑"/>
              <a:ea charset="-122" pitchFamily="34" typeface="微软雅黑"/>
              <a:sym charset="-122" pitchFamily="34" typeface="微软雅黑"/>
            </a:endParaRPr>
          </a:p>
        </p:txBody>
      </p:sp>
      <p:grpSp>
        <p:nvGrpSpPr>
          <p:cNvPr id="25" name="组合 24"/>
          <p:cNvGrpSpPr/>
          <p:nvPr/>
        </p:nvGrpSpPr>
        <p:grpSpPr>
          <a:xfrm>
            <a:off x="3807620" y="2800600"/>
            <a:ext cx="3245297" cy="1597588"/>
            <a:chOff x="4906841" y="3911271"/>
            <a:chExt cx="4327062" cy="2130117"/>
          </a:xfrm>
        </p:grpSpPr>
        <p:sp>
          <p:nvSpPr>
            <p:cNvPr id="29" name="矩形 37"/>
            <p:cNvSpPr>
              <a:spLocks noChangeArrowheads="1"/>
            </p:cNvSpPr>
            <p:nvPr/>
          </p:nvSpPr>
          <p:spPr bwMode="auto">
            <a:xfrm>
              <a:off x="4906841" y="3911271"/>
              <a:ext cx="4327062" cy="2095829"/>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itchFamily="34" typeface="微软雅黑"/>
                <a:ea charset="-122" pitchFamily="34" typeface="微软雅黑"/>
                <a:sym charset="-122" pitchFamily="34" typeface="微软雅黑"/>
              </a:endParaRPr>
            </a:p>
          </p:txBody>
        </p:sp>
        <p:sp>
          <p:nvSpPr>
            <p:cNvPr id="30" name="矩形 29"/>
            <p:cNvSpPr/>
            <p:nvPr/>
          </p:nvSpPr>
          <p:spPr>
            <a:xfrm>
              <a:off x="5224341" y="4765825"/>
              <a:ext cx="3339805" cy="792480"/>
            </a:xfrm>
            <a:prstGeom prst="rect">
              <a:avLst/>
            </a:prstGeom>
          </p:spPr>
          <p:txBody>
            <a:bodyPr wrap="square">
              <a:spAutoFit/>
            </a:bodyPr>
            <a:lstStyle/>
            <a:p>
              <a:pPr>
                <a:lnSpc>
                  <a:spcPct val="150000"/>
                </a:lnSpc>
                <a:spcBef>
                  <a:spcPts val="750"/>
                </a:spcBef>
                <a:buFont typeface="Arial"/>
                <a:buChar char="•"/>
              </a:pPr>
              <a:r>
                <a:rPr altLang="en-US" lang="zh-CN" sz="1100">
                  <a:solidFill>
                    <a:schemeClr val="accent2"/>
                  </a:solidFill>
                  <a:latin charset="-122" pitchFamily="34" typeface="微软雅黑"/>
                  <a:ea charset="-122" pitchFamily="34" typeface="微软雅黑"/>
                  <a:cs charset="-122" typeface="宋体"/>
                </a:rPr>
                <a:t>单击此处添加段落文本单击此处添加段落文本单击此处添加段落文本</a:t>
              </a:r>
            </a:p>
          </p:txBody>
        </p:sp>
        <p:sp>
          <p:nvSpPr>
            <p:cNvPr id="31" name="矩形 30"/>
            <p:cNvSpPr/>
            <p:nvPr/>
          </p:nvSpPr>
          <p:spPr>
            <a:xfrm>
              <a:off x="5224341" y="4275250"/>
              <a:ext cx="3339805" cy="579120"/>
            </a:xfrm>
            <a:prstGeom prst="rect">
              <a:avLst/>
            </a:prstGeom>
          </p:spPr>
          <p:txBody>
            <a:bodyPr wrap="square">
              <a:spAutoFit/>
            </a:bodyPr>
            <a:lstStyle/>
            <a:p>
              <a:pPr>
                <a:lnSpc>
                  <a:spcPct val="150000"/>
                </a:lnSpc>
                <a:spcBef>
                  <a:spcPts val="750"/>
                </a:spcBef>
              </a:pPr>
              <a:r>
                <a:rPr altLang="en-US" b="1" lang="zh-CN" sz="1500">
                  <a:solidFill>
                    <a:schemeClr val="accent2"/>
                  </a:solidFill>
                  <a:latin charset="-122" pitchFamily="34" typeface="微软雅黑"/>
                  <a:ea charset="-122" pitchFamily="34" typeface="微软雅黑"/>
                  <a:cs charset="-122" typeface="宋体"/>
                </a:rPr>
                <a:t>标题内容</a:t>
              </a:r>
            </a:p>
          </p:txBody>
        </p:sp>
      </p:grpSp>
      <p:grpSp>
        <p:nvGrpSpPr>
          <p:cNvPr id="32" name="组合 31"/>
          <p:cNvGrpSpPr/>
          <p:nvPr/>
        </p:nvGrpSpPr>
        <p:grpSpPr>
          <a:xfrm>
            <a:off x="1335013" y="1131590"/>
            <a:ext cx="1571871" cy="1571872"/>
            <a:chOff x="1610032" y="1685925"/>
            <a:chExt cx="2095828" cy="2095829"/>
          </a:xfrm>
        </p:grpSpPr>
        <p:sp>
          <p:nvSpPr>
            <p:cNvPr id="33" name="矩形 1"/>
            <p:cNvSpPr>
              <a:spLocks noChangeArrowheads="1"/>
            </p:cNvSpPr>
            <p:nvPr/>
          </p:nvSpPr>
          <p:spPr bwMode="auto">
            <a:xfrm>
              <a:off x="1610032" y="1685925"/>
              <a:ext cx="2095828" cy="2095829"/>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chemeClr val="accent2"/>
                </a:solidFill>
                <a:latin charset="-122" pitchFamily="34" typeface="微软雅黑"/>
                <a:ea charset="-122" pitchFamily="34" typeface="微软雅黑"/>
                <a:sym charset="-122" pitchFamily="34" typeface="微软雅黑"/>
              </a:endParaRPr>
            </a:p>
          </p:txBody>
        </p:sp>
        <p:sp>
          <p:nvSpPr>
            <p:cNvPr id="34" name="矩形 33"/>
            <p:cNvSpPr/>
            <p:nvPr/>
          </p:nvSpPr>
          <p:spPr>
            <a:xfrm>
              <a:off x="1795637" y="2505225"/>
              <a:ext cx="1760364" cy="792480"/>
            </a:xfrm>
            <a:prstGeom prst="rect">
              <a:avLst/>
            </a:prstGeom>
          </p:spPr>
          <p:txBody>
            <a:bodyPr wrap="square">
              <a:spAutoFit/>
            </a:bodyPr>
            <a:lstStyle/>
            <a:p>
              <a:pPr>
                <a:lnSpc>
                  <a:spcPct val="150000"/>
                </a:lnSpc>
                <a:spcBef>
                  <a:spcPts val="750"/>
                </a:spcBef>
                <a:buFont typeface="Arial"/>
                <a:buChar char="•"/>
              </a:pPr>
              <a:r>
                <a:rPr altLang="en-US" lang="zh-CN" sz="1100">
                  <a:solidFill>
                    <a:schemeClr val="accent2"/>
                  </a:solidFill>
                  <a:latin charset="-122" pitchFamily="34" typeface="微软雅黑"/>
                  <a:ea charset="-122" pitchFamily="34" typeface="微软雅黑"/>
                  <a:cs charset="-122" typeface="宋体"/>
                </a:rPr>
                <a:t>单击此处添加段落文本单击此处</a:t>
              </a:r>
            </a:p>
          </p:txBody>
        </p:sp>
      </p:grpSp>
      <p:sp>
        <p:nvSpPr>
          <p:cNvPr id="35" name="矩形 34"/>
          <p:cNvSpPr/>
          <p:nvPr/>
        </p:nvSpPr>
        <p:spPr>
          <a:xfrm>
            <a:off x="1493266" y="1378133"/>
            <a:ext cx="2504854" cy="411480"/>
          </a:xfrm>
          <a:prstGeom prst="rect">
            <a:avLst/>
          </a:prstGeom>
        </p:spPr>
        <p:txBody>
          <a:bodyPr bIns="34290" lIns="68580" rIns="68580" tIns="34290" wrap="square">
            <a:spAutoFit/>
          </a:bodyPr>
          <a:lstStyle/>
          <a:p>
            <a:pPr>
              <a:lnSpc>
                <a:spcPct val="150000"/>
              </a:lnSpc>
              <a:spcBef>
                <a:spcPts val="750"/>
              </a:spcBef>
            </a:pPr>
            <a:r>
              <a:rPr altLang="en-US" b="1" lang="zh-CN" sz="1500">
                <a:solidFill>
                  <a:schemeClr val="accent2"/>
                </a:solidFill>
                <a:latin charset="-122" pitchFamily="34" typeface="微软雅黑"/>
                <a:ea charset="-122" pitchFamily="34" typeface="微软雅黑"/>
                <a:cs charset="-122" typeface="宋体"/>
              </a:rPr>
              <a:t>标题内容</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17" name="文本框 16"/>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140526367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0-#ppt_w/2"/>
                                          </p:val>
                                        </p:tav>
                                        <p:tav tm="100000">
                                          <p:val>
                                            <p:strVal val="#ppt_x"/>
                                          </p:val>
                                        </p:tav>
                                      </p:tavLst>
                                    </p:anim>
                                    <p:anim calcmode="lin" valueType="num">
                                      <p:cBhvr additive="base">
                                        <p:cTn dur="500" fill="hold" id="8"/>
                                        <p:tgtEl>
                                          <p:spTgt spid="3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0-#ppt_w/2"/>
                                          </p:val>
                                        </p:tav>
                                        <p:tav tm="100000">
                                          <p:val>
                                            <p:strVal val="#ppt_x"/>
                                          </p:val>
                                        </p:tav>
                                      </p:tavLst>
                                    </p:anim>
                                    <p:anim calcmode="lin" valueType="num">
                                      <p:cBhvr additive="base">
                                        <p:cTn dur="500" fill="hold" id="12"/>
                                        <p:tgtEl>
                                          <p:spTgt spid="2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additive="base">
                                        <p:cTn dur="500" fill="hold" id="15"/>
                                        <p:tgtEl>
                                          <p:spTgt spid="23"/>
                                        </p:tgtEl>
                                        <p:attrNameLst>
                                          <p:attrName>ppt_x</p:attrName>
                                        </p:attrNameLst>
                                      </p:cBhvr>
                                      <p:tavLst>
                                        <p:tav tm="0">
                                          <p:val>
                                            <p:strVal val="#ppt_x"/>
                                          </p:val>
                                        </p:tav>
                                        <p:tav tm="100000">
                                          <p:val>
                                            <p:strVal val="#ppt_x"/>
                                          </p:val>
                                        </p:tav>
                                      </p:tavLst>
                                    </p:anim>
                                    <p:anim calcmode="lin" valueType="num">
                                      <p:cBhvr additive="base">
                                        <p:cTn dur="500" fill="hold" id="16"/>
                                        <p:tgtEl>
                                          <p:spTgt spid="23"/>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500" fill="hold" id="19"/>
                                        <p:tgtEl>
                                          <p:spTgt spid="24"/>
                                        </p:tgtEl>
                                        <p:attrNameLst>
                                          <p:attrName>ppt_x</p:attrName>
                                        </p:attrNameLst>
                                      </p:cBhvr>
                                      <p:tavLst>
                                        <p:tav tm="0">
                                          <p:val>
                                            <p:strVal val="1+#ppt_w/2"/>
                                          </p:val>
                                        </p:tav>
                                        <p:tav tm="100000">
                                          <p:val>
                                            <p:strVal val="#ppt_x"/>
                                          </p:val>
                                        </p:tav>
                                      </p:tavLst>
                                    </p:anim>
                                    <p:anim calcmode="lin" valueType="num">
                                      <p:cBhvr additive="base">
                                        <p:cTn dur="500" fill="hold" id="20"/>
                                        <p:tgtEl>
                                          <p:spTgt spid="2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fill="hold" id="23"/>
                                        <p:tgtEl>
                                          <p:spTgt spid="21"/>
                                        </p:tgtEl>
                                        <p:attrNameLst>
                                          <p:attrName>ppt_x</p:attrName>
                                        </p:attrNameLst>
                                      </p:cBhvr>
                                      <p:tavLst>
                                        <p:tav tm="0">
                                          <p:val>
                                            <p:strVal val="1+#ppt_w/2"/>
                                          </p:val>
                                        </p:tav>
                                        <p:tav tm="100000">
                                          <p:val>
                                            <p:strVal val="#ppt_x"/>
                                          </p:val>
                                        </p:tav>
                                      </p:tavLst>
                                    </p:anim>
                                    <p:anim calcmode="lin" valueType="num">
                                      <p:cBhvr additive="base">
                                        <p:cTn dur="500" fill="hold" id="24"/>
                                        <p:tgtEl>
                                          <p:spTgt spid="21"/>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32"/>
                                        </p:tgtEl>
                                        <p:attrNameLst>
                                          <p:attrName>style.visibility</p:attrName>
                                        </p:attrNameLst>
                                      </p:cBhvr>
                                      <p:to>
                                        <p:strVal val="visible"/>
                                      </p:to>
                                    </p:set>
                                    <p:anim calcmode="lin" valueType="num">
                                      <p:cBhvr additive="base">
                                        <p:cTn dur="500" fill="hold" id="27"/>
                                        <p:tgtEl>
                                          <p:spTgt spid="32"/>
                                        </p:tgtEl>
                                        <p:attrNameLst>
                                          <p:attrName>ppt_x</p:attrName>
                                        </p:attrNameLst>
                                      </p:cBhvr>
                                      <p:tavLst>
                                        <p:tav tm="0">
                                          <p:val>
                                            <p:strVal val="0-#ppt_w/2"/>
                                          </p:val>
                                        </p:tav>
                                        <p:tav tm="100000">
                                          <p:val>
                                            <p:strVal val="#ppt_x"/>
                                          </p:val>
                                        </p:tav>
                                      </p:tavLst>
                                    </p:anim>
                                    <p:anim calcmode="lin" valueType="num">
                                      <p:cBhvr additive="base">
                                        <p:cTn dur="500" fill="hold" id="28"/>
                                        <p:tgtEl>
                                          <p:spTgt spid="32"/>
                                        </p:tgtEl>
                                        <p:attrNameLst>
                                          <p:attrName>ppt_y</p:attrName>
                                        </p:attrNameLst>
                                      </p:cBhvr>
                                      <p:tavLst>
                                        <p:tav tm="0">
                                          <p:val>
                                            <p:strVal val="#ppt_y"/>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500" fill="hold" id="31"/>
                                        <p:tgtEl>
                                          <p:spTgt spid="25"/>
                                        </p:tgtEl>
                                        <p:attrNameLst>
                                          <p:attrName>ppt_x</p:attrName>
                                        </p:attrNameLst>
                                      </p:cBhvr>
                                      <p:tavLst>
                                        <p:tav tm="0">
                                          <p:val>
                                            <p:strVal val="#ppt_x"/>
                                          </p:val>
                                        </p:tav>
                                        <p:tav tm="100000">
                                          <p:val>
                                            <p:strVal val="#ppt_x"/>
                                          </p:val>
                                        </p:tav>
                                      </p:tavLst>
                                    </p:anim>
                                    <p:anim calcmode="lin" valueType="num">
                                      <p:cBhvr additive="base">
                                        <p:cTn dur="500" fill="hold" id="32"/>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35"/>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val="0"/>
              </a:ext>
            </a:extLst>
          </a:blip>
          <a:stretch>
            <a:fillRect/>
          </a:stretch>
        </p:blipFill>
        <p:spPr>
          <a:xfrm>
            <a:off x="4639309" y="873244"/>
            <a:ext cx="4498857" cy="4270256"/>
          </a:xfrm>
          <a:prstGeom prst="rect">
            <a:avLst/>
          </a:prstGeom>
        </p:spPr>
      </p:pic>
      <p:sp>
        <p:nvSpPr>
          <p:cNvPr id="14" name="AutoShape 9"/>
          <p:cNvSpPr>
            <a:spLocks noChangeArrowheads="1"/>
          </p:cNvSpPr>
          <p:nvPr/>
        </p:nvSpPr>
        <p:spPr bwMode="auto">
          <a:xfrm>
            <a:off x="467544" y="1620218"/>
            <a:ext cx="2036298" cy="3615828"/>
          </a:xfrm>
          <a:prstGeom prst="roundRect">
            <a:avLst>
              <a:gd fmla="val 2375" name="adj"/>
            </a:avLst>
          </a:prstGeom>
          <a:noFill/>
          <a:ln>
            <a:noFill/>
          </a:ln>
          <a:effectLst>
            <a:prstShdw dir="2700000" dist="17961" prst="shdw17">
              <a:srgbClr val="FFFFFF">
                <a:gamma/>
                <a:shade val="60000"/>
                <a:invGamma/>
              </a:srgbClr>
            </a:prstShdw>
          </a:effectLst>
          <a:extLst>
            <a:ext uri="{909E8E84-426E-40DD-AFC4-6F175D3DCCD1}">
              <a14:hiddenFill>
                <a:solidFill>
                  <a:schemeClr val="bg1"/>
                </a:solidFill>
              </a14:hiddenFill>
            </a:ext>
            <a:ext uri="{91240B29-F687-4F45-9708-019B960494DF}">
              <a14:hiddenLine w="9525">
                <a:solidFill>
                  <a:schemeClr val="tx1"/>
                </a:solidFill>
                <a:round/>
                <a:headEnd/>
                <a:tailEnd/>
              </a14:hiddenLine>
            </a:ext>
          </a:extLst>
        </p:spPr>
        <p:txBody>
          <a:bodyPr anchor="ctr" wrap="none"/>
          <a:lstStyle/>
          <a:p>
            <a:pPr fontAlgn="base">
              <a:spcBef>
                <a:spcPct val="0"/>
              </a:spcBef>
              <a:spcAft>
                <a:spcPct val="0"/>
              </a:spcAft>
              <a:defRPr/>
            </a:pPr>
            <a:endParaRPr altLang="en-US" i="1" kern="0" lang="zh-CN">
              <a:solidFill>
                <a:srgbClr val="333333"/>
              </a:solidFill>
              <a:latin charset="-122" pitchFamily="34" typeface="微软雅黑"/>
              <a:ea charset="-122" pitchFamily="34" typeface="微软雅黑"/>
            </a:endParaRPr>
          </a:p>
        </p:txBody>
      </p:sp>
      <p:sp>
        <p:nvSpPr>
          <p:cNvPr id="15" name="AutoShape 11"/>
          <p:cNvSpPr>
            <a:spLocks noChangeArrowheads="1"/>
          </p:cNvSpPr>
          <p:nvPr/>
        </p:nvSpPr>
        <p:spPr bwMode="auto">
          <a:xfrm>
            <a:off x="3020742" y="1504329"/>
            <a:ext cx="2559370" cy="673364"/>
          </a:xfrm>
          <a:prstGeom prst="chevron">
            <a:avLst>
              <a:gd fmla="val 56362" name="adj"/>
            </a:avLst>
          </a:prstGeom>
          <a:solidFill>
            <a:schemeClr val="tx1"/>
          </a:solidFill>
          <a:ln>
            <a:noFill/>
          </a:ln>
          <a:effectLst/>
        </p:spPr>
        <p:txBody>
          <a:bodyPr anchor="ctr" wrap="none"/>
          <a:lstStyle/>
          <a:p>
            <a:pPr algn="ctr" fontAlgn="base">
              <a:spcBef>
                <a:spcPct val="0"/>
              </a:spcBef>
              <a:spcAft>
                <a:spcPct val="0"/>
              </a:spcAft>
              <a:defRPr/>
            </a:pPr>
            <a:r>
              <a:rPr altLang="en-US" kern="0" lang="zh-CN" sz="1600">
                <a:solidFill>
                  <a:schemeClr val="accent2"/>
                </a:solidFill>
                <a:latin charset="-122" pitchFamily="34" typeface="微软雅黑"/>
                <a:ea charset="-122" pitchFamily="34" typeface="微软雅黑"/>
              </a:rPr>
              <a:t>单击添加内容</a:t>
            </a:r>
          </a:p>
        </p:txBody>
      </p:sp>
      <p:sp>
        <p:nvSpPr>
          <p:cNvPr id="16" name="AutoShape 12"/>
          <p:cNvSpPr>
            <a:spLocks noChangeArrowheads="1"/>
          </p:cNvSpPr>
          <p:nvPr/>
        </p:nvSpPr>
        <p:spPr bwMode="auto">
          <a:xfrm>
            <a:off x="593643" y="1504329"/>
            <a:ext cx="2451809" cy="673364"/>
          </a:xfrm>
          <a:prstGeom prst="homePlate">
            <a:avLst>
              <a:gd fmla="val 63872" name="adj"/>
            </a:avLst>
          </a:prstGeom>
          <a:solidFill>
            <a:schemeClr val="bg1"/>
          </a:solidFill>
          <a:ln>
            <a:noFill/>
          </a:ln>
          <a:effectLst/>
        </p:spPr>
        <p:txBody>
          <a:bodyPr anchor="ctr" wrap="none"/>
          <a:lstStyle/>
          <a:p>
            <a:pPr algn="ctr" fontAlgn="base">
              <a:spcBef>
                <a:spcPct val="0"/>
              </a:spcBef>
              <a:spcAft>
                <a:spcPct val="0"/>
              </a:spcAft>
            </a:pPr>
            <a:r>
              <a:rPr altLang="en-US" lang="zh-CN" sz="1600">
                <a:solidFill>
                  <a:schemeClr val="accent2"/>
                </a:solidFill>
                <a:latin charset="-122" pitchFamily="34" typeface="微软雅黑"/>
                <a:ea charset="-122" pitchFamily="34" typeface="微软雅黑"/>
              </a:rPr>
              <a:t>单击添加内容</a:t>
            </a:r>
          </a:p>
        </p:txBody>
      </p:sp>
      <p:sp>
        <p:nvSpPr>
          <p:cNvPr id="17" name="Line 67"/>
          <p:cNvSpPr>
            <a:spLocks noChangeShapeType="1"/>
          </p:cNvSpPr>
          <p:nvPr/>
        </p:nvSpPr>
        <p:spPr bwMode="auto">
          <a:xfrm flipH="1">
            <a:off x="3104017" y="2345705"/>
            <a:ext cx="0" cy="2098254"/>
          </a:xfrm>
          <a:prstGeom prst="line">
            <a:avLst/>
          </a:prstGeom>
          <a:noFill/>
          <a:ln w="317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fontAlgn="base">
              <a:spcBef>
                <a:spcPct val="0"/>
              </a:spcBef>
              <a:spcAft>
                <a:spcPct val="0"/>
              </a:spcAft>
            </a:pPr>
            <a:endParaRPr altLang="en-US" i="1" lang="zh-CN">
              <a:solidFill>
                <a:srgbClr val="333333"/>
              </a:solidFill>
              <a:latin charset="-122" pitchFamily="34" typeface="微软雅黑"/>
              <a:ea charset="-122" pitchFamily="34" typeface="微软雅黑"/>
            </a:endParaRPr>
          </a:p>
        </p:txBody>
      </p:sp>
      <p:grpSp>
        <p:nvGrpSpPr>
          <p:cNvPr id="18" name="组合 17"/>
          <p:cNvGrpSpPr/>
          <p:nvPr/>
        </p:nvGrpSpPr>
        <p:grpSpPr>
          <a:xfrm>
            <a:off x="669188" y="1620217"/>
            <a:ext cx="4750527" cy="3589306"/>
            <a:chOff x="248951" y="1700361"/>
            <a:chExt cx="5118259" cy="3867150"/>
          </a:xfrm>
        </p:grpSpPr>
        <p:sp>
          <p:nvSpPr>
            <p:cNvPr id="19" name="AutoShape 10"/>
            <p:cNvSpPr>
              <a:spLocks noChangeArrowheads="1"/>
            </p:cNvSpPr>
            <p:nvPr/>
          </p:nvSpPr>
          <p:spPr bwMode="auto">
            <a:xfrm>
              <a:off x="3057398" y="1700361"/>
              <a:ext cx="2309812" cy="3867150"/>
            </a:xfrm>
            <a:prstGeom prst="roundRect">
              <a:avLst>
                <a:gd fmla="val 2375" name="adj"/>
              </a:avLst>
            </a:prstGeom>
            <a:noFill/>
            <a:ln>
              <a:noFill/>
            </a:ln>
            <a:effectLst>
              <a:prstShdw dir="2700000" dist="17961" prst="shdw17">
                <a:srgbClr val="FFFFFF">
                  <a:gamma/>
                  <a:shade val="60000"/>
                  <a:invGamma/>
                </a:srgbClr>
              </a:prstShdw>
            </a:effectLst>
            <a:extLst>
              <a:ext uri="{909E8E84-426E-40DD-AFC4-6F175D3DCCD1}">
                <a14:hiddenFill>
                  <a:solidFill>
                    <a:schemeClr val="bg1"/>
                  </a:solidFill>
                </a14:hiddenFill>
              </a:ext>
              <a:ext uri="{91240B29-F687-4F45-9708-019B960494DF}">
                <a14:hiddenLine w="9525">
                  <a:solidFill>
                    <a:schemeClr val="tx1"/>
                  </a:solidFill>
                  <a:round/>
                  <a:headEnd/>
                  <a:tailEnd/>
                </a14:hiddenLine>
              </a:ext>
            </a:extLst>
          </p:spPr>
          <p:txBody>
            <a:bodyPr anchor="ctr"/>
            <a:lstStyle/>
            <a:p>
              <a:pPr fontAlgn="base">
                <a:lnSpc>
                  <a:spcPct val="120000"/>
                </a:lnSpc>
                <a:spcBef>
                  <a:spcPct val="0"/>
                </a:spcBef>
                <a:spcAft>
                  <a:spcPct val="0"/>
                </a:spcAft>
                <a:defRPr/>
              </a:pPr>
              <a:r>
                <a:rPr altLang="en-US" kern="0" lang="zh-CN" sz="1100">
                  <a:solidFill>
                    <a:schemeClr val="accent1"/>
                  </a:solidFill>
                  <a:latin charset="-122" pitchFamily="34" typeface="微软雅黑"/>
                  <a:ea charset="-122" pitchFamily="34" typeface="微软雅黑"/>
                </a:rPr>
                <a:t>单击添加段落文字单击添加段落文字单击添加段落文字单击添加段落文字。</a:t>
              </a:r>
            </a:p>
            <a:p>
              <a:pPr fontAlgn="base">
                <a:lnSpc>
                  <a:spcPct val="120000"/>
                </a:lnSpc>
                <a:spcBef>
                  <a:spcPct val="0"/>
                </a:spcBef>
                <a:spcAft>
                  <a:spcPct val="0"/>
                </a:spcAft>
                <a:defRPr/>
              </a:pPr>
              <a:r>
                <a:rPr altLang="en-US" kern="0" lang="zh-CN" sz="1100">
                  <a:solidFill>
                    <a:schemeClr val="accent1"/>
                  </a:solidFill>
                  <a:latin charset="-122" pitchFamily="34" typeface="微软雅黑"/>
                  <a:ea charset="-122" pitchFamily="34" typeface="微软雅黑"/>
                </a:rPr>
                <a:t>单击添加段落文字单击添加段落文字单击添加段落文字单击添加段落文字。</a:t>
              </a:r>
            </a:p>
          </p:txBody>
        </p:sp>
        <p:sp>
          <p:nvSpPr>
            <p:cNvPr id="20" name="AutoShape 10"/>
            <p:cNvSpPr>
              <a:spLocks noChangeArrowheads="1"/>
            </p:cNvSpPr>
            <p:nvPr/>
          </p:nvSpPr>
          <p:spPr bwMode="auto">
            <a:xfrm>
              <a:off x="248951" y="1700361"/>
              <a:ext cx="2309812" cy="3867150"/>
            </a:xfrm>
            <a:prstGeom prst="roundRect">
              <a:avLst>
                <a:gd fmla="val 2375" name="adj"/>
              </a:avLst>
            </a:prstGeom>
            <a:noFill/>
            <a:ln>
              <a:noFill/>
            </a:ln>
            <a:effectLst>
              <a:prstShdw dir="2700000" dist="17961" prst="shdw17">
                <a:srgbClr val="FFFFFF">
                  <a:gamma/>
                  <a:shade val="60000"/>
                  <a:invGamma/>
                </a:srgbClr>
              </a:prstShdw>
            </a:effectLst>
            <a:extLst>
              <a:ext uri="{909E8E84-426E-40DD-AFC4-6F175D3DCCD1}">
                <a14:hiddenFill>
                  <a:solidFill>
                    <a:schemeClr val="bg1"/>
                  </a:solidFill>
                </a14:hiddenFill>
              </a:ext>
              <a:ext uri="{91240B29-F687-4F45-9708-019B960494DF}">
                <a14:hiddenLine w="9525">
                  <a:solidFill>
                    <a:schemeClr val="tx1"/>
                  </a:solidFill>
                  <a:round/>
                  <a:headEnd/>
                  <a:tailEnd/>
                </a14:hiddenLine>
              </a:ext>
            </a:extLst>
          </p:spPr>
          <p:txBody>
            <a:bodyPr anchor="ctr"/>
            <a:lstStyle/>
            <a:p>
              <a:pPr fontAlgn="base">
                <a:lnSpc>
                  <a:spcPct val="120000"/>
                </a:lnSpc>
                <a:spcBef>
                  <a:spcPct val="0"/>
                </a:spcBef>
                <a:spcAft>
                  <a:spcPct val="0"/>
                </a:spcAft>
                <a:defRPr/>
              </a:pPr>
              <a:r>
                <a:rPr altLang="en-US" kern="0" lang="zh-CN" sz="1100">
                  <a:solidFill>
                    <a:schemeClr val="accent1"/>
                  </a:solidFill>
                  <a:latin charset="-122" pitchFamily="34" typeface="微软雅黑"/>
                  <a:ea charset="-122" pitchFamily="34" typeface="微软雅黑"/>
                </a:rPr>
                <a:t>单击添加段落文字单击添加段落文字单击添加段落文字单击添加段落文字。</a:t>
              </a:r>
            </a:p>
            <a:p>
              <a:pPr fontAlgn="base">
                <a:lnSpc>
                  <a:spcPct val="120000"/>
                </a:lnSpc>
                <a:spcBef>
                  <a:spcPct val="0"/>
                </a:spcBef>
                <a:spcAft>
                  <a:spcPct val="0"/>
                </a:spcAft>
                <a:defRPr/>
              </a:pPr>
              <a:r>
                <a:rPr altLang="en-US" kern="0" lang="zh-CN" sz="1100">
                  <a:solidFill>
                    <a:schemeClr val="accent1"/>
                  </a:solidFill>
                  <a:latin charset="-122" pitchFamily="34" typeface="微软雅黑"/>
                  <a:ea charset="-122" pitchFamily="34" typeface="微软雅黑"/>
                </a:rPr>
                <a:t>单击添加段落文字单击添加段落文字单击添加段落文字单击添加段落文字。</a:t>
              </a:r>
            </a:p>
          </p:txBody>
        </p:sp>
      </p:gr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21" name="文本框 20"/>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09408338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ppt_x"/>
                                          </p:val>
                                        </p:tav>
                                        <p:tav tm="100000">
                                          <p:val>
                                            <p:strVal val="#ppt_x"/>
                                          </p:val>
                                        </p:tav>
                                      </p:tavLst>
                                    </p:anim>
                                    <p:anim calcmode="lin" valueType="num">
                                      <p:cBhvr additive="base">
                                        <p:cTn dur="500" fill="hold" id="8"/>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additive="base">
                                        <p:cTn dur="500" fill="hold" id="13"/>
                                        <p:tgtEl>
                                          <p:spTgt spid="16"/>
                                        </p:tgtEl>
                                        <p:attrNameLst>
                                          <p:attrName>ppt_x</p:attrName>
                                        </p:attrNameLst>
                                      </p:cBhvr>
                                      <p:tavLst>
                                        <p:tav tm="0">
                                          <p:val>
                                            <p:strVal val="0-#ppt_w/2"/>
                                          </p:val>
                                        </p:tav>
                                        <p:tav tm="100000">
                                          <p:val>
                                            <p:strVal val="#ppt_x"/>
                                          </p:val>
                                        </p:tav>
                                      </p:tavLst>
                                    </p:anim>
                                    <p:anim calcmode="lin" valueType="num">
                                      <p:cBhvr additive="base">
                                        <p:cTn dur="500" fill="hold" id="14"/>
                                        <p:tgtEl>
                                          <p:spTgt spid="16"/>
                                        </p:tgtEl>
                                        <p:attrNameLst>
                                          <p:attrName>ppt_y</p:attrName>
                                        </p:attrNameLst>
                                      </p:cBhvr>
                                      <p:tavLst>
                                        <p:tav tm="0">
                                          <p:val>
                                            <p:strVal val="#ppt_y"/>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fill="hold" id="19"/>
                                        <p:tgtEl>
                                          <p:spTgt spid="15"/>
                                        </p:tgtEl>
                                        <p:attrNameLst>
                                          <p:attrName>ppt_x</p:attrName>
                                        </p:attrNameLst>
                                      </p:cBhvr>
                                      <p:tavLst>
                                        <p:tav tm="0">
                                          <p:val>
                                            <p:strVal val="0-#ppt_w/2"/>
                                          </p:val>
                                        </p:tav>
                                        <p:tav tm="100000">
                                          <p:val>
                                            <p:strVal val="#ppt_x"/>
                                          </p:val>
                                        </p:tav>
                                      </p:tavLst>
                                    </p:anim>
                                    <p:anim calcmode="lin" valueType="num">
                                      <p:cBhvr additive="base">
                                        <p:cTn dur="500" fill="hold" id="20"/>
                                        <p:tgtEl>
                                          <p:spTgt spid="15"/>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1">
                                  <p:stCondLst>
                                    <p:cond delay="0"/>
                                  </p:stCondLst>
                                  <p:childTnLst>
                                    <p:set>
                                      <p:cBhvr>
                                        <p:cTn dur="1" fill="hold" id="24">
                                          <p:stCondLst>
                                            <p:cond delay="0"/>
                                          </p:stCondLst>
                                        </p:cTn>
                                        <p:tgtEl>
                                          <p:spTgt spid="17"/>
                                        </p:tgtEl>
                                        <p:attrNameLst>
                                          <p:attrName>style.visibility</p:attrName>
                                        </p:attrNameLst>
                                      </p:cBhvr>
                                      <p:to>
                                        <p:strVal val="visible"/>
                                      </p:to>
                                    </p:set>
                                    <p:animEffect filter="wipe(up)" transition="in">
                                      <p:cBhvr>
                                        <p:cTn dur="500" id="25"/>
                                        <p:tgtEl>
                                          <p:spTgt spid="17"/>
                                        </p:tgtEl>
                                      </p:cBhvr>
                                    </p:animEffect>
                                  </p:childTnLst>
                                </p:cTn>
                              </p:par>
                            </p:childTnLst>
                          </p:cTn>
                        </p:par>
                        <p:par>
                          <p:cTn fill="hold" id="26" nodeType="afterGroup">
                            <p:stCondLst>
                              <p:cond delay="500"/>
                            </p:stCondLst>
                            <p:childTnLst>
                              <p:par>
                                <p:cTn fill="hold" id="27" nodeType="after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500" id="29"/>
                                        <p:tgtEl>
                                          <p:spTgt spid="18"/>
                                        </p:tgtEl>
                                      </p:cBhvr>
                                    </p:animEffect>
                                    <p:anim calcmode="lin" valueType="num">
                                      <p:cBhvr>
                                        <p:cTn dur="500" fill="hold" id="30"/>
                                        <p:tgtEl>
                                          <p:spTgt spid="18"/>
                                        </p:tgtEl>
                                        <p:attrNameLst>
                                          <p:attrName>ppt_x</p:attrName>
                                        </p:attrNameLst>
                                      </p:cBhvr>
                                      <p:tavLst>
                                        <p:tav tm="0">
                                          <p:val>
                                            <p:strVal val="#ppt_x"/>
                                          </p:val>
                                        </p:tav>
                                        <p:tav tm="100000">
                                          <p:val>
                                            <p:strVal val="#ppt_x"/>
                                          </p:val>
                                        </p:tav>
                                      </p:tavLst>
                                    </p:anim>
                                    <p:anim calcmode="lin" valueType="num">
                                      <p:cBhvr>
                                        <p:cTn dur="500" fill="hold" id="31"/>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2" name="组合 13"/>
          <p:cNvGrpSpPr/>
          <p:nvPr/>
        </p:nvGrpSpPr>
        <p:grpSpPr>
          <a:xfrm>
            <a:off x="1033462" y="1282303"/>
            <a:ext cx="2758679" cy="346249"/>
            <a:chExt cx="3240360" cy="346442"/>
          </a:xfrm>
        </p:grpSpPr>
        <p:sp>
          <p:nvSpPr>
            <p:cNvPr id="63" name="矩形 14"/>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sym charset="-122" panose="02010600030101010101" pitchFamily="2" typeface="宋体"/>
              </a:endParaRPr>
            </a:p>
          </p:txBody>
        </p:sp>
        <p:sp>
          <p:nvSpPr>
            <p:cNvPr id="64" name="文本框 11"/>
            <p:cNvSpPr>
              <a:spLocks noChangeArrowheads="1"/>
            </p:cNvSpPr>
            <p:nvPr/>
          </p:nvSpPr>
          <p:spPr bwMode="auto">
            <a:xfrm>
              <a:off x="72008" y="0"/>
              <a:ext cx="1633838" cy="343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chemeClr val="accent2"/>
                  </a:solidFill>
                  <a:latin charset="-122" pitchFamily="34" typeface="微软雅黑"/>
                  <a:ea charset="-122" pitchFamily="34" typeface="微软雅黑"/>
                  <a:sym charset="-122" panose="02000000000000000000" pitchFamily="2" typeface="方正兰亭黑_GBK"/>
                </a:rPr>
                <a:t>1    标题内容</a:t>
              </a:r>
            </a:p>
          </p:txBody>
        </p:sp>
      </p:grpSp>
      <p:sp>
        <p:nvSpPr>
          <p:cNvPr id="65" name="矩形 17"/>
          <p:cNvSpPr>
            <a:spLocks noChangeArrowheads="1"/>
          </p:cNvSpPr>
          <p:nvPr/>
        </p:nvSpPr>
        <p:spPr bwMode="auto">
          <a:xfrm>
            <a:off x="1000126" y="1663304"/>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grpSp>
        <p:nvGrpSpPr>
          <p:cNvPr id="66" name="组合 18"/>
          <p:cNvGrpSpPr/>
          <p:nvPr/>
        </p:nvGrpSpPr>
        <p:grpSpPr>
          <a:xfrm>
            <a:off x="1033462" y="2530078"/>
            <a:ext cx="2758679" cy="346249"/>
            <a:chExt cx="3240360" cy="346442"/>
          </a:xfrm>
        </p:grpSpPr>
        <p:sp>
          <p:nvSpPr>
            <p:cNvPr id="67" name="矩形 19"/>
            <p:cNvSpPr>
              <a:spLocks noChangeArrowheads="1"/>
            </p:cNvSpPr>
            <p:nvPr/>
          </p:nvSpPr>
          <p:spPr bwMode="auto">
            <a:xfrm>
              <a:off x="0" y="1900"/>
              <a:ext cx="3240360" cy="326896"/>
            </a:xfrm>
            <a:prstGeom prst="rect">
              <a:avLst/>
            </a:prstGeom>
            <a:solidFill>
              <a:schemeClr val="tx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sym charset="-122" panose="02010600030101010101" pitchFamily="2" typeface="宋体"/>
              </a:endParaRPr>
            </a:p>
          </p:txBody>
        </p:sp>
        <p:sp>
          <p:nvSpPr>
            <p:cNvPr id="68" name="文本框 11"/>
            <p:cNvSpPr>
              <a:spLocks noChangeArrowheads="1"/>
            </p:cNvSpPr>
            <p:nvPr/>
          </p:nvSpPr>
          <p:spPr bwMode="auto">
            <a:xfrm>
              <a:off x="72008" y="0"/>
              <a:ext cx="1633838" cy="343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chemeClr val="accent2"/>
                  </a:solidFill>
                  <a:latin charset="-122" pitchFamily="34" typeface="微软雅黑"/>
                  <a:ea charset="-122" pitchFamily="34" typeface="微软雅黑"/>
                  <a:sym charset="-122" panose="02000000000000000000" pitchFamily="2" typeface="方正兰亭黑_GBK"/>
                </a:rPr>
                <a:t>2    标题内容</a:t>
              </a:r>
            </a:p>
          </p:txBody>
        </p:sp>
      </p:grpSp>
      <p:sp>
        <p:nvSpPr>
          <p:cNvPr id="69" name="矩形 21"/>
          <p:cNvSpPr>
            <a:spLocks noChangeArrowheads="1"/>
          </p:cNvSpPr>
          <p:nvPr/>
        </p:nvSpPr>
        <p:spPr bwMode="auto">
          <a:xfrm>
            <a:off x="1000126" y="2911079"/>
            <a:ext cx="2908697" cy="456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在此录入上述图表的综合分析说明，在此录入上述图表的综合分析说明。</a:t>
            </a:r>
          </a:p>
        </p:txBody>
      </p:sp>
      <p:grpSp>
        <p:nvGrpSpPr>
          <p:cNvPr id="70" name="组合 22"/>
          <p:cNvGrpSpPr/>
          <p:nvPr/>
        </p:nvGrpSpPr>
        <p:grpSpPr>
          <a:xfrm>
            <a:off x="1033462" y="3581400"/>
            <a:ext cx="2758679" cy="346249"/>
            <a:chExt cx="3240360" cy="346442"/>
          </a:xfrm>
        </p:grpSpPr>
        <p:sp>
          <p:nvSpPr>
            <p:cNvPr id="71" name="矩形 23"/>
            <p:cNvSpPr>
              <a:spLocks noChangeArrowheads="1"/>
            </p:cNvSpPr>
            <p:nvPr/>
          </p:nvSpPr>
          <p:spPr bwMode="auto">
            <a:xfrm>
              <a:off x="0" y="1900"/>
              <a:ext cx="3240360" cy="326896"/>
            </a:xfrm>
            <a:prstGeom prst="rect">
              <a:avLst/>
            </a:prstGeom>
            <a:solidFill>
              <a:schemeClr val="bg2"/>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sym charset="-122" panose="02010600030101010101" pitchFamily="2" typeface="宋体"/>
              </a:endParaRPr>
            </a:p>
          </p:txBody>
        </p:sp>
        <p:sp>
          <p:nvSpPr>
            <p:cNvPr id="72" name="文本框 11"/>
            <p:cNvSpPr>
              <a:spLocks noChangeArrowheads="1"/>
            </p:cNvSpPr>
            <p:nvPr/>
          </p:nvSpPr>
          <p:spPr bwMode="auto">
            <a:xfrm>
              <a:off x="72008" y="0"/>
              <a:ext cx="1633838" cy="343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chemeClr val="accent2"/>
                  </a:solidFill>
                  <a:latin charset="-122" pitchFamily="34" typeface="微软雅黑"/>
                  <a:ea charset="-122" pitchFamily="34" typeface="微软雅黑"/>
                  <a:sym charset="-122" panose="02000000000000000000" pitchFamily="2" typeface="方正兰亭黑_GBK"/>
                </a:rPr>
                <a:t>3    标题内容</a:t>
              </a:r>
            </a:p>
          </p:txBody>
        </p:sp>
      </p:grpSp>
      <p:sp>
        <p:nvSpPr>
          <p:cNvPr id="73" name="矩形 25"/>
          <p:cNvSpPr>
            <a:spLocks noChangeArrowheads="1"/>
          </p:cNvSpPr>
          <p:nvPr/>
        </p:nvSpPr>
        <p:spPr bwMode="auto">
          <a:xfrm>
            <a:off x="1000126" y="3962402"/>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pic>
        <p:nvPicPr>
          <p:cNvPr id="74" name="图片 26"/>
          <p:cNvPicPr>
            <a:picLocks noChangeArrowheads="1" noChangeAspect="1"/>
          </p:cNvPicPr>
          <p:nvPr/>
        </p:nvPicPr>
        <p:blipFill>
          <a:blip r:embed="rId3">
            <a:extLst>
              <a:ext uri="{28A0092B-C50C-407E-A947-70E740481C1C}">
                <a14:useLocalDpi val="0"/>
              </a:ext>
            </a:extLst>
          </a:blip>
          <a:stretch>
            <a:fillRect/>
          </a:stretch>
        </p:blipFill>
        <p:spPr bwMode="auto">
          <a:xfrm>
            <a:off x="4065985" y="1277541"/>
            <a:ext cx="4070747" cy="3294459"/>
          </a:xfrm>
          <a:prstGeom prst="rect">
            <a:avLst/>
          </a:prstGeom>
          <a:noFill/>
          <a:ln w="28575">
            <a:noFill/>
            <a:bevel/>
          </a:ln>
          <a:extLst>
            <a:ext uri="{909E8E84-426E-40DD-AFC4-6F175D3DCCD1}">
              <a14:hiddenFill>
                <a:solidFill>
                  <a:srgbClr val="FFFFFF"/>
                </a:solidFill>
              </a14:hiddenFill>
            </a:ext>
          </a:extLst>
        </p:spPr>
      </p:pic>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18" name="文本框 17"/>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9311018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74"/>
                                        </p:tgtEl>
                                        <p:attrNameLst>
                                          <p:attrName>style.visibility</p:attrName>
                                        </p:attrNameLst>
                                      </p:cBhvr>
                                      <p:to>
                                        <p:strVal val="visible"/>
                                      </p:to>
                                    </p:set>
                                    <p:anim calcmode="lin" valueType="num">
                                      <p:cBhvr>
                                        <p:cTn dur="750" fill="hold" id="7"/>
                                        <p:tgtEl>
                                          <p:spTgt spid="74"/>
                                        </p:tgtEl>
                                        <p:attrNameLst>
                                          <p:attrName>ppt_x</p:attrName>
                                        </p:attrNameLst>
                                      </p:cBhvr>
                                      <p:tavLst>
                                        <p:tav tm="0">
                                          <p:val>
                                            <p:strVal val="0-#ppt_w/2"/>
                                          </p:val>
                                        </p:tav>
                                        <p:tav tm="100000">
                                          <p:val>
                                            <p:strVal val="#ppt_x"/>
                                          </p:val>
                                        </p:tav>
                                      </p:tavLst>
                                    </p:anim>
                                    <p:anim calcmode="lin" valueType="num">
                                      <p:cBhvr>
                                        <p:cTn dur="750" fill="hold" id="8"/>
                                        <p:tgtEl>
                                          <p:spTgt spid="7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62"/>
                                        </p:tgtEl>
                                        <p:attrNameLst>
                                          <p:attrName>style.visibility</p:attrName>
                                        </p:attrNameLst>
                                      </p:cBhvr>
                                      <p:to>
                                        <p:strVal val="visible"/>
                                      </p:to>
                                    </p:set>
                                    <p:anim calcmode="lin" valueType="num">
                                      <p:cBhvr>
                                        <p:cTn dur="750" fill="hold" id="11"/>
                                        <p:tgtEl>
                                          <p:spTgt spid="62"/>
                                        </p:tgtEl>
                                        <p:attrNameLst>
                                          <p:attrName>ppt_x</p:attrName>
                                        </p:attrNameLst>
                                      </p:cBhvr>
                                      <p:tavLst>
                                        <p:tav tm="0">
                                          <p:val>
                                            <p:strVal val="1+#ppt_w/2"/>
                                          </p:val>
                                        </p:tav>
                                        <p:tav tm="100000">
                                          <p:val>
                                            <p:strVal val="#ppt_x"/>
                                          </p:val>
                                        </p:tav>
                                      </p:tavLst>
                                    </p:anim>
                                    <p:anim calcmode="lin" valueType="num">
                                      <p:cBhvr>
                                        <p:cTn dur="750" fill="hold" id="12"/>
                                        <p:tgtEl>
                                          <p:spTgt spid="62"/>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66"/>
                                        </p:tgtEl>
                                        <p:attrNameLst>
                                          <p:attrName>style.visibility</p:attrName>
                                        </p:attrNameLst>
                                      </p:cBhvr>
                                      <p:to>
                                        <p:strVal val="visible"/>
                                      </p:to>
                                    </p:set>
                                    <p:anim calcmode="lin" valueType="num">
                                      <p:cBhvr>
                                        <p:cTn dur="750" fill="hold" id="15"/>
                                        <p:tgtEl>
                                          <p:spTgt spid="66"/>
                                        </p:tgtEl>
                                        <p:attrNameLst>
                                          <p:attrName>ppt_x</p:attrName>
                                        </p:attrNameLst>
                                      </p:cBhvr>
                                      <p:tavLst>
                                        <p:tav tm="0">
                                          <p:val>
                                            <p:strVal val="1+#ppt_w/2"/>
                                          </p:val>
                                        </p:tav>
                                        <p:tav tm="100000">
                                          <p:val>
                                            <p:strVal val="#ppt_x"/>
                                          </p:val>
                                        </p:tav>
                                      </p:tavLst>
                                    </p:anim>
                                    <p:anim calcmode="lin" valueType="num">
                                      <p:cBhvr>
                                        <p:cTn dur="750" fill="hold" id="16"/>
                                        <p:tgtEl>
                                          <p:spTgt spid="66"/>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70"/>
                                        </p:tgtEl>
                                        <p:attrNameLst>
                                          <p:attrName>style.visibility</p:attrName>
                                        </p:attrNameLst>
                                      </p:cBhvr>
                                      <p:to>
                                        <p:strVal val="visible"/>
                                      </p:to>
                                    </p:set>
                                    <p:anim calcmode="lin" valueType="num">
                                      <p:cBhvr>
                                        <p:cTn dur="750" fill="hold" id="19"/>
                                        <p:tgtEl>
                                          <p:spTgt spid="70"/>
                                        </p:tgtEl>
                                        <p:attrNameLst>
                                          <p:attrName>ppt_x</p:attrName>
                                        </p:attrNameLst>
                                      </p:cBhvr>
                                      <p:tavLst>
                                        <p:tav tm="0">
                                          <p:val>
                                            <p:strVal val="1+#ppt_w/2"/>
                                          </p:val>
                                        </p:tav>
                                        <p:tav tm="100000">
                                          <p:val>
                                            <p:strVal val="#ppt_x"/>
                                          </p:val>
                                        </p:tav>
                                      </p:tavLst>
                                    </p:anim>
                                    <p:anim calcmode="lin" valueType="num">
                                      <p:cBhvr>
                                        <p:cTn dur="750" fill="hold" id="20"/>
                                        <p:tgtEl>
                                          <p:spTgt spid="70"/>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750"/>
                            </p:stCondLst>
                            <p:childTnLst>
                              <p:par>
                                <p:cTn fill="hold" grpId="0" id="22" nodeType="afterEffect" presetClass="entr" presetID="22" presetSubtype="1">
                                  <p:stCondLst>
                                    <p:cond delay="250"/>
                                  </p:stCondLst>
                                  <p:childTnLst>
                                    <p:set>
                                      <p:cBhvr>
                                        <p:cTn dur="1" fill="hold" id="23">
                                          <p:stCondLst>
                                            <p:cond delay="0"/>
                                          </p:stCondLst>
                                        </p:cTn>
                                        <p:tgtEl>
                                          <p:spTgt spid="65"/>
                                        </p:tgtEl>
                                        <p:attrNameLst>
                                          <p:attrName>style.visibility</p:attrName>
                                        </p:attrNameLst>
                                      </p:cBhvr>
                                      <p:to>
                                        <p:strVal val="visible"/>
                                      </p:to>
                                    </p:set>
                                    <p:animEffect filter="">
                                      <p:cBhvr>
                                        <p:cTn dur="750" id="24"/>
                                        <p:tgtEl>
                                          <p:spTgt spid="65"/>
                                        </p:tgtEl>
                                      </p:cBhvr>
                                    </p:animEffect>
                                  </p:childTnLst>
                                </p:cTn>
                              </p:par>
                            </p:childTnLst>
                          </p:cTn>
                        </p:par>
                        <p:par>
                          <p:cTn fill="hold" id="25" nodeType="afterGroup">
                            <p:stCondLst>
                              <p:cond delay="1750"/>
                            </p:stCondLst>
                            <p:childTnLst>
                              <p:par>
                                <p:cTn fill="hold" grpId="0" id="26" nodeType="afterEffect" presetClass="entr" presetID="22" presetSubtype="1">
                                  <p:stCondLst>
                                    <p:cond delay="0"/>
                                  </p:stCondLst>
                                  <p:childTnLst>
                                    <p:set>
                                      <p:cBhvr>
                                        <p:cTn dur="1" fill="hold" id="27">
                                          <p:stCondLst>
                                            <p:cond delay="0"/>
                                          </p:stCondLst>
                                        </p:cTn>
                                        <p:tgtEl>
                                          <p:spTgt spid="69"/>
                                        </p:tgtEl>
                                        <p:attrNameLst>
                                          <p:attrName>style.visibility</p:attrName>
                                        </p:attrNameLst>
                                      </p:cBhvr>
                                      <p:to>
                                        <p:strVal val="visible"/>
                                      </p:to>
                                    </p:set>
                                    <p:animEffect filter="">
                                      <p:cBhvr>
                                        <p:cTn dur="500" id="28"/>
                                        <p:tgtEl>
                                          <p:spTgt spid="69"/>
                                        </p:tgtEl>
                                      </p:cBhvr>
                                    </p:animEffect>
                                  </p:childTnLst>
                                </p:cTn>
                              </p:par>
                            </p:childTnLst>
                          </p:cTn>
                        </p:par>
                        <p:par>
                          <p:cTn fill="hold" id="29" nodeType="afterGroup">
                            <p:stCondLst>
                              <p:cond delay="2250"/>
                            </p:stCondLst>
                            <p:childTnLst>
                              <p:par>
                                <p:cTn fill="hold" grpId="0" id="30" nodeType="afterEffect" presetClass="entr" presetID="22" presetSubtype="1">
                                  <p:stCondLst>
                                    <p:cond delay="0"/>
                                  </p:stCondLst>
                                  <p:childTnLst>
                                    <p:set>
                                      <p:cBhvr>
                                        <p:cTn dur="1" fill="hold" id="31">
                                          <p:stCondLst>
                                            <p:cond delay="0"/>
                                          </p:stCondLst>
                                        </p:cTn>
                                        <p:tgtEl>
                                          <p:spTgt spid="73"/>
                                        </p:tgtEl>
                                        <p:attrNameLst>
                                          <p:attrName>style.visibility</p:attrName>
                                        </p:attrNameLst>
                                      </p:cBhvr>
                                      <p:to>
                                        <p:strVal val="visible"/>
                                      </p:to>
                                    </p:set>
                                    <p:animEffect filter="">
                                      <p:cBhvr>
                                        <p:cTn dur="750" id="32"/>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9"/>
      <p:bldP grpId="0" spid="7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五边形 3"/>
          <p:cNvSpPr>
            <a:spLocks noChangeArrowheads="1"/>
          </p:cNvSpPr>
          <p:nvPr/>
        </p:nvSpPr>
        <p:spPr bwMode="auto">
          <a:xfrm>
            <a:off x="-47625" y="2452688"/>
            <a:ext cx="5326856" cy="875110"/>
          </a:xfrm>
          <a:prstGeom prst="homePlate">
            <a:avLst>
              <a:gd fmla="val 47936" name="adj"/>
            </a:avLst>
          </a:prstGeom>
          <a:noFill/>
          <a:ln w="12700">
            <a:solidFill>
              <a:schemeClr val="accent3"/>
            </a:solidFill>
            <a:bevel/>
          </a:ln>
          <a:extLst>
            <a:ext uri="{909E8E84-426E-40DD-AFC4-6F175D3DCCD1}">
              <a14:hiddenFill>
                <a:solidFill>
                  <a:srgbClr val="FFFFFF"/>
                </a:solidFill>
              </a14:hiddenFill>
            </a:ext>
          </a:extLst>
        </p:spPr>
        <p:txBody>
          <a:bodyPr anchor="ctr" bIns="34287" lIns="68573" rIns="68573" tIns="34287"/>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sym charset="-122" panose="02010600030101010101" pitchFamily="2" typeface="宋体"/>
            </a:endParaRPr>
          </a:p>
        </p:txBody>
      </p:sp>
      <p:sp>
        <p:nvSpPr>
          <p:cNvPr id="30" name="燕尾形 2"/>
          <p:cNvSpPr>
            <a:spLocks noChangeArrowheads="1"/>
          </p:cNvSpPr>
          <p:nvPr/>
        </p:nvSpPr>
        <p:spPr bwMode="auto">
          <a:xfrm>
            <a:off x="717947" y="2459831"/>
            <a:ext cx="798909" cy="867966"/>
          </a:xfrm>
          <a:prstGeom prst="chevron">
            <a:avLst>
              <a:gd fmla="val 54426" name="adj"/>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sp>
        <p:nvSpPr>
          <p:cNvPr id="31" name="燕尾形 4"/>
          <p:cNvSpPr>
            <a:spLocks noChangeArrowheads="1"/>
          </p:cNvSpPr>
          <p:nvPr/>
        </p:nvSpPr>
        <p:spPr bwMode="auto">
          <a:xfrm>
            <a:off x="1275160" y="2459831"/>
            <a:ext cx="798909" cy="867966"/>
          </a:xfrm>
          <a:prstGeom prst="chevron">
            <a:avLst>
              <a:gd fmla="val 54426" name="adj"/>
            </a:avLst>
          </a:prstGeom>
          <a:solidFill>
            <a:schemeClr val="tx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sym charset="-122" panose="02010600030101010101" pitchFamily="2" typeface="宋体"/>
            </a:endParaRPr>
          </a:p>
        </p:txBody>
      </p:sp>
      <p:sp>
        <p:nvSpPr>
          <p:cNvPr id="32" name="燕尾形 5"/>
          <p:cNvSpPr>
            <a:spLocks noChangeArrowheads="1"/>
          </p:cNvSpPr>
          <p:nvPr/>
        </p:nvSpPr>
        <p:spPr bwMode="auto">
          <a:xfrm>
            <a:off x="1832372" y="2459831"/>
            <a:ext cx="798909" cy="867966"/>
          </a:xfrm>
          <a:prstGeom prst="chevron">
            <a:avLst>
              <a:gd fmla="val 54426" name="adj"/>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sym charset="-122" panose="02010600030101010101" pitchFamily="2" typeface="宋体"/>
            </a:endParaRPr>
          </a:p>
        </p:txBody>
      </p:sp>
      <p:sp>
        <p:nvSpPr>
          <p:cNvPr id="33" name="燕尾形 6"/>
          <p:cNvSpPr>
            <a:spLocks noChangeArrowheads="1"/>
          </p:cNvSpPr>
          <p:nvPr/>
        </p:nvSpPr>
        <p:spPr bwMode="auto">
          <a:xfrm>
            <a:off x="2389585" y="2459831"/>
            <a:ext cx="798909" cy="867966"/>
          </a:xfrm>
          <a:prstGeom prst="chevron">
            <a:avLst>
              <a:gd fmla="val 54426" name="adj"/>
            </a:avLst>
          </a:prstGeom>
          <a:solidFill>
            <a:schemeClr val="tx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grpSp>
        <p:nvGrpSpPr>
          <p:cNvPr id="34" name="组合 30"/>
          <p:cNvGrpSpPr/>
          <p:nvPr/>
        </p:nvGrpSpPr>
        <p:grpSpPr>
          <a:xfrm>
            <a:off x="3157537" y="2170510"/>
            <a:ext cx="1777604" cy="1695450"/>
            <a:chExt cx="533400" cy="487363"/>
          </a:xfrm>
        </p:grpSpPr>
        <p:sp>
          <p:nvSpPr>
            <p:cNvPr id="35" name="Oval 312"/>
            <p:cNvSpPr>
              <a:spLocks noChangeArrowheads="1"/>
            </p:cNvSpPr>
            <p:nvPr/>
          </p:nvSpPr>
          <p:spPr bwMode="auto">
            <a:xfrm>
              <a:off x="371475" y="0"/>
              <a:ext cx="93663" cy="88900"/>
            </a:xfrm>
            <a:prstGeom prst="ellipse">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sp>
          <p:nvSpPr>
            <p:cNvPr id="36" name="Freeform 313"/>
            <p:cNvSpPr>
              <a:spLocks noChangeArrowheads="1"/>
            </p:cNvSpPr>
            <p:nvPr/>
          </p:nvSpPr>
          <p:spPr bwMode="auto">
            <a:xfrm>
              <a:off x="0" y="55563"/>
              <a:ext cx="533400" cy="431800"/>
            </a:xfrm>
            <a:custGeom>
              <a:gdLst>
                <a:gd fmla="*/ 98769152 w 142" name="T0"/>
                <a:gd fmla="*/ 845903710 h 115" name="T1"/>
                <a:gd fmla="*/ 126990520 w 142" name="T2"/>
                <a:gd fmla="*/ 845903710 h 115" name="T3"/>
                <a:gd fmla="*/ 507962079 w 142" name="T4"/>
                <a:gd fmla="*/ 845903710 h 115" name="T5"/>
                <a:gd fmla="*/ 1086475699 w 142" name="T6"/>
                <a:gd fmla="*/ 169179240 h 115" name="T7"/>
                <a:gd fmla="*/ 945376373 w 142" name="T8"/>
                <a:gd fmla="*/ 169179240 h 115" name="T9"/>
                <a:gd fmla="*/ 677282772 w 142" name="T10"/>
                <a:gd fmla="*/ 479346812 h 115" name="T11"/>
                <a:gd fmla="*/ 606734987 w 142" name="T12"/>
                <a:gd fmla="*/ 507541475 h 115" name="T13"/>
                <a:gd fmla="*/ 522074641 w 142" name="T14"/>
                <a:gd fmla="*/ 422949977 h 115" name="T15"/>
                <a:gd fmla="*/ 550292252 w 142" name="T16"/>
                <a:gd fmla="*/ 352461443 h 115" name="T17"/>
                <a:gd fmla="*/ 832494659 w 142" name="T18"/>
                <a:gd fmla="*/ 28198417 h 115" name="T19"/>
                <a:gd fmla="*/ 903046200 w 142" name="T20"/>
                <a:gd fmla="*/ 0 h 115" name="T21"/>
                <a:gd fmla="*/ 1312235370 w 142" name="T22"/>
                <a:gd fmla="*/ 0 h 115" name="T23"/>
                <a:gd fmla="*/ 1608550339 w 142" name="T24"/>
                <a:gd fmla="*/ 211476866 h 115" name="T25"/>
                <a:gd fmla="*/ 1608550339 w 142" name="T26"/>
                <a:gd fmla="*/ 451148395 h 115" name="T27"/>
                <a:gd fmla="*/ 1904861552 w 142" name="T28"/>
                <a:gd fmla="*/ 451148395 h 115" name="T29"/>
                <a:gd fmla="*/ 1961300531 w 142" name="T30"/>
                <a:gd fmla="*/ 479346812 h 115" name="T31"/>
                <a:gd fmla="*/ 1961300531 w 142" name="T32"/>
                <a:gd fmla="*/ 606232181 h 115" name="T33"/>
                <a:gd fmla="*/ 1904861552 w 142" name="T34"/>
                <a:gd fmla="*/ 634426843 h 115" name="T35"/>
                <a:gd fmla="*/ 1537998799 w 142" name="T36"/>
                <a:gd fmla="*/ 634426843 h 115" name="T37"/>
                <a:gd fmla="*/ 1425117085 w 142" name="T38"/>
                <a:gd fmla="*/ 535739892 h 115" name="T39"/>
                <a:gd fmla="*/ 1425117085 w 142" name="T40"/>
                <a:gd fmla="*/ 380656106 h 115" name="T41"/>
                <a:gd fmla="*/ 1213466218 w 142" name="T42"/>
                <a:gd fmla="*/ 634426843 h 115" name="T43"/>
                <a:gd fmla="*/ 1411008279 w 142" name="T44"/>
                <a:gd fmla="*/ 831804501 h 115" name="T45"/>
                <a:gd fmla="*/ 1425117085 w 142" name="T46"/>
                <a:gd fmla="*/ 972789078 h 115" name="T47"/>
                <a:gd fmla="*/ 1298126565 w 142" name="T48"/>
                <a:gd fmla="*/ 1536723633 h 115" name="T49"/>
                <a:gd fmla="*/ 1199357413 w 142" name="T50"/>
                <a:gd fmla="*/ 1621315130 h 115" name="T51"/>
                <a:gd fmla="*/ 1086475699 w 142" name="T52"/>
                <a:gd fmla="*/ 1522628179 h 115" name="T53"/>
                <a:gd fmla="*/ 1086475699 w 142" name="T54"/>
                <a:gd fmla="*/ 1494429762 h 115" name="T55"/>
                <a:gd fmla="*/ 1199357413 w 142" name="T56"/>
                <a:gd fmla="*/ 1015082950 h 115" name="T57"/>
                <a:gd fmla="*/ 931263811 w 142" name="T58"/>
                <a:gd fmla="*/ 761312212 h 115" name="T59"/>
                <a:gd fmla="*/ 705504139 w 142" name="T60"/>
                <a:gd fmla="*/ 1015082950 h 115" name="T61"/>
                <a:gd fmla="*/ 578513620 w 142" name="T62"/>
                <a:gd fmla="*/ 1057380576 h 115" name="T63"/>
                <a:gd fmla="*/ 112881714 w 142" name="T64"/>
                <a:gd fmla="*/ 1057380576 h 115" name="T65"/>
                <a:gd fmla="*/ 14108806 w 142" name="T66"/>
                <a:gd fmla="*/ 972789078 h 115" name="T67"/>
                <a:gd fmla="*/ 98769152 w 142" name="T68"/>
                <a:gd fmla="*/ 845903710 h 11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42" name="T105"/>
                <a:gd fmla="*/ 0 h 115" name="T106"/>
                <a:gd fmla="*/ 142 w 142" name="T107"/>
                <a:gd fmla="*/ 115 h 11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15" w="142">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grpSp>
      <p:sp>
        <p:nvSpPr>
          <p:cNvPr id="37" name="直接连接符 31"/>
          <p:cNvSpPr>
            <a:spLocks noChangeShapeType="1"/>
          </p:cNvSpPr>
          <p:nvPr/>
        </p:nvSpPr>
        <p:spPr bwMode="auto">
          <a:xfrm rot="5400000">
            <a:off x="4033243" y="2872384"/>
            <a:ext cx="3186113" cy="1190"/>
          </a:xfrm>
          <a:prstGeom prst="line">
            <a:avLst/>
          </a:prstGeom>
          <a:noFill/>
          <a:ln w="12700">
            <a:solidFill>
              <a:schemeClr val="accent3"/>
            </a:solidFill>
            <a:bevel/>
          </a:ln>
          <a:extLst>
            <a:ext uri="{909E8E84-426E-40DD-AFC4-6F175D3DCCD1}">
              <a14:hiddenFill>
                <a:noFill/>
              </a14:hiddenFill>
            </a:ext>
          </a:extLst>
        </p:spPr>
        <p:txBody>
          <a:bodyPr/>
          <a:lstStyle/>
          <a:p>
            <a:endParaRPr altLang="en-US" lang="zh-CN">
              <a:solidFill>
                <a:schemeClr val="accent1"/>
              </a:solidFill>
              <a:latin charset="-122" pitchFamily="34" typeface="微软雅黑"/>
              <a:ea charset="-122" pitchFamily="34" typeface="微软雅黑"/>
            </a:endParaRPr>
          </a:p>
        </p:txBody>
      </p:sp>
      <p:sp>
        <p:nvSpPr>
          <p:cNvPr id="38" name="直接连接符 24"/>
          <p:cNvSpPr>
            <a:spLocks noChangeShapeType="1"/>
          </p:cNvSpPr>
          <p:nvPr/>
        </p:nvSpPr>
        <p:spPr bwMode="auto">
          <a:xfrm rot="5400000">
            <a:off x="1550789" y="2169914"/>
            <a:ext cx="567929" cy="0"/>
          </a:xfrm>
          <a:prstGeom prst="line">
            <a:avLst/>
          </a:prstGeom>
          <a:noFill/>
          <a:ln w="12700">
            <a:solidFill>
              <a:schemeClr val="accent3"/>
            </a:solidFill>
            <a:bevel/>
            <a:headEnd len="med" type="stealth" w="med"/>
          </a:ln>
          <a:extLst>
            <a:ext uri="{909E8E84-426E-40DD-AFC4-6F175D3DCCD1}">
              <a14:hiddenFill>
                <a:noFill/>
              </a14:hiddenFill>
            </a:ext>
          </a:extLst>
        </p:spPr>
        <p:txBody>
          <a:bodyPr/>
          <a:lstStyle/>
          <a:p>
            <a:endParaRPr altLang="en-US" lang="zh-CN">
              <a:solidFill>
                <a:schemeClr val="accent1"/>
              </a:solidFill>
              <a:latin charset="-122" pitchFamily="34" typeface="微软雅黑"/>
              <a:ea charset="-122" pitchFamily="34" typeface="微软雅黑"/>
            </a:endParaRPr>
          </a:p>
        </p:txBody>
      </p:sp>
      <p:sp>
        <p:nvSpPr>
          <p:cNvPr id="39" name="直接连接符 32"/>
          <p:cNvSpPr>
            <a:spLocks noChangeShapeType="1"/>
          </p:cNvSpPr>
          <p:nvPr/>
        </p:nvSpPr>
        <p:spPr bwMode="auto">
          <a:xfrm rot="5400000">
            <a:off x="438745" y="2171105"/>
            <a:ext cx="566738" cy="1191"/>
          </a:xfrm>
          <a:prstGeom prst="line">
            <a:avLst/>
          </a:prstGeom>
          <a:noFill/>
          <a:ln w="12700">
            <a:solidFill>
              <a:schemeClr val="accent3"/>
            </a:solidFill>
            <a:bevel/>
            <a:headEnd len="med" type="stealth" w="med"/>
          </a:ln>
          <a:extLst>
            <a:ext uri="{909E8E84-426E-40DD-AFC4-6F175D3DCCD1}">
              <a14:hiddenFill>
                <a:noFill/>
              </a14:hiddenFill>
            </a:ext>
          </a:extLst>
        </p:spPr>
        <p:txBody>
          <a:bodyPr/>
          <a:lstStyle/>
          <a:p>
            <a:endParaRPr altLang="en-US" lang="zh-CN">
              <a:solidFill>
                <a:schemeClr val="accent1"/>
              </a:solidFill>
              <a:latin charset="-122" pitchFamily="34" typeface="微软雅黑"/>
              <a:ea charset="-122" pitchFamily="34" typeface="微软雅黑"/>
            </a:endParaRPr>
          </a:p>
        </p:txBody>
      </p:sp>
      <p:sp>
        <p:nvSpPr>
          <p:cNvPr id="40" name="直接连接符 34"/>
          <p:cNvSpPr>
            <a:spLocks noChangeShapeType="1"/>
          </p:cNvSpPr>
          <p:nvPr/>
        </p:nvSpPr>
        <p:spPr bwMode="auto">
          <a:xfrm flipV="1" rot="16200000">
            <a:off x="2106216" y="3629025"/>
            <a:ext cx="566738" cy="0"/>
          </a:xfrm>
          <a:prstGeom prst="line">
            <a:avLst/>
          </a:prstGeom>
          <a:noFill/>
          <a:ln w="12700">
            <a:solidFill>
              <a:schemeClr val="accent3"/>
            </a:solidFill>
            <a:bevel/>
            <a:headEnd len="med" type="stealth" w="med"/>
          </a:ln>
          <a:extLst>
            <a:ext uri="{909E8E84-426E-40DD-AFC4-6F175D3DCCD1}">
              <a14:hiddenFill>
                <a:noFill/>
              </a14:hiddenFill>
            </a:ext>
          </a:extLst>
        </p:spPr>
        <p:txBody>
          <a:bodyPr/>
          <a:lstStyle/>
          <a:p>
            <a:endParaRPr altLang="en-US" lang="zh-CN">
              <a:solidFill>
                <a:schemeClr val="accent1"/>
              </a:solidFill>
              <a:latin charset="-122" pitchFamily="34" typeface="微软雅黑"/>
              <a:ea charset="-122" pitchFamily="34" typeface="微软雅黑"/>
            </a:endParaRPr>
          </a:p>
        </p:txBody>
      </p:sp>
      <p:sp>
        <p:nvSpPr>
          <p:cNvPr id="41" name="直接连接符 33"/>
          <p:cNvSpPr>
            <a:spLocks noChangeShapeType="1"/>
          </p:cNvSpPr>
          <p:nvPr/>
        </p:nvSpPr>
        <p:spPr bwMode="auto">
          <a:xfrm flipV="1" rot="16200000">
            <a:off x="992386" y="3628430"/>
            <a:ext cx="566738" cy="1190"/>
          </a:xfrm>
          <a:prstGeom prst="line">
            <a:avLst/>
          </a:prstGeom>
          <a:noFill/>
          <a:ln w="12700">
            <a:solidFill>
              <a:schemeClr val="accent3"/>
            </a:solidFill>
            <a:bevel/>
            <a:headEnd len="med" type="stealth" w="med"/>
          </a:ln>
          <a:extLst>
            <a:ext uri="{909E8E84-426E-40DD-AFC4-6F175D3DCCD1}">
              <a14:hiddenFill>
                <a:noFill/>
              </a14:hiddenFill>
            </a:ext>
          </a:extLst>
        </p:spPr>
        <p:txBody>
          <a:bodyPr/>
          <a:lstStyle/>
          <a:p>
            <a:endParaRPr altLang="en-US" lang="zh-CN">
              <a:solidFill>
                <a:schemeClr val="accent1"/>
              </a:solidFill>
              <a:latin charset="-122" pitchFamily="34" typeface="微软雅黑"/>
              <a:ea charset="-122" pitchFamily="34" typeface="微软雅黑"/>
            </a:endParaRPr>
          </a:p>
        </p:txBody>
      </p:sp>
      <p:sp>
        <p:nvSpPr>
          <p:cNvPr id="42" name="直接连接符 9"/>
          <p:cNvSpPr>
            <a:spLocks noChangeShapeType="1"/>
          </p:cNvSpPr>
          <p:nvPr/>
        </p:nvSpPr>
        <p:spPr bwMode="auto">
          <a:xfrm>
            <a:off x="5881688" y="1976438"/>
            <a:ext cx="1918097" cy="0"/>
          </a:xfrm>
          <a:prstGeom prst="line">
            <a:avLst/>
          </a:prstGeom>
          <a:noFill/>
          <a:ln w="12700">
            <a:solidFill>
              <a:schemeClr val="accent3"/>
            </a:solidFill>
            <a:bevel/>
          </a:ln>
          <a:extLst>
            <a:ext uri="{909E8E84-426E-40DD-AFC4-6F175D3DCCD1}">
              <a14:hiddenFill>
                <a:noFill/>
              </a14:hiddenFill>
            </a:ext>
          </a:extLst>
        </p:spPr>
        <p:txBody>
          <a:bodyPr/>
          <a:lstStyle/>
          <a:p>
            <a:endParaRPr altLang="en-US" lang="zh-CN">
              <a:solidFill>
                <a:schemeClr val="accent1"/>
              </a:solidFill>
              <a:latin charset="-122" pitchFamily="34" typeface="微软雅黑"/>
              <a:ea charset="-122" pitchFamily="34" typeface="微软雅黑"/>
            </a:endParaRPr>
          </a:p>
        </p:txBody>
      </p:sp>
      <p:sp>
        <p:nvSpPr>
          <p:cNvPr id="43" name="直接连接符 20"/>
          <p:cNvSpPr>
            <a:spLocks noChangeShapeType="1"/>
          </p:cNvSpPr>
          <p:nvPr/>
        </p:nvSpPr>
        <p:spPr bwMode="auto">
          <a:xfrm>
            <a:off x="5881688" y="2964656"/>
            <a:ext cx="1918097" cy="0"/>
          </a:xfrm>
          <a:prstGeom prst="line">
            <a:avLst/>
          </a:prstGeom>
          <a:noFill/>
          <a:ln w="12700">
            <a:solidFill>
              <a:schemeClr val="accent3"/>
            </a:solidFill>
            <a:bevel/>
          </a:ln>
          <a:extLst>
            <a:ext uri="{909E8E84-426E-40DD-AFC4-6F175D3DCCD1}">
              <a14:hiddenFill>
                <a:noFill/>
              </a14:hiddenFill>
            </a:ext>
          </a:extLst>
        </p:spPr>
        <p:txBody>
          <a:bodyPr/>
          <a:lstStyle/>
          <a:p>
            <a:endParaRPr altLang="en-US" lang="zh-CN">
              <a:solidFill>
                <a:schemeClr val="accent1"/>
              </a:solidFill>
              <a:latin charset="-122" pitchFamily="34" typeface="微软雅黑"/>
              <a:ea charset="-122" pitchFamily="34" typeface="微软雅黑"/>
            </a:endParaRPr>
          </a:p>
        </p:txBody>
      </p:sp>
      <p:sp>
        <p:nvSpPr>
          <p:cNvPr id="44" name="直接连接符 42"/>
          <p:cNvSpPr>
            <a:spLocks noChangeShapeType="1"/>
          </p:cNvSpPr>
          <p:nvPr/>
        </p:nvSpPr>
        <p:spPr bwMode="auto">
          <a:xfrm>
            <a:off x="5881688" y="3774281"/>
            <a:ext cx="1918097" cy="0"/>
          </a:xfrm>
          <a:prstGeom prst="line">
            <a:avLst/>
          </a:prstGeom>
          <a:noFill/>
          <a:ln w="12700">
            <a:solidFill>
              <a:schemeClr val="accent3"/>
            </a:solidFill>
            <a:bevel/>
          </a:ln>
          <a:extLst>
            <a:ext uri="{909E8E84-426E-40DD-AFC4-6F175D3DCCD1}">
              <a14:hiddenFill>
                <a:noFill/>
              </a14:hiddenFill>
            </a:ext>
          </a:extLst>
        </p:spPr>
        <p:txBody>
          <a:bodyPr/>
          <a:lstStyle/>
          <a:p>
            <a:endParaRPr altLang="en-US" lang="zh-CN">
              <a:solidFill>
                <a:schemeClr val="accent1"/>
              </a:solidFill>
              <a:latin charset="-122" pitchFamily="34" typeface="微软雅黑"/>
              <a:ea charset="-122" pitchFamily="34" typeface="微软雅黑"/>
            </a:endParaRPr>
          </a:p>
        </p:txBody>
      </p:sp>
      <p:sp>
        <p:nvSpPr>
          <p:cNvPr id="45" name="矩形 43"/>
          <p:cNvSpPr>
            <a:spLocks noChangeArrowheads="1"/>
          </p:cNvSpPr>
          <p:nvPr/>
        </p:nvSpPr>
        <p:spPr bwMode="auto">
          <a:xfrm>
            <a:off x="5841206" y="1254919"/>
            <a:ext cx="1089646"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itchFamily="34" typeface="微软雅黑"/>
                <a:ea charset="-122" pitchFamily="34" typeface="微软雅黑"/>
                <a:sym charset="-122" panose="02000000000000000000" pitchFamily="2" typeface="方正兰亭黑_GBK"/>
              </a:rPr>
              <a:t>添加标题一</a:t>
            </a:r>
          </a:p>
        </p:txBody>
      </p:sp>
      <p:sp>
        <p:nvSpPr>
          <p:cNvPr id="46" name="矩形 47"/>
          <p:cNvSpPr>
            <a:spLocks noChangeArrowheads="1"/>
          </p:cNvSpPr>
          <p:nvPr/>
        </p:nvSpPr>
        <p:spPr bwMode="auto">
          <a:xfrm>
            <a:off x="5841206" y="1498998"/>
            <a:ext cx="2364581" cy="420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在此录入上述图表的描述说明，在此录入上述图表的描述说明。</a:t>
            </a:r>
          </a:p>
        </p:txBody>
      </p:sp>
      <p:sp>
        <p:nvSpPr>
          <p:cNvPr id="47" name="矩形 45"/>
          <p:cNvSpPr>
            <a:spLocks noChangeArrowheads="1"/>
          </p:cNvSpPr>
          <p:nvPr/>
        </p:nvSpPr>
        <p:spPr bwMode="auto">
          <a:xfrm>
            <a:off x="5841206" y="3862388"/>
            <a:ext cx="1089646"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itchFamily="34" typeface="微软雅黑"/>
                <a:ea charset="-122" pitchFamily="34" typeface="微软雅黑"/>
                <a:sym charset="-122" panose="02000000000000000000" pitchFamily="2" typeface="方正兰亭黑_GBK"/>
              </a:rPr>
              <a:t>添加标题四</a:t>
            </a:r>
          </a:p>
        </p:txBody>
      </p:sp>
      <p:sp>
        <p:nvSpPr>
          <p:cNvPr id="48" name="矩形 47"/>
          <p:cNvSpPr>
            <a:spLocks noChangeArrowheads="1"/>
          </p:cNvSpPr>
          <p:nvPr/>
        </p:nvSpPr>
        <p:spPr bwMode="auto">
          <a:xfrm>
            <a:off x="5841206" y="4107657"/>
            <a:ext cx="2364581" cy="420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在此录入上述图表的描述说明，在此录入上述图表的描述说明。</a:t>
            </a:r>
          </a:p>
        </p:txBody>
      </p:sp>
      <p:sp>
        <p:nvSpPr>
          <p:cNvPr id="49" name="矩形 47"/>
          <p:cNvSpPr>
            <a:spLocks noChangeArrowheads="1"/>
          </p:cNvSpPr>
          <p:nvPr/>
        </p:nvSpPr>
        <p:spPr bwMode="auto">
          <a:xfrm>
            <a:off x="5841206" y="2064544"/>
            <a:ext cx="1089646"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itchFamily="34" typeface="微软雅黑"/>
                <a:ea charset="-122" pitchFamily="34" typeface="微软雅黑"/>
                <a:sym charset="-122" panose="02000000000000000000" pitchFamily="2" typeface="方正兰亭黑_GBK"/>
              </a:rPr>
              <a:t>添加标题二</a:t>
            </a:r>
          </a:p>
        </p:txBody>
      </p:sp>
      <p:sp>
        <p:nvSpPr>
          <p:cNvPr id="50" name="矩形 47"/>
          <p:cNvSpPr>
            <a:spLocks noChangeArrowheads="1"/>
          </p:cNvSpPr>
          <p:nvPr/>
        </p:nvSpPr>
        <p:spPr bwMode="auto">
          <a:xfrm>
            <a:off x="5841206" y="2309813"/>
            <a:ext cx="2364581" cy="596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在此录入上述图表的描述说明，在此录入上述图表的描述说明，在此录入上述图表的描述说明。</a:t>
            </a:r>
          </a:p>
        </p:txBody>
      </p:sp>
      <p:sp>
        <p:nvSpPr>
          <p:cNvPr id="51" name="矩形 51"/>
          <p:cNvSpPr>
            <a:spLocks noChangeArrowheads="1"/>
          </p:cNvSpPr>
          <p:nvPr/>
        </p:nvSpPr>
        <p:spPr bwMode="auto">
          <a:xfrm>
            <a:off x="5841206" y="3052763"/>
            <a:ext cx="1089646"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itchFamily="34" typeface="微软雅黑"/>
                <a:ea charset="-122" pitchFamily="34" typeface="微软雅黑"/>
                <a:sym charset="-122" panose="02000000000000000000" pitchFamily="2" typeface="方正兰亭黑_GBK"/>
              </a:rPr>
              <a:t>添加标题三</a:t>
            </a:r>
          </a:p>
        </p:txBody>
      </p:sp>
      <p:sp>
        <p:nvSpPr>
          <p:cNvPr id="52" name="矩形 51"/>
          <p:cNvSpPr>
            <a:spLocks noChangeArrowheads="1"/>
          </p:cNvSpPr>
          <p:nvPr/>
        </p:nvSpPr>
        <p:spPr bwMode="auto">
          <a:xfrm>
            <a:off x="5841206" y="3296842"/>
            <a:ext cx="2364581" cy="420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在此录入上述图表的描述说明，在此录入上述图表的描述说明。</a:t>
            </a:r>
          </a:p>
        </p:txBody>
      </p:sp>
      <p:sp>
        <p:nvSpPr>
          <p:cNvPr id="53" name="矩形 53"/>
          <p:cNvSpPr>
            <a:spLocks noChangeArrowheads="1"/>
          </p:cNvSpPr>
          <p:nvPr/>
        </p:nvSpPr>
        <p:spPr bwMode="auto">
          <a:xfrm>
            <a:off x="638175" y="1597819"/>
            <a:ext cx="8991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accent1"/>
                </a:solidFill>
                <a:latin charset="-122" pitchFamily="34" typeface="微软雅黑"/>
                <a:ea charset="-122" pitchFamily="34" typeface="微软雅黑"/>
                <a:sym charset="-122" panose="02000000000000000000" pitchFamily="2" typeface="方正兰亭黑_GBK"/>
              </a:rPr>
              <a:t>添加标题一</a:t>
            </a:r>
          </a:p>
        </p:txBody>
      </p:sp>
      <p:sp>
        <p:nvSpPr>
          <p:cNvPr id="54" name="矩形 54"/>
          <p:cNvSpPr>
            <a:spLocks noChangeArrowheads="1"/>
          </p:cNvSpPr>
          <p:nvPr/>
        </p:nvSpPr>
        <p:spPr bwMode="auto">
          <a:xfrm>
            <a:off x="1739504" y="1597819"/>
            <a:ext cx="8991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accent1"/>
                </a:solidFill>
                <a:latin charset="-122" pitchFamily="34" typeface="微软雅黑"/>
                <a:ea charset="-122" pitchFamily="34" typeface="微软雅黑"/>
                <a:sym charset="-122" panose="02000000000000000000" pitchFamily="2" typeface="方正兰亭黑_GBK"/>
              </a:rPr>
              <a:t>添加标题三</a:t>
            </a:r>
          </a:p>
        </p:txBody>
      </p:sp>
      <p:sp>
        <p:nvSpPr>
          <p:cNvPr id="55" name="矩形 55"/>
          <p:cNvSpPr>
            <a:spLocks noChangeArrowheads="1"/>
          </p:cNvSpPr>
          <p:nvPr/>
        </p:nvSpPr>
        <p:spPr bwMode="auto">
          <a:xfrm>
            <a:off x="1176338" y="3952876"/>
            <a:ext cx="8991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accent1"/>
                </a:solidFill>
                <a:latin charset="-122" pitchFamily="34" typeface="微软雅黑"/>
                <a:ea charset="-122" pitchFamily="34" typeface="微软雅黑"/>
                <a:sym charset="-122" panose="02000000000000000000" pitchFamily="2" typeface="方正兰亭黑_GBK"/>
              </a:rPr>
              <a:t>添加标题二</a:t>
            </a:r>
          </a:p>
        </p:txBody>
      </p:sp>
      <p:sp>
        <p:nvSpPr>
          <p:cNvPr id="56" name="矩形 56"/>
          <p:cNvSpPr>
            <a:spLocks noChangeArrowheads="1"/>
          </p:cNvSpPr>
          <p:nvPr/>
        </p:nvSpPr>
        <p:spPr bwMode="auto">
          <a:xfrm>
            <a:off x="2277666" y="3952876"/>
            <a:ext cx="899146"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accent1"/>
                </a:solidFill>
                <a:latin charset="-122" pitchFamily="34" typeface="微软雅黑"/>
                <a:ea charset="-122" pitchFamily="34" typeface="微软雅黑"/>
                <a:sym charset="-122" panose="02000000000000000000" pitchFamily="2" typeface="方正兰亭黑_GBK"/>
              </a:rPr>
              <a:t>添加标题四</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57" name="文本框 56"/>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72099498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400" fill="hold" id="7"/>
                                        <p:tgtEl>
                                          <p:spTgt spid="29"/>
                                        </p:tgtEl>
                                        <p:attrNameLst>
                                          <p:attrName>ppt_x</p:attrName>
                                        </p:attrNameLst>
                                      </p:cBhvr>
                                      <p:tavLst>
                                        <p:tav tm="0">
                                          <p:val>
                                            <p:strVal val="0-#ppt_w/2"/>
                                          </p:val>
                                        </p:tav>
                                        <p:tav tm="100000">
                                          <p:val>
                                            <p:strVal val="#ppt_x"/>
                                          </p:val>
                                        </p:tav>
                                      </p:tavLst>
                                    </p:anim>
                                    <p:anim calcmode="lin" valueType="num">
                                      <p:cBhvr>
                                        <p:cTn dur="400" fill="hold" id="8"/>
                                        <p:tgtEl>
                                          <p:spTgt spid="29"/>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400" fill="hold" id="11"/>
                                        <p:tgtEl>
                                          <p:spTgt spid="34"/>
                                        </p:tgtEl>
                                        <p:attrNameLst>
                                          <p:attrName>ppt_x</p:attrName>
                                        </p:attrNameLst>
                                      </p:cBhvr>
                                      <p:tavLst>
                                        <p:tav tm="0">
                                          <p:val>
                                            <p:strVal val="0-#ppt_w/2"/>
                                          </p:val>
                                        </p:tav>
                                        <p:tav tm="100000">
                                          <p:val>
                                            <p:strVal val="#ppt_x"/>
                                          </p:val>
                                        </p:tav>
                                      </p:tavLst>
                                    </p:anim>
                                    <p:anim calcmode="lin" valueType="num">
                                      <p:cBhvr>
                                        <p:cTn dur="400" fill="hold" id="12"/>
                                        <p:tgtEl>
                                          <p:spTgt spid="34"/>
                                        </p:tgtEl>
                                        <p:attrNameLst>
                                          <p:attrName>ppt_y</p:attrName>
                                        </p:attrNameLst>
                                      </p:cBhvr>
                                      <p:tavLst>
                                        <p:tav tm="0">
                                          <p:val>
                                            <p:strVal val="#ppt_y"/>
                                          </p:val>
                                        </p:tav>
                                        <p:tav tm="100000">
                                          <p:val>
                                            <p:strVal val="#ppt_y"/>
                                          </p:val>
                                        </p:tav>
                                      </p:tavLst>
                                    </p:anim>
                                  </p:childTnLst>
                                </p:cTn>
                              </p:par>
                              <p:par>
                                <p:cTn fill="hold" grpId="0" id="13" nodeType="withEffect" presetClass="entr" presetID="12" presetSubtype="8">
                                  <p:stCondLst>
                                    <p:cond delay="750"/>
                                  </p:stCondLst>
                                  <p:childTnLst>
                                    <p:set>
                                      <p:cBhvr>
                                        <p:cTn dur="1" fill="hold" id="14">
                                          <p:stCondLst>
                                            <p:cond delay="0"/>
                                          </p:stCondLst>
                                        </p:cTn>
                                        <p:tgtEl>
                                          <p:spTgt spid="30"/>
                                        </p:tgtEl>
                                        <p:attrNameLst>
                                          <p:attrName>style.visibility</p:attrName>
                                        </p:attrNameLst>
                                      </p:cBhvr>
                                      <p:to>
                                        <p:strVal val="visible"/>
                                      </p:to>
                                    </p:set>
                                    <p:anim calcmode="lin" valueType="num">
                                      <p:cBhvr>
                                        <p:cTn dur="400" id="15"/>
                                        <p:tgtEl>
                                          <p:spTgt spid="30"/>
                                        </p:tgtEl>
                                        <p:attrNameLst>
                                          <p:attrName>ppt_x</p:attrName>
                                        </p:attrNameLst>
                                      </p:cBhvr>
                                      <p:tavLst>
                                        <p:tav tm="0">
                                          <p:val>
                                            <p:strVal val="#ppt_x-#ppt_w*1.125000"/>
                                          </p:val>
                                        </p:tav>
                                        <p:tav tm="100000">
                                          <p:val>
                                            <p:strVal val="#ppt_x"/>
                                          </p:val>
                                        </p:tav>
                                      </p:tavLst>
                                    </p:anim>
                                    <p:animEffect filter="">
                                      <p:cBhvr>
                                        <p:cTn dur="400" id="16"/>
                                        <p:tgtEl>
                                          <p:spTgt spid="30"/>
                                        </p:tgtEl>
                                      </p:cBhvr>
                                    </p:animEffect>
                                  </p:childTnLst>
                                </p:cTn>
                              </p:par>
                              <p:par>
                                <p:cTn fill="hold" grpId="0" id="17" nodeType="withEffect" presetClass="entr" presetID="12" presetSubtype="4">
                                  <p:stCondLst>
                                    <p:cond delay="1500"/>
                                  </p:stCondLst>
                                  <p:childTnLst>
                                    <p:set>
                                      <p:cBhvr>
                                        <p:cTn dur="1" fill="hold" id="18">
                                          <p:stCondLst>
                                            <p:cond delay="0"/>
                                          </p:stCondLst>
                                        </p:cTn>
                                        <p:tgtEl>
                                          <p:spTgt spid="39"/>
                                        </p:tgtEl>
                                        <p:attrNameLst>
                                          <p:attrName>style.visibility</p:attrName>
                                        </p:attrNameLst>
                                      </p:cBhvr>
                                      <p:to>
                                        <p:strVal val="visible"/>
                                      </p:to>
                                    </p:set>
                                    <p:anim calcmode="lin" valueType="num">
                                      <p:cBhvr>
                                        <p:cTn dur="400" id="19"/>
                                        <p:tgtEl>
                                          <p:spTgt spid="39"/>
                                        </p:tgtEl>
                                        <p:attrNameLst>
                                          <p:attrName>ppt_y</p:attrName>
                                        </p:attrNameLst>
                                      </p:cBhvr>
                                      <p:tavLst>
                                        <p:tav tm="0">
                                          <p:val>
                                            <p:strVal val="#ppt_y+#ppt_h*1.125000"/>
                                          </p:val>
                                        </p:tav>
                                        <p:tav tm="100000">
                                          <p:val>
                                            <p:strVal val="#ppt_y"/>
                                          </p:val>
                                        </p:tav>
                                      </p:tavLst>
                                    </p:anim>
                                    <p:animEffect filter="">
                                      <p:cBhvr>
                                        <p:cTn dur="400" id="20"/>
                                        <p:tgtEl>
                                          <p:spTgt spid="39"/>
                                        </p:tgtEl>
                                      </p:cBhvr>
                                    </p:animEffect>
                                  </p:childTnLst>
                                </p:cTn>
                              </p:par>
                              <p:par>
                                <p:cTn fill="hold" grpId="0" id="21" nodeType="withEffect" presetClass="entr" presetID="12" presetSubtype="4">
                                  <p:stCondLst>
                                    <p:cond delay="1500"/>
                                  </p:stCondLst>
                                  <p:childTnLst>
                                    <p:set>
                                      <p:cBhvr>
                                        <p:cTn dur="1" fill="hold" id="22">
                                          <p:stCondLst>
                                            <p:cond delay="0"/>
                                          </p:stCondLst>
                                        </p:cTn>
                                        <p:tgtEl>
                                          <p:spTgt spid="53"/>
                                        </p:tgtEl>
                                        <p:attrNameLst>
                                          <p:attrName>style.visibility</p:attrName>
                                        </p:attrNameLst>
                                      </p:cBhvr>
                                      <p:to>
                                        <p:strVal val="visible"/>
                                      </p:to>
                                    </p:set>
                                    <p:anim calcmode="lin" valueType="num">
                                      <p:cBhvr>
                                        <p:cTn dur="400" id="23"/>
                                        <p:tgtEl>
                                          <p:spTgt spid="53"/>
                                        </p:tgtEl>
                                        <p:attrNameLst>
                                          <p:attrName>ppt_y</p:attrName>
                                        </p:attrNameLst>
                                      </p:cBhvr>
                                      <p:tavLst>
                                        <p:tav tm="0">
                                          <p:val>
                                            <p:strVal val="#ppt_y+#ppt_h*1.125000"/>
                                          </p:val>
                                        </p:tav>
                                        <p:tav tm="100000">
                                          <p:val>
                                            <p:strVal val="#ppt_y"/>
                                          </p:val>
                                        </p:tav>
                                      </p:tavLst>
                                    </p:anim>
                                    <p:animEffect filter="">
                                      <p:cBhvr>
                                        <p:cTn dur="400" id="24"/>
                                        <p:tgtEl>
                                          <p:spTgt spid="53"/>
                                        </p:tgtEl>
                                      </p:cBhvr>
                                    </p:animEffect>
                                  </p:childTnLst>
                                </p:cTn>
                              </p:par>
                              <p:par>
                                <p:cTn fill="hold" grpId="0" id="25" nodeType="withEffect" presetClass="entr" presetID="12" presetSubtype="8">
                                  <p:stCondLst>
                                    <p:cond delay="2250"/>
                                  </p:stCondLst>
                                  <p:childTnLst>
                                    <p:set>
                                      <p:cBhvr>
                                        <p:cTn dur="1" fill="hold" id="26">
                                          <p:stCondLst>
                                            <p:cond delay="0"/>
                                          </p:stCondLst>
                                        </p:cTn>
                                        <p:tgtEl>
                                          <p:spTgt spid="31"/>
                                        </p:tgtEl>
                                        <p:attrNameLst>
                                          <p:attrName>style.visibility</p:attrName>
                                        </p:attrNameLst>
                                      </p:cBhvr>
                                      <p:to>
                                        <p:strVal val="visible"/>
                                      </p:to>
                                    </p:set>
                                    <p:anim calcmode="lin" valueType="num">
                                      <p:cBhvr>
                                        <p:cTn dur="400" id="27"/>
                                        <p:tgtEl>
                                          <p:spTgt spid="31"/>
                                        </p:tgtEl>
                                        <p:attrNameLst>
                                          <p:attrName>ppt_x</p:attrName>
                                        </p:attrNameLst>
                                      </p:cBhvr>
                                      <p:tavLst>
                                        <p:tav tm="0">
                                          <p:val>
                                            <p:strVal val="#ppt_x-#ppt_w*1.125000"/>
                                          </p:val>
                                        </p:tav>
                                        <p:tav tm="100000">
                                          <p:val>
                                            <p:strVal val="#ppt_x"/>
                                          </p:val>
                                        </p:tav>
                                      </p:tavLst>
                                    </p:anim>
                                    <p:animEffect filter="">
                                      <p:cBhvr>
                                        <p:cTn dur="400" id="28"/>
                                        <p:tgtEl>
                                          <p:spTgt spid="31"/>
                                        </p:tgtEl>
                                      </p:cBhvr>
                                    </p:animEffect>
                                  </p:childTnLst>
                                </p:cTn>
                              </p:par>
                              <p:par>
                                <p:cTn fill="hold" grpId="0" id="29" nodeType="withEffect" presetClass="entr" presetID="12" presetSubtype="1">
                                  <p:stCondLst>
                                    <p:cond delay="3000"/>
                                  </p:stCondLst>
                                  <p:childTnLst>
                                    <p:set>
                                      <p:cBhvr>
                                        <p:cTn dur="1" fill="hold" id="30">
                                          <p:stCondLst>
                                            <p:cond delay="0"/>
                                          </p:stCondLst>
                                        </p:cTn>
                                        <p:tgtEl>
                                          <p:spTgt spid="41"/>
                                        </p:tgtEl>
                                        <p:attrNameLst>
                                          <p:attrName>style.visibility</p:attrName>
                                        </p:attrNameLst>
                                      </p:cBhvr>
                                      <p:to>
                                        <p:strVal val="visible"/>
                                      </p:to>
                                    </p:set>
                                    <p:anim calcmode="lin" valueType="num">
                                      <p:cBhvr>
                                        <p:cTn dur="400" id="31"/>
                                        <p:tgtEl>
                                          <p:spTgt spid="41"/>
                                        </p:tgtEl>
                                        <p:attrNameLst>
                                          <p:attrName>ppt_y</p:attrName>
                                        </p:attrNameLst>
                                      </p:cBhvr>
                                      <p:tavLst>
                                        <p:tav tm="0">
                                          <p:val>
                                            <p:strVal val="#ppt_y-#ppt_h*1.125000"/>
                                          </p:val>
                                        </p:tav>
                                        <p:tav tm="100000">
                                          <p:val>
                                            <p:strVal val="#ppt_y"/>
                                          </p:val>
                                        </p:tav>
                                      </p:tavLst>
                                    </p:anim>
                                    <p:animEffect filter="">
                                      <p:cBhvr>
                                        <p:cTn dur="400" id="32"/>
                                        <p:tgtEl>
                                          <p:spTgt spid="41"/>
                                        </p:tgtEl>
                                      </p:cBhvr>
                                    </p:animEffect>
                                  </p:childTnLst>
                                </p:cTn>
                              </p:par>
                              <p:par>
                                <p:cTn fill="hold" grpId="0" id="33" nodeType="withEffect" presetClass="entr" presetID="12" presetSubtype="1">
                                  <p:stCondLst>
                                    <p:cond delay="3000"/>
                                  </p:stCondLst>
                                  <p:childTnLst>
                                    <p:set>
                                      <p:cBhvr>
                                        <p:cTn dur="1" fill="hold" id="34">
                                          <p:stCondLst>
                                            <p:cond delay="0"/>
                                          </p:stCondLst>
                                        </p:cTn>
                                        <p:tgtEl>
                                          <p:spTgt spid="55"/>
                                        </p:tgtEl>
                                        <p:attrNameLst>
                                          <p:attrName>style.visibility</p:attrName>
                                        </p:attrNameLst>
                                      </p:cBhvr>
                                      <p:to>
                                        <p:strVal val="visible"/>
                                      </p:to>
                                    </p:set>
                                    <p:anim calcmode="lin" valueType="num">
                                      <p:cBhvr>
                                        <p:cTn dur="400" id="35"/>
                                        <p:tgtEl>
                                          <p:spTgt spid="55"/>
                                        </p:tgtEl>
                                        <p:attrNameLst>
                                          <p:attrName>ppt_y</p:attrName>
                                        </p:attrNameLst>
                                      </p:cBhvr>
                                      <p:tavLst>
                                        <p:tav tm="0">
                                          <p:val>
                                            <p:strVal val="#ppt_y-#ppt_h*1.125000"/>
                                          </p:val>
                                        </p:tav>
                                        <p:tav tm="100000">
                                          <p:val>
                                            <p:strVal val="#ppt_y"/>
                                          </p:val>
                                        </p:tav>
                                      </p:tavLst>
                                    </p:anim>
                                    <p:animEffect filter="">
                                      <p:cBhvr>
                                        <p:cTn dur="400" id="36"/>
                                        <p:tgtEl>
                                          <p:spTgt spid="55"/>
                                        </p:tgtEl>
                                      </p:cBhvr>
                                    </p:animEffect>
                                  </p:childTnLst>
                                </p:cTn>
                              </p:par>
                              <p:par>
                                <p:cTn fill="hold" grpId="0" id="37" nodeType="withEffect" presetClass="entr" presetID="12" presetSubtype="8">
                                  <p:stCondLst>
                                    <p:cond delay="3750"/>
                                  </p:stCondLst>
                                  <p:childTnLst>
                                    <p:set>
                                      <p:cBhvr>
                                        <p:cTn dur="1" fill="hold" id="38">
                                          <p:stCondLst>
                                            <p:cond delay="0"/>
                                          </p:stCondLst>
                                        </p:cTn>
                                        <p:tgtEl>
                                          <p:spTgt spid="32"/>
                                        </p:tgtEl>
                                        <p:attrNameLst>
                                          <p:attrName>style.visibility</p:attrName>
                                        </p:attrNameLst>
                                      </p:cBhvr>
                                      <p:to>
                                        <p:strVal val="visible"/>
                                      </p:to>
                                    </p:set>
                                    <p:anim calcmode="lin" valueType="num">
                                      <p:cBhvr>
                                        <p:cTn dur="400" id="39"/>
                                        <p:tgtEl>
                                          <p:spTgt spid="32"/>
                                        </p:tgtEl>
                                        <p:attrNameLst>
                                          <p:attrName>ppt_x</p:attrName>
                                        </p:attrNameLst>
                                      </p:cBhvr>
                                      <p:tavLst>
                                        <p:tav tm="0">
                                          <p:val>
                                            <p:strVal val="#ppt_x-#ppt_w*1.125000"/>
                                          </p:val>
                                        </p:tav>
                                        <p:tav tm="100000">
                                          <p:val>
                                            <p:strVal val="#ppt_x"/>
                                          </p:val>
                                        </p:tav>
                                      </p:tavLst>
                                    </p:anim>
                                    <p:animEffect filter="">
                                      <p:cBhvr>
                                        <p:cTn dur="400" id="40"/>
                                        <p:tgtEl>
                                          <p:spTgt spid="32"/>
                                        </p:tgtEl>
                                      </p:cBhvr>
                                    </p:animEffect>
                                  </p:childTnLst>
                                </p:cTn>
                              </p:par>
                              <p:par>
                                <p:cTn fill="hold" grpId="0" id="41" nodeType="withEffect" presetClass="entr" presetID="12" presetSubtype="4">
                                  <p:stCondLst>
                                    <p:cond delay="4500"/>
                                  </p:stCondLst>
                                  <p:childTnLst>
                                    <p:set>
                                      <p:cBhvr>
                                        <p:cTn dur="1" fill="hold" id="42">
                                          <p:stCondLst>
                                            <p:cond delay="0"/>
                                          </p:stCondLst>
                                        </p:cTn>
                                        <p:tgtEl>
                                          <p:spTgt spid="38"/>
                                        </p:tgtEl>
                                        <p:attrNameLst>
                                          <p:attrName>style.visibility</p:attrName>
                                        </p:attrNameLst>
                                      </p:cBhvr>
                                      <p:to>
                                        <p:strVal val="visible"/>
                                      </p:to>
                                    </p:set>
                                    <p:anim calcmode="lin" valueType="num">
                                      <p:cBhvr>
                                        <p:cTn dur="400" id="43"/>
                                        <p:tgtEl>
                                          <p:spTgt spid="38"/>
                                        </p:tgtEl>
                                        <p:attrNameLst>
                                          <p:attrName>ppt_y</p:attrName>
                                        </p:attrNameLst>
                                      </p:cBhvr>
                                      <p:tavLst>
                                        <p:tav tm="0">
                                          <p:val>
                                            <p:strVal val="#ppt_y+#ppt_h*1.125000"/>
                                          </p:val>
                                        </p:tav>
                                        <p:tav tm="100000">
                                          <p:val>
                                            <p:strVal val="#ppt_y"/>
                                          </p:val>
                                        </p:tav>
                                      </p:tavLst>
                                    </p:anim>
                                    <p:animEffect filter="">
                                      <p:cBhvr>
                                        <p:cTn dur="400" id="44"/>
                                        <p:tgtEl>
                                          <p:spTgt spid="38"/>
                                        </p:tgtEl>
                                      </p:cBhvr>
                                    </p:animEffect>
                                  </p:childTnLst>
                                </p:cTn>
                              </p:par>
                              <p:par>
                                <p:cTn fill="hold" grpId="0" id="45" nodeType="withEffect" presetClass="entr" presetID="12" presetSubtype="4">
                                  <p:stCondLst>
                                    <p:cond delay="4500"/>
                                  </p:stCondLst>
                                  <p:childTnLst>
                                    <p:set>
                                      <p:cBhvr>
                                        <p:cTn dur="1" fill="hold" id="46">
                                          <p:stCondLst>
                                            <p:cond delay="0"/>
                                          </p:stCondLst>
                                        </p:cTn>
                                        <p:tgtEl>
                                          <p:spTgt spid="54"/>
                                        </p:tgtEl>
                                        <p:attrNameLst>
                                          <p:attrName>style.visibility</p:attrName>
                                        </p:attrNameLst>
                                      </p:cBhvr>
                                      <p:to>
                                        <p:strVal val="visible"/>
                                      </p:to>
                                    </p:set>
                                    <p:anim calcmode="lin" valueType="num">
                                      <p:cBhvr>
                                        <p:cTn dur="400" id="47"/>
                                        <p:tgtEl>
                                          <p:spTgt spid="54"/>
                                        </p:tgtEl>
                                        <p:attrNameLst>
                                          <p:attrName>ppt_y</p:attrName>
                                        </p:attrNameLst>
                                      </p:cBhvr>
                                      <p:tavLst>
                                        <p:tav tm="0">
                                          <p:val>
                                            <p:strVal val="#ppt_y+#ppt_h*1.125000"/>
                                          </p:val>
                                        </p:tav>
                                        <p:tav tm="100000">
                                          <p:val>
                                            <p:strVal val="#ppt_y"/>
                                          </p:val>
                                        </p:tav>
                                      </p:tavLst>
                                    </p:anim>
                                    <p:animEffect filter="">
                                      <p:cBhvr>
                                        <p:cTn dur="400" id="48"/>
                                        <p:tgtEl>
                                          <p:spTgt spid="54"/>
                                        </p:tgtEl>
                                      </p:cBhvr>
                                    </p:animEffect>
                                  </p:childTnLst>
                                </p:cTn>
                              </p:par>
                              <p:par>
                                <p:cTn fill="hold" grpId="0" id="49" nodeType="withEffect" presetClass="entr" presetID="12" presetSubtype="8">
                                  <p:stCondLst>
                                    <p:cond delay="5250"/>
                                  </p:stCondLst>
                                  <p:childTnLst>
                                    <p:set>
                                      <p:cBhvr>
                                        <p:cTn dur="1" fill="hold" id="50">
                                          <p:stCondLst>
                                            <p:cond delay="0"/>
                                          </p:stCondLst>
                                        </p:cTn>
                                        <p:tgtEl>
                                          <p:spTgt spid="33"/>
                                        </p:tgtEl>
                                        <p:attrNameLst>
                                          <p:attrName>style.visibility</p:attrName>
                                        </p:attrNameLst>
                                      </p:cBhvr>
                                      <p:to>
                                        <p:strVal val="visible"/>
                                      </p:to>
                                    </p:set>
                                    <p:anim calcmode="lin" valueType="num">
                                      <p:cBhvr>
                                        <p:cTn dur="400" id="51"/>
                                        <p:tgtEl>
                                          <p:spTgt spid="33"/>
                                        </p:tgtEl>
                                        <p:attrNameLst>
                                          <p:attrName>ppt_x</p:attrName>
                                        </p:attrNameLst>
                                      </p:cBhvr>
                                      <p:tavLst>
                                        <p:tav tm="0">
                                          <p:val>
                                            <p:strVal val="#ppt_x-#ppt_w*1.125000"/>
                                          </p:val>
                                        </p:tav>
                                        <p:tav tm="100000">
                                          <p:val>
                                            <p:strVal val="#ppt_x"/>
                                          </p:val>
                                        </p:tav>
                                      </p:tavLst>
                                    </p:anim>
                                    <p:animEffect filter="">
                                      <p:cBhvr>
                                        <p:cTn dur="400" id="52"/>
                                        <p:tgtEl>
                                          <p:spTgt spid="33"/>
                                        </p:tgtEl>
                                      </p:cBhvr>
                                    </p:animEffect>
                                  </p:childTnLst>
                                </p:cTn>
                              </p:par>
                              <p:par>
                                <p:cTn fill="hold" grpId="0" id="53" nodeType="withEffect" presetClass="entr" presetID="12" presetSubtype="1">
                                  <p:stCondLst>
                                    <p:cond delay="6000"/>
                                  </p:stCondLst>
                                  <p:childTnLst>
                                    <p:set>
                                      <p:cBhvr>
                                        <p:cTn dur="1" fill="hold" id="54">
                                          <p:stCondLst>
                                            <p:cond delay="0"/>
                                          </p:stCondLst>
                                        </p:cTn>
                                        <p:tgtEl>
                                          <p:spTgt spid="40"/>
                                        </p:tgtEl>
                                        <p:attrNameLst>
                                          <p:attrName>style.visibility</p:attrName>
                                        </p:attrNameLst>
                                      </p:cBhvr>
                                      <p:to>
                                        <p:strVal val="visible"/>
                                      </p:to>
                                    </p:set>
                                    <p:anim calcmode="lin" valueType="num">
                                      <p:cBhvr>
                                        <p:cTn dur="400" id="55"/>
                                        <p:tgtEl>
                                          <p:spTgt spid="40"/>
                                        </p:tgtEl>
                                        <p:attrNameLst>
                                          <p:attrName>ppt_y</p:attrName>
                                        </p:attrNameLst>
                                      </p:cBhvr>
                                      <p:tavLst>
                                        <p:tav tm="0">
                                          <p:val>
                                            <p:strVal val="#ppt_y-#ppt_h*1.125000"/>
                                          </p:val>
                                        </p:tav>
                                        <p:tav tm="100000">
                                          <p:val>
                                            <p:strVal val="#ppt_y"/>
                                          </p:val>
                                        </p:tav>
                                      </p:tavLst>
                                    </p:anim>
                                    <p:animEffect filter="">
                                      <p:cBhvr>
                                        <p:cTn dur="400" id="56"/>
                                        <p:tgtEl>
                                          <p:spTgt spid="40"/>
                                        </p:tgtEl>
                                      </p:cBhvr>
                                    </p:animEffect>
                                  </p:childTnLst>
                                </p:cTn>
                              </p:par>
                              <p:par>
                                <p:cTn fill="hold" grpId="0" id="57" nodeType="withEffect" presetClass="entr" presetID="12" presetSubtype="1">
                                  <p:stCondLst>
                                    <p:cond delay="6000"/>
                                  </p:stCondLst>
                                  <p:childTnLst>
                                    <p:set>
                                      <p:cBhvr>
                                        <p:cTn dur="1" fill="hold" id="58">
                                          <p:stCondLst>
                                            <p:cond delay="0"/>
                                          </p:stCondLst>
                                        </p:cTn>
                                        <p:tgtEl>
                                          <p:spTgt spid="56"/>
                                        </p:tgtEl>
                                        <p:attrNameLst>
                                          <p:attrName>style.visibility</p:attrName>
                                        </p:attrNameLst>
                                      </p:cBhvr>
                                      <p:to>
                                        <p:strVal val="visible"/>
                                      </p:to>
                                    </p:set>
                                    <p:anim calcmode="lin" valueType="num">
                                      <p:cBhvr>
                                        <p:cTn dur="400" id="59"/>
                                        <p:tgtEl>
                                          <p:spTgt spid="56"/>
                                        </p:tgtEl>
                                        <p:attrNameLst>
                                          <p:attrName>ppt_y</p:attrName>
                                        </p:attrNameLst>
                                      </p:cBhvr>
                                      <p:tavLst>
                                        <p:tav tm="0">
                                          <p:val>
                                            <p:strVal val="#ppt_y-#ppt_h*1.125000"/>
                                          </p:val>
                                        </p:tav>
                                        <p:tav tm="100000">
                                          <p:val>
                                            <p:strVal val="#ppt_y"/>
                                          </p:val>
                                        </p:tav>
                                      </p:tavLst>
                                    </p:anim>
                                    <p:animEffect filter="">
                                      <p:cBhvr>
                                        <p:cTn dur="400" id="60"/>
                                        <p:tgtEl>
                                          <p:spTgt spid="56"/>
                                        </p:tgtEl>
                                      </p:cBhvr>
                                    </p:animEffect>
                                  </p:childTnLst>
                                </p:cTn>
                              </p:par>
                              <p:par>
                                <p:cTn fill="hold" grpId="0" id="61" nodeType="withEffect" presetClass="entr" presetID="16" presetSubtype="42">
                                  <p:stCondLst>
                                    <p:cond delay="6750"/>
                                  </p:stCondLst>
                                  <p:childTnLst>
                                    <p:set>
                                      <p:cBhvr>
                                        <p:cTn dur="1" fill="hold" id="62">
                                          <p:stCondLst>
                                            <p:cond delay="0"/>
                                          </p:stCondLst>
                                        </p:cTn>
                                        <p:tgtEl>
                                          <p:spTgt spid="37"/>
                                        </p:tgtEl>
                                        <p:attrNameLst>
                                          <p:attrName>style.visibility</p:attrName>
                                        </p:attrNameLst>
                                      </p:cBhvr>
                                      <p:to>
                                        <p:strVal val="visible"/>
                                      </p:to>
                                    </p:set>
                                    <p:animEffect filter="">
                                      <p:cBhvr>
                                        <p:cTn dur="400" id="63"/>
                                        <p:tgtEl>
                                          <p:spTgt spid="37"/>
                                        </p:tgtEl>
                                      </p:cBhvr>
                                    </p:animEffect>
                                  </p:childTnLst>
                                </p:cTn>
                              </p:par>
                            </p:childTnLst>
                          </p:cTn>
                        </p:par>
                        <p:par>
                          <p:cTn fill="hold" id="64" nodeType="afterGroup">
                            <p:stCondLst>
                              <p:cond delay="7150"/>
                            </p:stCondLst>
                            <p:childTnLst>
                              <p:par>
                                <p:cTn fill="hold" grpId="0" id="65" nodeType="afterEffect" presetClass="entr" presetID="14" presetSubtype="10">
                                  <p:stCondLst>
                                    <p:cond delay="0"/>
                                  </p:stCondLst>
                                  <p:childTnLst>
                                    <p:set>
                                      <p:cBhvr>
                                        <p:cTn dur="1" fill="hold" id="66">
                                          <p:stCondLst>
                                            <p:cond delay="0"/>
                                          </p:stCondLst>
                                        </p:cTn>
                                        <p:tgtEl>
                                          <p:spTgt spid="45"/>
                                        </p:tgtEl>
                                        <p:attrNameLst>
                                          <p:attrName>style.visibility</p:attrName>
                                        </p:attrNameLst>
                                      </p:cBhvr>
                                      <p:to>
                                        <p:strVal val="visible"/>
                                      </p:to>
                                    </p:set>
                                    <p:animEffect filter="">
                                      <p:cBhvr>
                                        <p:cTn dur="400" id="67"/>
                                        <p:tgtEl>
                                          <p:spTgt spid="45"/>
                                        </p:tgtEl>
                                      </p:cBhvr>
                                    </p:animEffect>
                                  </p:childTnLst>
                                </p:cTn>
                              </p:par>
                              <p:par>
                                <p:cTn fill="hold" grpId="0" id="68" nodeType="withEffect" presetClass="entr" presetID="14" presetSubtype="10">
                                  <p:stCondLst>
                                    <p:cond delay="0"/>
                                  </p:stCondLst>
                                  <p:childTnLst>
                                    <p:set>
                                      <p:cBhvr>
                                        <p:cTn dur="1" fill="hold" id="69">
                                          <p:stCondLst>
                                            <p:cond delay="0"/>
                                          </p:stCondLst>
                                        </p:cTn>
                                        <p:tgtEl>
                                          <p:spTgt spid="46"/>
                                        </p:tgtEl>
                                        <p:attrNameLst>
                                          <p:attrName>style.visibility</p:attrName>
                                        </p:attrNameLst>
                                      </p:cBhvr>
                                      <p:to>
                                        <p:strVal val="visible"/>
                                      </p:to>
                                    </p:set>
                                    <p:animEffect filter="">
                                      <p:cBhvr>
                                        <p:cTn dur="400" id="70"/>
                                        <p:tgtEl>
                                          <p:spTgt spid="46"/>
                                        </p:tgtEl>
                                      </p:cBhvr>
                                    </p:animEffect>
                                  </p:childTnLst>
                                </p:cTn>
                              </p:par>
                              <p:par>
                                <p:cTn fill="hold" grpId="0" id="71" nodeType="withEffect" presetClass="entr" presetID="14" presetSubtype="10">
                                  <p:stCondLst>
                                    <p:cond delay="0"/>
                                  </p:stCondLst>
                                  <p:childTnLst>
                                    <p:set>
                                      <p:cBhvr>
                                        <p:cTn dur="1" fill="hold" id="72">
                                          <p:stCondLst>
                                            <p:cond delay="0"/>
                                          </p:stCondLst>
                                        </p:cTn>
                                        <p:tgtEl>
                                          <p:spTgt spid="47"/>
                                        </p:tgtEl>
                                        <p:attrNameLst>
                                          <p:attrName>style.visibility</p:attrName>
                                        </p:attrNameLst>
                                      </p:cBhvr>
                                      <p:to>
                                        <p:strVal val="visible"/>
                                      </p:to>
                                    </p:set>
                                    <p:animEffect filter="">
                                      <p:cBhvr>
                                        <p:cTn dur="400" id="73"/>
                                        <p:tgtEl>
                                          <p:spTgt spid="47"/>
                                        </p:tgtEl>
                                      </p:cBhvr>
                                    </p:animEffect>
                                  </p:childTnLst>
                                </p:cTn>
                              </p:par>
                              <p:par>
                                <p:cTn fill="hold" grpId="0" id="74" nodeType="withEffect" presetClass="entr" presetID="14" presetSubtype="10">
                                  <p:stCondLst>
                                    <p:cond delay="0"/>
                                  </p:stCondLst>
                                  <p:childTnLst>
                                    <p:set>
                                      <p:cBhvr>
                                        <p:cTn dur="1" fill="hold" id="75">
                                          <p:stCondLst>
                                            <p:cond delay="0"/>
                                          </p:stCondLst>
                                        </p:cTn>
                                        <p:tgtEl>
                                          <p:spTgt spid="48"/>
                                        </p:tgtEl>
                                        <p:attrNameLst>
                                          <p:attrName>style.visibility</p:attrName>
                                        </p:attrNameLst>
                                      </p:cBhvr>
                                      <p:to>
                                        <p:strVal val="visible"/>
                                      </p:to>
                                    </p:set>
                                    <p:animEffect filter="">
                                      <p:cBhvr>
                                        <p:cTn dur="400" id="76"/>
                                        <p:tgtEl>
                                          <p:spTgt spid="48"/>
                                        </p:tgtEl>
                                      </p:cBhvr>
                                    </p:animEffect>
                                  </p:childTnLst>
                                </p:cTn>
                              </p:par>
                              <p:par>
                                <p:cTn fill="hold" grpId="0" id="77" nodeType="withEffect" presetClass="entr" presetID="14" presetSubtype="10">
                                  <p:stCondLst>
                                    <p:cond delay="0"/>
                                  </p:stCondLst>
                                  <p:childTnLst>
                                    <p:set>
                                      <p:cBhvr>
                                        <p:cTn dur="1" fill="hold" id="78">
                                          <p:stCondLst>
                                            <p:cond delay="0"/>
                                          </p:stCondLst>
                                        </p:cTn>
                                        <p:tgtEl>
                                          <p:spTgt spid="49"/>
                                        </p:tgtEl>
                                        <p:attrNameLst>
                                          <p:attrName>style.visibility</p:attrName>
                                        </p:attrNameLst>
                                      </p:cBhvr>
                                      <p:to>
                                        <p:strVal val="visible"/>
                                      </p:to>
                                    </p:set>
                                    <p:animEffect filter="">
                                      <p:cBhvr>
                                        <p:cTn dur="400" id="79"/>
                                        <p:tgtEl>
                                          <p:spTgt spid="49"/>
                                        </p:tgtEl>
                                      </p:cBhvr>
                                    </p:animEffect>
                                  </p:childTnLst>
                                </p:cTn>
                              </p:par>
                              <p:par>
                                <p:cTn fill="hold" grpId="0" id="80" nodeType="withEffect" presetClass="entr" presetID="14" presetSubtype="10">
                                  <p:stCondLst>
                                    <p:cond delay="0"/>
                                  </p:stCondLst>
                                  <p:childTnLst>
                                    <p:set>
                                      <p:cBhvr>
                                        <p:cTn dur="1" fill="hold" id="81">
                                          <p:stCondLst>
                                            <p:cond delay="0"/>
                                          </p:stCondLst>
                                        </p:cTn>
                                        <p:tgtEl>
                                          <p:spTgt spid="50"/>
                                        </p:tgtEl>
                                        <p:attrNameLst>
                                          <p:attrName>style.visibility</p:attrName>
                                        </p:attrNameLst>
                                      </p:cBhvr>
                                      <p:to>
                                        <p:strVal val="visible"/>
                                      </p:to>
                                    </p:set>
                                    <p:animEffect filter="">
                                      <p:cBhvr>
                                        <p:cTn dur="400" id="82"/>
                                        <p:tgtEl>
                                          <p:spTgt spid="50"/>
                                        </p:tgtEl>
                                      </p:cBhvr>
                                    </p:animEffect>
                                  </p:childTnLst>
                                </p:cTn>
                              </p:par>
                              <p:par>
                                <p:cTn fill="hold" grpId="0" id="83" nodeType="withEffect" presetClass="entr" presetID="14" presetSubtype="10">
                                  <p:stCondLst>
                                    <p:cond delay="0"/>
                                  </p:stCondLst>
                                  <p:childTnLst>
                                    <p:set>
                                      <p:cBhvr>
                                        <p:cTn dur="1" fill="hold" id="84">
                                          <p:stCondLst>
                                            <p:cond delay="0"/>
                                          </p:stCondLst>
                                        </p:cTn>
                                        <p:tgtEl>
                                          <p:spTgt spid="51"/>
                                        </p:tgtEl>
                                        <p:attrNameLst>
                                          <p:attrName>style.visibility</p:attrName>
                                        </p:attrNameLst>
                                      </p:cBhvr>
                                      <p:to>
                                        <p:strVal val="visible"/>
                                      </p:to>
                                    </p:set>
                                    <p:animEffect filter="">
                                      <p:cBhvr>
                                        <p:cTn dur="400" id="85"/>
                                        <p:tgtEl>
                                          <p:spTgt spid="51"/>
                                        </p:tgtEl>
                                      </p:cBhvr>
                                    </p:animEffect>
                                  </p:childTnLst>
                                </p:cTn>
                              </p:par>
                              <p:par>
                                <p:cTn fill="hold" grpId="0" id="86" nodeType="withEffect" presetClass="entr" presetID="14" presetSubtype="10">
                                  <p:stCondLst>
                                    <p:cond delay="0"/>
                                  </p:stCondLst>
                                  <p:childTnLst>
                                    <p:set>
                                      <p:cBhvr>
                                        <p:cTn dur="1" fill="hold" id="87">
                                          <p:stCondLst>
                                            <p:cond delay="0"/>
                                          </p:stCondLst>
                                        </p:cTn>
                                        <p:tgtEl>
                                          <p:spTgt spid="52"/>
                                        </p:tgtEl>
                                        <p:attrNameLst>
                                          <p:attrName>style.visibility</p:attrName>
                                        </p:attrNameLst>
                                      </p:cBhvr>
                                      <p:to>
                                        <p:strVal val="visible"/>
                                      </p:to>
                                    </p:set>
                                    <p:animEffect filter="">
                                      <p:cBhvr>
                                        <p:cTn dur="400" id="88"/>
                                        <p:tgtEl>
                                          <p:spTgt spid="52"/>
                                        </p:tgtEl>
                                      </p:cBhvr>
                                    </p:animEffect>
                                  </p:childTnLst>
                                </p:cTn>
                              </p:par>
                            </p:childTnLst>
                          </p:cTn>
                        </p:par>
                        <p:par>
                          <p:cTn fill="hold" id="89" nodeType="afterGroup">
                            <p:stCondLst>
                              <p:cond delay="7550"/>
                            </p:stCondLst>
                            <p:childTnLst>
                              <p:par>
                                <p:cTn fill="hold" grpId="0" id="90" nodeType="afterEffect" presetClass="entr" presetID="16" presetSubtype="37">
                                  <p:stCondLst>
                                    <p:cond delay="0"/>
                                  </p:stCondLst>
                                  <p:childTnLst>
                                    <p:set>
                                      <p:cBhvr>
                                        <p:cTn dur="1" fill="hold" id="91">
                                          <p:stCondLst>
                                            <p:cond delay="0"/>
                                          </p:stCondLst>
                                        </p:cTn>
                                        <p:tgtEl>
                                          <p:spTgt spid="42"/>
                                        </p:tgtEl>
                                        <p:attrNameLst>
                                          <p:attrName>style.visibility</p:attrName>
                                        </p:attrNameLst>
                                      </p:cBhvr>
                                      <p:to>
                                        <p:strVal val="visible"/>
                                      </p:to>
                                    </p:set>
                                    <p:animEffect filter="">
                                      <p:cBhvr>
                                        <p:cTn dur="500" id="92"/>
                                        <p:tgtEl>
                                          <p:spTgt spid="42"/>
                                        </p:tgtEl>
                                      </p:cBhvr>
                                    </p:animEffect>
                                  </p:childTnLst>
                                </p:cTn>
                              </p:par>
                              <p:par>
                                <p:cTn fill="hold" grpId="0" id="93" nodeType="withEffect" presetClass="entr" presetID="16" presetSubtype="37">
                                  <p:stCondLst>
                                    <p:cond delay="0"/>
                                  </p:stCondLst>
                                  <p:childTnLst>
                                    <p:set>
                                      <p:cBhvr>
                                        <p:cTn dur="1" fill="hold" id="94">
                                          <p:stCondLst>
                                            <p:cond delay="0"/>
                                          </p:stCondLst>
                                        </p:cTn>
                                        <p:tgtEl>
                                          <p:spTgt spid="43"/>
                                        </p:tgtEl>
                                        <p:attrNameLst>
                                          <p:attrName>style.visibility</p:attrName>
                                        </p:attrNameLst>
                                      </p:cBhvr>
                                      <p:to>
                                        <p:strVal val="visible"/>
                                      </p:to>
                                    </p:set>
                                    <p:animEffect filter="">
                                      <p:cBhvr>
                                        <p:cTn dur="500" id="95"/>
                                        <p:tgtEl>
                                          <p:spTgt spid="43"/>
                                        </p:tgtEl>
                                      </p:cBhvr>
                                    </p:animEffect>
                                  </p:childTnLst>
                                </p:cTn>
                              </p:par>
                              <p:par>
                                <p:cTn fill="hold" grpId="0" id="96" nodeType="withEffect" presetClass="entr" presetID="16" presetSubtype="37">
                                  <p:stCondLst>
                                    <p:cond delay="0"/>
                                  </p:stCondLst>
                                  <p:childTnLst>
                                    <p:set>
                                      <p:cBhvr>
                                        <p:cTn dur="1" fill="hold" id="97">
                                          <p:stCondLst>
                                            <p:cond delay="0"/>
                                          </p:stCondLst>
                                        </p:cTn>
                                        <p:tgtEl>
                                          <p:spTgt spid="44"/>
                                        </p:tgtEl>
                                        <p:attrNameLst>
                                          <p:attrName>style.visibility</p:attrName>
                                        </p:attrNameLst>
                                      </p:cBhvr>
                                      <p:to>
                                        <p:strVal val="visible"/>
                                      </p:to>
                                    </p:set>
                                    <p:animEffect filter="">
                                      <p:cBhvr>
                                        <p:cTn dur="500" id="98"/>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Freeform 6"/>
          <p:cNvSpPr/>
          <p:nvPr/>
        </p:nvSpPr>
        <p:spPr bwMode="auto">
          <a:xfrm>
            <a:off x="3435993" y="1276902"/>
            <a:ext cx="1103278" cy="2302960"/>
          </a:xfrm>
          <a:custGeom>
            <a:gdLst>
              <a:gd fmla="*/ 1853 w 1853" name="T0"/>
              <a:gd fmla="*/ 3865 h 3865" name="T1"/>
              <a:gd fmla="*/ 0 w 1853" name="T2"/>
              <a:gd fmla="*/ 1933 h 3865" name="T3"/>
              <a:gd fmla="*/ 1853 w 1853" name="T4"/>
              <a:gd fmla="*/ 0 h 3865" name="T5"/>
              <a:gd fmla="*/ 1853 w 1853" name="T6"/>
              <a:gd fmla="*/ 469 h 3865" name="T7"/>
              <a:gd fmla="*/ 469 w 1853" name="T8"/>
              <a:gd fmla="*/ 1933 h 3865" name="T9"/>
              <a:gd fmla="*/ 1853 w 1853" name="T10"/>
              <a:gd fmla="*/ 3396 h 3865" name="T11"/>
              <a:gd fmla="*/ 1853 w 1853" name="T12"/>
              <a:gd fmla="*/ 3865 h 3865" name="T13"/>
            </a:gdLst>
            <a:cxnLst>
              <a:cxn ang="0">
                <a:pos x="T0" y="T1"/>
              </a:cxn>
              <a:cxn ang="0">
                <a:pos x="T2" y="T3"/>
              </a:cxn>
              <a:cxn ang="0">
                <a:pos x="T4" y="T5"/>
              </a:cxn>
              <a:cxn ang="0">
                <a:pos x="T6" y="T7"/>
              </a:cxn>
              <a:cxn ang="0">
                <a:pos x="T8" y="T9"/>
              </a:cxn>
              <a:cxn ang="0">
                <a:pos x="T10" y="T11"/>
              </a:cxn>
              <a:cxn ang="0">
                <a:pos x="T12" y="T13"/>
              </a:cxn>
            </a:cxnLst>
            <a:rect b="b" l="0" r="r" t="0"/>
            <a:pathLst>
              <a:path h="3865" w="1853">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bg1"/>
          </a:solidFill>
          <a:ln cap="flat" cmpd="sng" w="10">
            <a:solidFill>
              <a:schemeClr val="accent2"/>
            </a:solidFill>
            <a:round/>
          </a:ln>
        </p:spPr>
        <p:txBody>
          <a:bodyPr/>
          <a:lstStyle/>
          <a:p>
            <a:endParaRPr altLang="en-US" lang="zh-CN"/>
          </a:p>
        </p:txBody>
      </p:sp>
      <p:sp>
        <p:nvSpPr>
          <p:cNvPr id="33" name="Freeform 7"/>
          <p:cNvSpPr/>
          <p:nvPr/>
        </p:nvSpPr>
        <p:spPr bwMode="auto">
          <a:xfrm>
            <a:off x="4635676" y="1276902"/>
            <a:ext cx="1104469" cy="2302960"/>
          </a:xfrm>
          <a:custGeom>
            <a:gdLst>
              <a:gd fmla="*/ 0 w 1853" name="T0"/>
              <a:gd fmla="*/ 0 h 3865" name="T1"/>
              <a:gd fmla="*/ 1853 w 1853" name="T2"/>
              <a:gd fmla="*/ 1933 h 3865" name="T3"/>
              <a:gd fmla="*/ 0 w 1853" name="T4"/>
              <a:gd fmla="*/ 3865 h 3865" name="T5"/>
              <a:gd fmla="*/ 0 w 1853" name="T6"/>
              <a:gd fmla="*/ 3396 h 3865" name="T7"/>
              <a:gd fmla="*/ 1384 w 1853" name="T8"/>
              <a:gd fmla="*/ 1933 h 3865" name="T9"/>
              <a:gd fmla="*/ 0 w 1853" name="T10"/>
              <a:gd fmla="*/ 469 h 3865" name="T11"/>
              <a:gd fmla="*/ 0 w 1853" name="T12"/>
              <a:gd fmla="*/ 0 h 3865" name="T13"/>
            </a:gdLst>
            <a:cxnLst>
              <a:cxn ang="0">
                <a:pos x="T0" y="T1"/>
              </a:cxn>
              <a:cxn ang="0">
                <a:pos x="T2" y="T3"/>
              </a:cxn>
              <a:cxn ang="0">
                <a:pos x="T4" y="T5"/>
              </a:cxn>
              <a:cxn ang="0">
                <a:pos x="T6" y="T7"/>
              </a:cxn>
              <a:cxn ang="0">
                <a:pos x="T8" y="T9"/>
              </a:cxn>
              <a:cxn ang="0">
                <a:pos x="T10" y="T11"/>
              </a:cxn>
              <a:cxn ang="0">
                <a:pos x="T12" y="T13"/>
              </a:cxn>
            </a:cxnLst>
            <a:rect b="b" l="0" r="r" t="0"/>
            <a:pathLst>
              <a:path h="3865" w="1853">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tx1"/>
          </a:solidFill>
          <a:ln cap="flat" cmpd="sng" w="10">
            <a:solidFill>
              <a:schemeClr val="accent2"/>
            </a:solidFill>
            <a:round/>
          </a:ln>
        </p:spPr>
        <p:txBody>
          <a:bodyPr/>
          <a:lstStyle/>
          <a:p>
            <a:endParaRPr altLang="en-US" lang="zh-CN"/>
          </a:p>
        </p:txBody>
      </p:sp>
      <p:grpSp>
        <p:nvGrpSpPr>
          <p:cNvPr id="34" name="组合 27"/>
          <p:cNvGrpSpPr/>
          <p:nvPr/>
        </p:nvGrpSpPr>
        <p:grpSpPr>
          <a:xfrm>
            <a:off x="2513619" y="1852939"/>
            <a:ext cx="922374" cy="981882"/>
            <a:chExt cx="1230312" cy="1309688"/>
          </a:xfrm>
        </p:grpSpPr>
        <p:sp>
          <p:nvSpPr>
            <p:cNvPr id="35" name="Line 8"/>
            <p:cNvSpPr>
              <a:spLocks noChangeShapeType="1"/>
            </p:cNvSpPr>
            <p:nvPr/>
          </p:nvSpPr>
          <p:spPr bwMode="auto">
            <a:xfrm flipH="1">
              <a:off x="0" y="654050"/>
              <a:ext cx="1230312" cy="0"/>
            </a:xfrm>
            <a:prstGeom prst="line">
              <a:avLst/>
            </a:prstGeom>
            <a:noFill/>
            <a:ln cmpd="sng" w="10">
              <a:solidFill>
                <a:schemeClr val="accent3"/>
              </a:solidFill>
              <a:prstDash val="dash"/>
              <a:round/>
              <a:tailEnd len="med" type="oval" w="med"/>
            </a:ln>
            <a:extLst>
              <a:ext uri="{909E8E84-426E-40DD-AFC4-6F175D3DCCD1}">
                <a14:hiddenFill>
                  <a:noFill/>
                </a14:hiddenFill>
              </a:ext>
            </a:extLst>
          </p:spPr>
          <p:txBody>
            <a:bodyPr/>
            <a:lstStyle/>
            <a:p>
              <a:endParaRPr altLang="en-US" lang="zh-CN"/>
            </a:p>
          </p:txBody>
        </p:sp>
        <p:sp>
          <p:nvSpPr>
            <p:cNvPr id="36" name="Line 9"/>
            <p:cNvSpPr>
              <a:spLocks noChangeShapeType="1"/>
            </p:cNvSpPr>
            <p:nvPr/>
          </p:nvSpPr>
          <p:spPr bwMode="auto">
            <a:xfrm flipH="1">
              <a:off x="0" y="0"/>
              <a:ext cx="0" cy="1309688"/>
            </a:xfrm>
            <a:prstGeom prst="line">
              <a:avLst/>
            </a:prstGeom>
            <a:noFill/>
            <a:ln cmpd="sng" w="12700">
              <a:solidFill>
                <a:schemeClr val="accent3"/>
              </a:solidFill>
              <a:round/>
            </a:ln>
            <a:extLst>
              <a:ext uri="{909E8E84-426E-40DD-AFC4-6F175D3DCCD1}">
                <a14:hiddenFill>
                  <a:noFill/>
                </a14:hiddenFill>
              </a:ext>
            </a:extLst>
          </p:spPr>
          <p:txBody>
            <a:bodyPr/>
            <a:lstStyle/>
            <a:p>
              <a:endParaRPr altLang="en-US" lang="zh-CN"/>
            </a:p>
          </p:txBody>
        </p:sp>
      </p:grpSp>
      <p:grpSp>
        <p:nvGrpSpPr>
          <p:cNvPr id="37" name="组合 30"/>
          <p:cNvGrpSpPr/>
          <p:nvPr/>
        </p:nvGrpSpPr>
        <p:grpSpPr>
          <a:xfrm>
            <a:off x="5748474" y="1852939"/>
            <a:ext cx="922374" cy="981882"/>
            <a:chExt cx="1230312" cy="1309688"/>
          </a:xfrm>
        </p:grpSpPr>
        <p:sp>
          <p:nvSpPr>
            <p:cNvPr id="38" name="Line 10"/>
            <p:cNvSpPr>
              <a:spLocks noChangeShapeType="1"/>
            </p:cNvSpPr>
            <p:nvPr/>
          </p:nvSpPr>
          <p:spPr bwMode="auto">
            <a:xfrm>
              <a:off x="0" y="654050"/>
              <a:ext cx="1230312" cy="0"/>
            </a:xfrm>
            <a:prstGeom prst="line">
              <a:avLst/>
            </a:prstGeom>
            <a:noFill/>
            <a:ln cmpd="sng" w="10">
              <a:solidFill>
                <a:schemeClr val="accent3"/>
              </a:solidFill>
              <a:prstDash val="dash"/>
              <a:round/>
              <a:tailEnd len="med" type="oval" w="med"/>
            </a:ln>
            <a:extLst>
              <a:ext uri="{909E8E84-426E-40DD-AFC4-6F175D3DCCD1}">
                <a14:hiddenFill>
                  <a:noFill/>
                </a14:hiddenFill>
              </a:ext>
            </a:extLst>
          </p:spPr>
          <p:txBody>
            <a:bodyPr/>
            <a:lstStyle/>
            <a:p>
              <a:endParaRPr altLang="en-US" lang="zh-CN"/>
            </a:p>
          </p:txBody>
        </p:sp>
        <p:sp>
          <p:nvSpPr>
            <p:cNvPr id="39" name="Line 11"/>
            <p:cNvSpPr>
              <a:spLocks noChangeShapeType="1"/>
            </p:cNvSpPr>
            <p:nvPr/>
          </p:nvSpPr>
          <p:spPr bwMode="auto">
            <a:xfrm flipH="1">
              <a:off x="1230312" y="0"/>
              <a:ext cx="0" cy="1309688"/>
            </a:xfrm>
            <a:prstGeom prst="line">
              <a:avLst/>
            </a:prstGeom>
            <a:noFill/>
            <a:ln cmpd="sng" w="12700">
              <a:solidFill>
                <a:schemeClr val="accent3"/>
              </a:solidFill>
              <a:round/>
            </a:ln>
            <a:extLst>
              <a:ext uri="{909E8E84-426E-40DD-AFC4-6F175D3DCCD1}">
                <a14:hiddenFill>
                  <a:noFill/>
                </a14:hiddenFill>
              </a:ext>
            </a:extLst>
          </p:spPr>
          <p:txBody>
            <a:bodyPr/>
            <a:lstStyle/>
            <a:p>
              <a:endParaRPr altLang="en-US" lang="zh-CN"/>
            </a:p>
          </p:txBody>
        </p:sp>
      </p:grpSp>
      <p:sp>
        <p:nvSpPr>
          <p:cNvPr id="40" name="TextBox 34"/>
          <p:cNvSpPr txBox="1">
            <a:spLocks noChangeArrowheads="1"/>
          </p:cNvSpPr>
          <p:nvPr/>
        </p:nvSpPr>
        <p:spPr bwMode="auto">
          <a:xfrm>
            <a:off x="847395" y="1789860"/>
            <a:ext cx="159362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accent1"/>
                </a:solidFill>
                <a:latin charset="-122" pitchFamily="34" typeface="微软雅黑"/>
                <a:ea charset="-122" pitchFamily="34" typeface="微软雅黑"/>
              </a:rPr>
              <a:t>这里可以添加主要内容这里可以添加主要内容这里可以添加这里可以添加主要内容这里可以添加主要内容这里可以添加</a:t>
            </a:r>
          </a:p>
        </p:txBody>
      </p:sp>
      <p:sp>
        <p:nvSpPr>
          <p:cNvPr id="41" name="TextBox 37"/>
          <p:cNvSpPr txBox="1">
            <a:spLocks noChangeArrowheads="1"/>
          </p:cNvSpPr>
          <p:nvPr/>
        </p:nvSpPr>
        <p:spPr bwMode="auto">
          <a:xfrm>
            <a:off x="6732737" y="1789860"/>
            <a:ext cx="159481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accent1"/>
                </a:solidFill>
                <a:latin charset="-122" pitchFamily="34" typeface="微软雅黑"/>
                <a:ea charset="-122" pitchFamily="34" typeface="微软雅黑"/>
              </a:rPr>
              <a:t>这里可以添加主要内容这里可以添加主要内容这里可以添加这里可以添加主要内容这里可以添加主要内容这里可以添加</a:t>
            </a:r>
          </a:p>
        </p:txBody>
      </p:sp>
      <p:sp>
        <p:nvSpPr>
          <p:cNvPr id="42" name="椭圆 38"/>
          <p:cNvSpPr>
            <a:spLocks noChangeArrowheads="1"/>
          </p:cNvSpPr>
          <p:nvPr/>
        </p:nvSpPr>
        <p:spPr bwMode="auto">
          <a:xfrm>
            <a:off x="3765669" y="1606577"/>
            <a:ext cx="1644801" cy="1644801"/>
          </a:xfrm>
          <a:prstGeom prst="ellipse">
            <a:avLst/>
          </a:prstGeom>
          <a:blipFill dpi="0" rotWithShape="1">
            <a:blip r:embed="rId3"/>
            <a:stretch>
              <a:fillRect b="0" r="-5000" t="-5000"/>
            </a:stretch>
          </a:blip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3" name="TextBox 692"/>
          <p:cNvSpPr>
            <a:spLocks noChangeArrowheads="1"/>
          </p:cNvSpPr>
          <p:nvPr/>
        </p:nvSpPr>
        <p:spPr bwMode="auto">
          <a:xfrm>
            <a:off x="3651379" y="3704386"/>
            <a:ext cx="1910080" cy="35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en-US" lang="zh-CN" sz="1700">
                <a:solidFill>
                  <a:schemeClr val="bg1"/>
                </a:solidFill>
                <a:latin charset="-122" pitchFamily="34" typeface="微软雅黑"/>
                <a:ea charset="-122" pitchFamily="34" typeface="微软雅黑"/>
                <a:sym charset="0" panose="020b0604020202020204" pitchFamily="34" typeface="Arial"/>
              </a:rPr>
              <a:t>点击此处添加标题</a:t>
            </a:r>
          </a:p>
        </p:txBody>
      </p:sp>
      <p:sp>
        <p:nvSpPr>
          <p:cNvPr id="44" name="矩形 1"/>
          <p:cNvSpPr>
            <a:spLocks noChangeArrowheads="1"/>
          </p:cNvSpPr>
          <p:nvPr/>
        </p:nvSpPr>
        <p:spPr bwMode="auto">
          <a:xfrm>
            <a:off x="1196975" y="4039492"/>
            <a:ext cx="675957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pPr>
            <a:r>
              <a:rPr altLang="en-US" lang="zh-CN" sz="100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18" name="文本框 17"/>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107454042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p:cTn dur="500" fill="hold" id="7"/>
                                        <p:tgtEl>
                                          <p:spTgt spid="42"/>
                                        </p:tgtEl>
                                        <p:attrNameLst>
                                          <p:attrName>ppt_w</p:attrName>
                                        </p:attrNameLst>
                                      </p:cBhvr>
                                      <p:tavLst>
                                        <p:tav tm="0">
                                          <p:val>
                                            <p:fltVal val="0"/>
                                          </p:val>
                                        </p:tav>
                                        <p:tav tm="100000">
                                          <p:val>
                                            <p:strVal val="#ppt_w"/>
                                          </p:val>
                                        </p:tav>
                                      </p:tavLst>
                                    </p:anim>
                                    <p:anim calcmode="lin" valueType="num">
                                      <p:cBhvr>
                                        <p:cTn dur="500" fill="hold" id="8"/>
                                        <p:tgtEl>
                                          <p:spTgt spid="42"/>
                                        </p:tgtEl>
                                        <p:attrNameLst>
                                          <p:attrName>ppt_h</p:attrName>
                                        </p:attrNameLst>
                                      </p:cBhvr>
                                      <p:tavLst>
                                        <p:tav tm="0">
                                          <p:val>
                                            <p:fltVal val="0"/>
                                          </p:val>
                                        </p:tav>
                                        <p:tav tm="100000">
                                          <p:val>
                                            <p:strVal val="#ppt_h"/>
                                          </p:val>
                                        </p:tav>
                                      </p:tavLst>
                                    </p:anim>
                                    <p:animEffect filter="fade" transition="in">
                                      <p:cBhvr>
                                        <p:cTn dur="500" id="9"/>
                                        <p:tgtEl>
                                          <p:spTgt spid="42"/>
                                        </p:tgtEl>
                                      </p:cBhvr>
                                    </p:animEffect>
                                  </p:childTnLst>
                                </p:cTn>
                              </p:par>
                            </p:childTnLst>
                          </p:cTn>
                        </p:par>
                        <p:par>
                          <p:cTn fill="hold" id="10" nodeType="afterGroup">
                            <p:stCondLst>
                              <p:cond delay="500"/>
                            </p:stCondLst>
                            <p:childTnLst>
                              <p:par>
                                <p:cTn fill="hold" grpId="0" id="11" nodeType="afterEffect" presetClass="entr" presetID="2" presetSubtype="8">
                                  <p:stCondLst>
                                    <p:cond delay="0"/>
                                  </p:stCondLst>
                                  <p:childTnLst>
                                    <p:set>
                                      <p:cBhvr>
                                        <p:cTn dur="1" fill="hold" id="12">
                                          <p:stCondLst>
                                            <p:cond delay="0"/>
                                          </p:stCondLst>
                                        </p:cTn>
                                        <p:tgtEl>
                                          <p:spTgt spid="33"/>
                                        </p:tgtEl>
                                        <p:attrNameLst>
                                          <p:attrName>style.visibility</p:attrName>
                                        </p:attrNameLst>
                                      </p:cBhvr>
                                      <p:to>
                                        <p:strVal val="visible"/>
                                      </p:to>
                                    </p:set>
                                    <p:anim calcmode="lin" valueType="num">
                                      <p:cBhvr additive="base">
                                        <p:cTn dur="500" fill="hold" id="13"/>
                                        <p:tgtEl>
                                          <p:spTgt spid="33"/>
                                        </p:tgtEl>
                                        <p:attrNameLst>
                                          <p:attrName>ppt_x</p:attrName>
                                        </p:attrNameLst>
                                      </p:cBhvr>
                                      <p:tavLst>
                                        <p:tav tm="0">
                                          <p:val>
                                            <p:strVal val="0-#ppt_w/2"/>
                                          </p:val>
                                        </p:tav>
                                        <p:tav tm="100000">
                                          <p:val>
                                            <p:strVal val="#ppt_x"/>
                                          </p:val>
                                        </p:tav>
                                      </p:tavLst>
                                    </p:anim>
                                    <p:anim calcmode="lin" valueType="num">
                                      <p:cBhvr additive="base">
                                        <p:cTn dur="500" fill="hold" id="14"/>
                                        <p:tgtEl>
                                          <p:spTgt spid="33"/>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additive="base">
                                        <p:cTn dur="500" fill="hold" id="17"/>
                                        <p:tgtEl>
                                          <p:spTgt spid="32"/>
                                        </p:tgtEl>
                                        <p:attrNameLst>
                                          <p:attrName>ppt_x</p:attrName>
                                        </p:attrNameLst>
                                      </p:cBhvr>
                                      <p:tavLst>
                                        <p:tav tm="0">
                                          <p:val>
                                            <p:strVal val="1+#ppt_w/2"/>
                                          </p:val>
                                        </p:tav>
                                        <p:tav tm="100000">
                                          <p:val>
                                            <p:strVal val="#ppt_x"/>
                                          </p:val>
                                        </p:tav>
                                      </p:tavLst>
                                    </p:anim>
                                    <p:anim calcmode="lin" valueType="num">
                                      <p:cBhvr additive="base">
                                        <p:cTn dur="500" fill="hold" id="18"/>
                                        <p:tgtEl>
                                          <p:spTgt spid="3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22" presetSubtype="2">
                                  <p:stCondLst>
                                    <p:cond delay="0"/>
                                  </p:stCondLst>
                                  <p:childTnLst>
                                    <p:set>
                                      <p:cBhvr>
                                        <p:cTn dur="1" fill="hold" id="21">
                                          <p:stCondLst>
                                            <p:cond delay="0"/>
                                          </p:stCondLst>
                                        </p:cTn>
                                        <p:tgtEl>
                                          <p:spTgt spid="34"/>
                                        </p:tgtEl>
                                        <p:attrNameLst>
                                          <p:attrName>style.visibility</p:attrName>
                                        </p:attrNameLst>
                                      </p:cBhvr>
                                      <p:to>
                                        <p:strVal val="visible"/>
                                      </p:to>
                                    </p:set>
                                    <p:animEffect filter="wipe(right)" transition="in">
                                      <p:cBhvr>
                                        <p:cTn dur="500" id="22"/>
                                        <p:tgtEl>
                                          <p:spTgt spid="34"/>
                                        </p:tgtEl>
                                      </p:cBhvr>
                                    </p:animEffect>
                                  </p:childTnLst>
                                </p:cTn>
                              </p:par>
                              <p:par>
                                <p:cTn fill="hold" id="23" nodeType="withEffect" presetClass="entr" presetID="22" presetSubtype="8">
                                  <p:stCondLst>
                                    <p:cond delay="0"/>
                                  </p:stCondLst>
                                  <p:childTnLst>
                                    <p:set>
                                      <p:cBhvr>
                                        <p:cTn dur="1" fill="hold" id="24">
                                          <p:stCondLst>
                                            <p:cond delay="0"/>
                                          </p:stCondLst>
                                        </p:cTn>
                                        <p:tgtEl>
                                          <p:spTgt spid="37"/>
                                        </p:tgtEl>
                                        <p:attrNameLst>
                                          <p:attrName>style.visibility</p:attrName>
                                        </p:attrNameLst>
                                      </p:cBhvr>
                                      <p:to>
                                        <p:strVal val="visible"/>
                                      </p:to>
                                    </p:set>
                                    <p:animEffect filter="wipe(left)" transition="in">
                                      <p:cBhvr>
                                        <p:cTn dur="500" id="25"/>
                                        <p:tgtEl>
                                          <p:spTgt spid="37"/>
                                        </p:tgtEl>
                                      </p:cBhvr>
                                    </p:animEffect>
                                  </p:childTnLst>
                                </p:cTn>
                              </p:par>
                            </p:childTnLst>
                          </p:cTn>
                        </p:par>
                        <p:par>
                          <p:cTn fill="hold" id="26" nodeType="afterGroup">
                            <p:stCondLst>
                              <p:cond delay="1500"/>
                            </p:stCondLst>
                            <p:childTnLst>
                              <p:par>
                                <p:cTn fill="hold" grpId="0" id="27" nodeType="afterEffect" presetClass="entr" presetID="22" presetSubtype="2">
                                  <p:stCondLst>
                                    <p:cond delay="0"/>
                                  </p:stCondLst>
                                  <p:childTnLst>
                                    <p:set>
                                      <p:cBhvr>
                                        <p:cTn dur="1" fill="hold" id="28">
                                          <p:stCondLst>
                                            <p:cond delay="0"/>
                                          </p:stCondLst>
                                        </p:cTn>
                                        <p:tgtEl>
                                          <p:spTgt spid="40"/>
                                        </p:tgtEl>
                                        <p:attrNameLst>
                                          <p:attrName>style.visibility</p:attrName>
                                        </p:attrNameLst>
                                      </p:cBhvr>
                                      <p:to>
                                        <p:strVal val="visible"/>
                                      </p:to>
                                    </p:set>
                                    <p:animEffect filter="wipe(right)" transition="in">
                                      <p:cBhvr>
                                        <p:cTn dur="500" id="29"/>
                                        <p:tgtEl>
                                          <p:spTgt spid="40"/>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41"/>
                                        </p:tgtEl>
                                        <p:attrNameLst>
                                          <p:attrName>style.visibility</p:attrName>
                                        </p:attrNameLst>
                                      </p:cBhvr>
                                      <p:to>
                                        <p:strVal val="visible"/>
                                      </p:to>
                                    </p:set>
                                    <p:animEffect filter="wipe(left)" transition="in">
                                      <p:cBhvr>
                                        <p:cTn dur="500" id="32"/>
                                        <p:tgtEl>
                                          <p:spTgt spid="41"/>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53" presetSubtype="0">
                                  <p:stCondLst>
                                    <p:cond delay="0"/>
                                  </p:stCondLst>
                                  <p:childTnLst>
                                    <p:set>
                                      <p:cBhvr>
                                        <p:cTn dur="1" fill="hold" id="36">
                                          <p:stCondLst>
                                            <p:cond delay="0"/>
                                          </p:stCondLst>
                                        </p:cTn>
                                        <p:tgtEl>
                                          <p:spTgt spid="43"/>
                                        </p:tgtEl>
                                        <p:attrNameLst>
                                          <p:attrName>style.visibility</p:attrName>
                                        </p:attrNameLst>
                                      </p:cBhvr>
                                      <p:to>
                                        <p:strVal val="visible"/>
                                      </p:to>
                                    </p:set>
                                    <p:anim calcmode="lin" valueType="num">
                                      <p:cBhvr>
                                        <p:cTn dur="500" fill="hold" id="37"/>
                                        <p:tgtEl>
                                          <p:spTgt spid="43"/>
                                        </p:tgtEl>
                                        <p:attrNameLst>
                                          <p:attrName>ppt_w</p:attrName>
                                        </p:attrNameLst>
                                      </p:cBhvr>
                                      <p:tavLst>
                                        <p:tav tm="0">
                                          <p:val>
                                            <p:fltVal val="0"/>
                                          </p:val>
                                        </p:tav>
                                        <p:tav tm="100000">
                                          <p:val>
                                            <p:strVal val="#ppt_w"/>
                                          </p:val>
                                        </p:tav>
                                      </p:tavLst>
                                    </p:anim>
                                    <p:anim calcmode="lin" valueType="num">
                                      <p:cBhvr>
                                        <p:cTn dur="500" fill="hold" id="38"/>
                                        <p:tgtEl>
                                          <p:spTgt spid="43"/>
                                        </p:tgtEl>
                                        <p:attrNameLst>
                                          <p:attrName>ppt_h</p:attrName>
                                        </p:attrNameLst>
                                      </p:cBhvr>
                                      <p:tavLst>
                                        <p:tav tm="0">
                                          <p:val>
                                            <p:fltVal val="0"/>
                                          </p:val>
                                        </p:tav>
                                        <p:tav tm="100000">
                                          <p:val>
                                            <p:strVal val="#ppt_h"/>
                                          </p:val>
                                        </p:tav>
                                      </p:tavLst>
                                    </p:anim>
                                    <p:animEffect filter="fade" transition="in">
                                      <p:cBhvr>
                                        <p:cTn dur="500" id="39"/>
                                        <p:tgtEl>
                                          <p:spTgt spid="43"/>
                                        </p:tgtEl>
                                      </p:cBhvr>
                                    </p:animEffect>
                                  </p:childTnLst>
                                </p:cTn>
                              </p:par>
                              <p:par>
                                <p:cTn fill="hold" grpId="0" id="40" nodeType="withEffect" presetClass="entr" presetID="2" presetSubtype="4">
                                  <p:stCondLst>
                                    <p:cond delay="0"/>
                                  </p:stCondLst>
                                  <p:childTnLst>
                                    <p:set>
                                      <p:cBhvr>
                                        <p:cTn dur="1" fill="hold" id="41">
                                          <p:stCondLst>
                                            <p:cond delay="0"/>
                                          </p:stCondLst>
                                        </p:cTn>
                                        <p:tgtEl>
                                          <p:spTgt spid="44"/>
                                        </p:tgtEl>
                                        <p:attrNameLst>
                                          <p:attrName>style.visibility</p:attrName>
                                        </p:attrNameLst>
                                      </p:cBhvr>
                                      <p:to>
                                        <p:strVal val="visible"/>
                                      </p:to>
                                    </p:set>
                                    <p:anim calcmode="lin" valueType="num">
                                      <p:cBhvr additive="base">
                                        <p:cTn dur="500" fill="hold" id="42"/>
                                        <p:tgtEl>
                                          <p:spTgt spid="44"/>
                                        </p:tgtEl>
                                        <p:attrNameLst>
                                          <p:attrName>ppt_x</p:attrName>
                                        </p:attrNameLst>
                                      </p:cBhvr>
                                      <p:tavLst>
                                        <p:tav tm="0">
                                          <p:val>
                                            <p:strVal val="#ppt_x"/>
                                          </p:val>
                                        </p:tav>
                                        <p:tav tm="100000">
                                          <p:val>
                                            <p:strVal val="#ppt_x"/>
                                          </p:val>
                                        </p:tav>
                                      </p:tavLst>
                                    </p:anim>
                                    <p:anim calcmode="lin" valueType="num">
                                      <p:cBhvr additive="base">
                                        <p:cTn dur="500" fill="hold" id="43"/>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40"/>
      <p:bldP grpId="0" spid="41"/>
      <p:bldP grpId="0" spid="42"/>
      <p:bldP grpId="0" spid="43"/>
      <p:bldP grpId="0" spid="44"/>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7"/>
          <p:cNvSpPr>
            <a:spLocks noChangeArrowheads="1"/>
          </p:cNvSpPr>
          <p:nvPr/>
        </p:nvSpPr>
        <p:spPr bwMode="auto">
          <a:xfrm>
            <a:off x="1026319" y="4068366"/>
            <a:ext cx="7106841"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图表的综合描述说明，在此录入上述图表的综合描述说明。</a:t>
            </a:r>
          </a:p>
        </p:txBody>
      </p:sp>
      <p:sp>
        <p:nvSpPr>
          <p:cNvPr id="46" name="任意多边形 42"/>
          <p:cNvSpPr>
            <a:spLocks noChangeArrowheads="1"/>
          </p:cNvSpPr>
          <p:nvPr/>
        </p:nvSpPr>
        <p:spPr bwMode="auto">
          <a:xfrm>
            <a:off x="1513285" y="2651523"/>
            <a:ext cx="6118622" cy="1259681"/>
          </a:xfrm>
          <a:custGeom>
            <a:gdLst>
              <a:gd fmla="*/ 2754223 w 19135506" name="T0"/>
              <a:gd fmla="*/ 276564 h 3938179" name="T1"/>
              <a:gd fmla="*/ 2848135 w 19135506" name="T2"/>
              <a:gd fmla="*/ 426015 h 3938179" name="T3"/>
              <a:gd fmla="*/ 2901753 w 19135506" name="T4"/>
              <a:gd fmla="*/ 447491 h 3938179" name="T5"/>
              <a:gd fmla="*/ 2967356 w 19135506" name="T6"/>
              <a:gd fmla="*/ 549598 h 3938179" name="T7"/>
              <a:gd fmla="*/ 3037015 w 19135506" name="T8"/>
              <a:gd fmla="*/ 1018109 h 3938179" name="T9"/>
              <a:gd fmla="*/ 3098470 w 19135506" name="T10"/>
              <a:gd fmla="*/ 1000346 h 3938179" name="T11"/>
              <a:gd fmla="*/ 3191490 w 19135506" name="T12"/>
              <a:gd fmla="*/ 1206918 h 3938179" name="T13"/>
              <a:gd fmla="*/ 3627801 w 19135506" name="T14"/>
              <a:gd fmla="*/ 937405 h 3938179" name="T15"/>
              <a:gd fmla="*/ 3883416 w 19135506" name="T16"/>
              <a:gd fmla="*/ 979993 h 3938179" name="T17"/>
              <a:gd fmla="*/ 3971849 w 19135506" name="T18"/>
              <a:gd fmla="*/ 1082890 h 3938179" name="T19"/>
              <a:gd fmla="*/ 4263719 w 19135506" name="T20"/>
              <a:gd fmla="*/ 1167124 h 3938179" name="T21"/>
              <a:gd fmla="*/ 4328899 w 19135506" name="T22"/>
              <a:gd fmla="*/ 864620 h 3938179" name="T23"/>
              <a:gd fmla="*/ 4384427 w 19135506" name="T24"/>
              <a:gd fmla="*/ 1002830 h 3938179" name="T25"/>
              <a:gd fmla="*/ 4537553 w 19135506" name="T26"/>
              <a:gd fmla="*/ 1088738 h 3938179" name="T27"/>
              <a:gd fmla="*/ 4646321 w 19135506" name="T28"/>
              <a:gd fmla="*/ 827715 h 3938179" name="T29"/>
              <a:gd fmla="*/ 4859895 w 19135506" name="T30"/>
              <a:gd fmla="*/ 1080503 h 3938179" name="T31"/>
              <a:gd fmla="*/ 4944217 w 19135506" name="T32"/>
              <a:gd fmla="*/ 1070575 h 3938179" name="T33"/>
              <a:gd fmla="*/ 5026052 w 19135506" name="T34"/>
              <a:gd fmla="*/ 507585 h 3938179" name="T35"/>
              <a:gd fmla="*/ 5144934 w 19135506" name="T36"/>
              <a:gd fmla="*/ 917098 h 3938179" name="T37"/>
              <a:gd fmla="*/ 5304155 w 19135506" name="T38"/>
              <a:gd fmla="*/ 1046379 h 3938179" name="T39"/>
              <a:gd fmla="*/ 5470986 w 19135506" name="T40"/>
              <a:gd fmla="*/ 949023 h 3938179" name="T41"/>
              <a:gd fmla="*/ 5594664 w 19135506" name="T42"/>
              <a:gd fmla="*/ 964385 h 3938179" name="T43"/>
              <a:gd fmla="*/ 5710120 w 19135506" name="T44"/>
              <a:gd fmla="*/ 348485 h 3938179" name="T45"/>
              <a:gd fmla="*/ 5762031 w 19135506" name="T46"/>
              <a:gd fmla="*/ 228005 h 3938179" name="T47"/>
              <a:gd fmla="*/ 5845060 w 19135506" name="T48"/>
              <a:gd fmla="*/ 498697 h 3938179" name="T49"/>
              <a:gd fmla="*/ 5897718 w 19135506" name="T50"/>
              <a:gd fmla="*/ 449445 h 3938179" name="T51"/>
              <a:gd fmla="*/ 5969430 w 19135506" name="T52"/>
              <a:gd fmla="*/ 618826 h 3938179" name="T53"/>
              <a:gd fmla="*/ 6037962 w 19135506" name="T54"/>
              <a:gd fmla="*/ 910951 h 3938179" name="T55"/>
              <a:gd fmla="*/ 6107759 w 19135506" name="T56"/>
              <a:gd fmla="*/ 996027 h 3938179" name="T57"/>
              <a:gd fmla="*/ 6314298 w 19135506" name="T58"/>
              <a:gd fmla="*/ 895418 h 3938179" name="T59"/>
              <a:gd fmla="*/ 6685333 w 19135506" name="T60"/>
              <a:gd fmla="*/ 855492 h 3938179" name="T61"/>
              <a:gd fmla="*/ 6820218 w 19135506" name="T62"/>
              <a:gd fmla="*/ 1019460 h 3938179" name="T63"/>
              <a:gd fmla="*/ 7051067 w 19135506" name="T64"/>
              <a:gd fmla="*/ 899211 h 3938179" name="T65"/>
              <a:gd fmla="*/ 7124422 w 19135506" name="T66"/>
              <a:gd fmla="*/ 1018185 h 3938179" name="T67"/>
              <a:gd fmla="*/ 7339934 w 19135506" name="T68"/>
              <a:gd fmla="*/ 1231597 h 3938179" name="T69"/>
              <a:gd fmla="*/ 7466662 w 19135506" name="T70"/>
              <a:gd fmla="*/ 1261135 h 3938179" name="T71"/>
              <a:gd fmla="*/ 7594457 w 19135506" name="T72"/>
              <a:gd fmla="*/ 1264741 h 3938179" name="T73"/>
              <a:gd fmla="*/ 7873437 w 19135506" name="T74"/>
              <a:gd fmla="*/ 1073279 h 3938179" name="T75"/>
              <a:gd fmla="*/ 8006600 w 19135506" name="T76"/>
              <a:gd fmla="*/ 1175902 h 3938179" name="T77"/>
              <a:gd fmla="*/ 8090323 w 19135506" name="T78"/>
              <a:gd fmla="*/ 1341663 h 3938179" name="T79"/>
              <a:gd fmla="*/ 8130391 w 19135506" name="T80"/>
              <a:gd fmla="*/ 1679575 h 3938179" name="T81"/>
              <a:gd fmla="*/ 36815 w 19135506" name="T82"/>
              <a:gd fmla="*/ 1554165 h 3938179" name="T83"/>
              <a:gd fmla="*/ 327366 w 19135506" name="T84"/>
              <a:gd fmla="*/ 1380833 h 3938179" name="T85"/>
              <a:gd fmla="*/ 550267 w 19135506" name="T86"/>
              <a:gd fmla="*/ 1591511 h 3938179" name="T87"/>
              <a:gd fmla="*/ 710481 w 19135506" name="T88"/>
              <a:gd fmla="*/ 1352359 h 3938179" name="T89"/>
              <a:gd fmla="*/ 952113 w 19135506" name="T90"/>
              <a:gd fmla="*/ 1257275 h 3938179" name="T91"/>
              <a:gd fmla="*/ 1167518 w 19135506" name="T92"/>
              <a:gd fmla="*/ 1352063 h 3938179" name="T93"/>
              <a:gd fmla="*/ 1288163 w 19135506" name="T94"/>
              <a:gd fmla="*/ 1032686 h 3938179" name="T95"/>
              <a:gd fmla="*/ 1539065 w 19135506" name="T96"/>
              <a:gd fmla="*/ 906565 h 3938179" name="T97"/>
              <a:gd fmla="*/ 1643771 w 19135506" name="T98"/>
              <a:gd fmla="*/ 1180475 h 3938179" name="T99"/>
              <a:gd fmla="*/ 1691217 w 19135506" name="T100"/>
              <a:gd fmla="*/ 1165629 h 3938179" name="T101"/>
              <a:gd fmla="*/ 1780030 w 19135506" name="T102"/>
              <a:gd fmla="*/ 1207465 h 3938179" name="T103"/>
              <a:gd fmla="*/ 1924021 w 19135506" name="T104"/>
              <a:gd fmla="*/ 508659 h 3938179" name="T105"/>
              <a:gd fmla="*/ 2030950 w 19135506" name="T106"/>
              <a:gd fmla="*/ 971353 h 3938179" name="T107"/>
              <a:gd fmla="*/ 2116904 w 19135506" name="T108"/>
              <a:gd fmla="*/ 1152848 h 3938179" name="T109"/>
              <a:gd fmla="*/ 2290064 w 19135506" name="T110"/>
              <a:gd fmla="*/ 965506 h 3938179" name="T111"/>
              <a:gd fmla="*/ 2380981 w 19135506" name="T112"/>
              <a:gd fmla="*/ 966241 h 3938179" name="T113"/>
              <a:gd fmla="*/ 2509756 w 19135506" name="T114"/>
              <a:gd fmla="*/ 1083982 h 3938179" name="T115"/>
              <a:gd fmla="*/ 2660662 w 19135506" name="T116"/>
              <a:gd fmla="*/ 175141 h 3938179"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135506" name="T177"/>
              <a:gd fmla="*/ 0 h 3938179" name="T178"/>
              <a:gd fmla="*/ 19135506 w 19135506" name="T179"/>
              <a:gd fmla="*/ 3938179 h 3938179"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938179" w="19135506">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lnTo>
                  <a:pt x="6319584" y="0"/>
                </a:lnTo>
                <a:close/>
              </a:path>
            </a:pathLst>
          </a:cu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47" name="文本框 44"/>
          <p:cNvSpPr>
            <a:spLocks noChangeArrowheads="1"/>
          </p:cNvSpPr>
          <p:nvPr/>
        </p:nvSpPr>
        <p:spPr bwMode="auto">
          <a:xfrm>
            <a:off x="2245519" y="1362075"/>
            <a:ext cx="132588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itchFamily="34" typeface="微软雅黑"/>
                <a:ea charset="-122" pitchFamily="34" typeface="微软雅黑"/>
                <a:sym charset="-122" panose="02000000000000000000" pitchFamily="2" typeface="方正兰亭黑_GBK"/>
              </a:rPr>
              <a:t>标题文字内容</a:t>
            </a:r>
          </a:p>
        </p:txBody>
      </p:sp>
      <p:sp>
        <p:nvSpPr>
          <p:cNvPr id="48" name="文本框 45"/>
          <p:cNvSpPr>
            <a:spLocks noChangeArrowheads="1"/>
          </p:cNvSpPr>
          <p:nvPr/>
        </p:nvSpPr>
        <p:spPr bwMode="auto">
          <a:xfrm>
            <a:off x="6574630" y="1504950"/>
            <a:ext cx="124968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2100">
                <a:solidFill>
                  <a:schemeClr val="tx2"/>
                </a:solidFill>
                <a:latin charset="-122" pitchFamily="34" typeface="微软雅黑"/>
                <a:ea charset="-122" pitchFamily="34" typeface="微软雅黑"/>
                <a:sym charset="-122" panose="02000000000000000000" pitchFamily="2" typeface="方正兰亭黑_GBK"/>
              </a:rPr>
              <a:t>标题文字</a:t>
            </a:r>
          </a:p>
        </p:txBody>
      </p:sp>
      <p:sp>
        <p:nvSpPr>
          <p:cNvPr id="49" name="文本框 46"/>
          <p:cNvSpPr>
            <a:spLocks noChangeArrowheads="1"/>
          </p:cNvSpPr>
          <p:nvPr/>
        </p:nvSpPr>
        <p:spPr bwMode="auto">
          <a:xfrm>
            <a:off x="3860007" y="1157287"/>
            <a:ext cx="178308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2100">
                <a:solidFill>
                  <a:schemeClr val="bg2"/>
                </a:solidFill>
                <a:latin charset="-122" pitchFamily="34" typeface="微软雅黑"/>
                <a:ea charset="-122" pitchFamily="34" typeface="微软雅黑"/>
                <a:sym charset="-122" panose="02000000000000000000" pitchFamily="2" typeface="方正兰亭黑_GBK"/>
              </a:rPr>
              <a:t>标题文字内容</a:t>
            </a:r>
          </a:p>
        </p:txBody>
      </p:sp>
      <p:sp>
        <p:nvSpPr>
          <p:cNvPr id="50" name="文本框 47"/>
          <p:cNvSpPr>
            <a:spLocks noChangeArrowheads="1"/>
          </p:cNvSpPr>
          <p:nvPr/>
        </p:nvSpPr>
        <p:spPr bwMode="auto">
          <a:xfrm>
            <a:off x="5181601" y="1675210"/>
            <a:ext cx="86868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350">
                <a:solidFill>
                  <a:schemeClr val="bg1"/>
                </a:solidFill>
                <a:latin charset="-122" pitchFamily="34" typeface="微软雅黑"/>
                <a:ea charset="-122" pitchFamily="34" typeface="微软雅黑"/>
                <a:sym charset="-122" panose="02000000000000000000" pitchFamily="2" typeface="方正兰亭黑_GBK"/>
              </a:rPr>
              <a:t>标题文字</a:t>
            </a:r>
          </a:p>
        </p:txBody>
      </p:sp>
      <p:sp>
        <p:nvSpPr>
          <p:cNvPr id="51" name="文本框 48"/>
          <p:cNvSpPr>
            <a:spLocks noChangeArrowheads="1"/>
          </p:cNvSpPr>
          <p:nvPr/>
        </p:nvSpPr>
        <p:spPr bwMode="auto">
          <a:xfrm>
            <a:off x="4617244" y="2191941"/>
            <a:ext cx="132588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itchFamily="34" typeface="微软雅黑"/>
                <a:ea charset="-122" pitchFamily="34" typeface="微软雅黑"/>
                <a:sym charset="-122" panose="02000000000000000000" pitchFamily="2" typeface="方正兰亭黑_GBK"/>
              </a:rPr>
              <a:t>标题文字内容</a:t>
            </a:r>
          </a:p>
        </p:txBody>
      </p:sp>
      <p:sp>
        <p:nvSpPr>
          <p:cNvPr id="52" name="文本框 53"/>
          <p:cNvSpPr>
            <a:spLocks noChangeArrowheads="1"/>
          </p:cNvSpPr>
          <p:nvPr/>
        </p:nvSpPr>
        <p:spPr bwMode="auto">
          <a:xfrm>
            <a:off x="6654405" y="2368153"/>
            <a:ext cx="121158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350">
                <a:solidFill>
                  <a:schemeClr val="accent1"/>
                </a:solidFill>
                <a:latin charset="-122" pitchFamily="34" typeface="微软雅黑"/>
                <a:ea charset="-122" pitchFamily="34" typeface="微软雅黑"/>
                <a:sym charset="-122" panose="02000000000000000000" pitchFamily="2" typeface="方正兰亭黑_GBK"/>
              </a:rPr>
              <a:t>标题文字内容</a:t>
            </a:r>
          </a:p>
        </p:txBody>
      </p:sp>
      <p:sp>
        <p:nvSpPr>
          <p:cNvPr id="53" name="文本框 54"/>
          <p:cNvSpPr>
            <a:spLocks noChangeArrowheads="1"/>
          </p:cNvSpPr>
          <p:nvPr/>
        </p:nvSpPr>
        <p:spPr bwMode="auto">
          <a:xfrm>
            <a:off x="1766888" y="2463403"/>
            <a:ext cx="121158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350">
                <a:solidFill>
                  <a:schemeClr val="accent1"/>
                </a:solidFill>
                <a:latin charset="-122" pitchFamily="34" typeface="微软雅黑"/>
                <a:ea charset="-122" pitchFamily="34" typeface="微软雅黑"/>
                <a:sym charset="-122" panose="02000000000000000000" pitchFamily="2" typeface="方正兰亭黑_GBK"/>
              </a:rPr>
              <a:t>标题文字内容</a:t>
            </a:r>
          </a:p>
        </p:txBody>
      </p:sp>
      <p:sp>
        <p:nvSpPr>
          <p:cNvPr id="54" name="文本框 55"/>
          <p:cNvSpPr>
            <a:spLocks noChangeArrowheads="1"/>
          </p:cNvSpPr>
          <p:nvPr/>
        </p:nvSpPr>
        <p:spPr bwMode="auto">
          <a:xfrm>
            <a:off x="2871788" y="1776412"/>
            <a:ext cx="1325880"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250">
                <a:latin charset="-122" pitchFamily="34" typeface="微软雅黑"/>
                <a:ea charset="-122" pitchFamily="34" typeface="微软雅黑"/>
                <a:sym charset="-122" panose="02000000000000000000" pitchFamily="2" typeface="方正兰亭黑_GBK"/>
              </a:rPr>
              <a:t>标题文字</a:t>
            </a:r>
          </a:p>
        </p:txBody>
      </p:sp>
      <p:sp>
        <p:nvSpPr>
          <p:cNvPr id="55" name="文本框 56"/>
          <p:cNvSpPr>
            <a:spLocks noChangeArrowheads="1"/>
          </p:cNvSpPr>
          <p:nvPr/>
        </p:nvSpPr>
        <p:spPr bwMode="auto">
          <a:xfrm>
            <a:off x="801291" y="1841897"/>
            <a:ext cx="124968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2100">
                <a:solidFill>
                  <a:schemeClr val="bg1"/>
                </a:solidFill>
                <a:latin charset="-122" pitchFamily="34" typeface="微软雅黑"/>
                <a:ea charset="-122" pitchFamily="34" typeface="微软雅黑"/>
                <a:sym charset="-122" panose="02000000000000000000" pitchFamily="2" typeface="方正兰亭黑_GBK"/>
              </a:rPr>
              <a:t>标题文字</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16" name="文本框 15"/>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00583013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46"/>
                                        </p:tgtEl>
                                        <p:attrNameLst>
                                          <p:attrName>style.visibility</p:attrName>
                                        </p:attrNameLst>
                                      </p:cBhvr>
                                      <p:to>
                                        <p:strVal val="visible"/>
                                      </p:to>
                                    </p:set>
                                    <p:animEffect filter="">
                                      <p:cBhvr>
                                        <p:cTn dur="750" id="7"/>
                                        <p:tgtEl>
                                          <p:spTgt spid="46"/>
                                        </p:tgtEl>
                                      </p:cBhvr>
                                    </p:animEffect>
                                  </p:childTnLst>
                                </p:cTn>
                              </p:par>
                            </p:childTnLst>
                          </p:cTn>
                        </p:par>
                        <p:par>
                          <p:cTn fill="hold" id="8" nodeType="afterGroup">
                            <p:stCondLst>
                              <p:cond delay="750"/>
                            </p:stCondLst>
                            <p:childTnLst>
                              <p:par>
                                <p:cTn fill="hold" grpId="0" id="9" nodeType="afterEffect" presetClass="entr" presetID="12" presetSubtype="4">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p:cTn dur="500" id="11"/>
                                        <p:tgtEl>
                                          <p:spTgt spid="54"/>
                                        </p:tgtEl>
                                        <p:attrNameLst>
                                          <p:attrName>ppt_y</p:attrName>
                                        </p:attrNameLst>
                                      </p:cBhvr>
                                      <p:tavLst>
                                        <p:tav tm="0">
                                          <p:val>
                                            <p:strVal val="#ppt_y+#ppt_h*1.125000"/>
                                          </p:val>
                                        </p:tav>
                                        <p:tav tm="100000">
                                          <p:val>
                                            <p:strVal val="#ppt_y"/>
                                          </p:val>
                                        </p:tav>
                                      </p:tavLst>
                                    </p:anim>
                                    <p:animEffect filter="">
                                      <p:cBhvr>
                                        <p:cTn dur="500" id="12"/>
                                        <p:tgtEl>
                                          <p:spTgt spid="54"/>
                                        </p:tgtEl>
                                      </p:cBhvr>
                                    </p:animEffect>
                                  </p:childTnLst>
                                </p:cTn>
                              </p:par>
                              <p:par>
                                <p:cTn fill="hold" grpId="0" id="13" nodeType="withEffect" presetClass="entr" presetID="12" presetSubtype="4">
                                  <p:stCondLst>
                                    <p:cond delay="750"/>
                                  </p:stCondLst>
                                  <p:childTnLst>
                                    <p:set>
                                      <p:cBhvr>
                                        <p:cTn dur="1" fill="hold" id="14">
                                          <p:stCondLst>
                                            <p:cond delay="0"/>
                                          </p:stCondLst>
                                        </p:cTn>
                                        <p:tgtEl>
                                          <p:spTgt spid="55"/>
                                        </p:tgtEl>
                                        <p:attrNameLst>
                                          <p:attrName>style.visibility</p:attrName>
                                        </p:attrNameLst>
                                      </p:cBhvr>
                                      <p:to>
                                        <p:strVal val="visible"/>
                                      </p:to>
                                    </p:set>
                                    <p:anim calcmode="lin" valueType="num">
                                      <p:cBhvr>
                                        <p:cTn dur="500" id="15"/>
                                        <p:tgtEl>
                                          <p:spTgt spid="55"/>
                                        </p:tgtEl>
                                        <p:attrNameLst>
                                          <p:attrName>ppt_y</p:attrName>
                                        </p:attrNameLst>
                                      </p:cBhvr>
                                      <p:tavLst>
                                        <p:tav tm="0">
                                          <p:val>
                                            <p:strVal val="#ppt_y+#ppt_h*1.125000"/>
                                          </p:val>
                                        </p:tav>
                                        <p:tav tm="100000">
                                          <p:val>
                                            <p:strVal val="#ppt_y"/>
                                          </p:val>
                                        </p:tav>
                                      </p:tavLst>
                                    </p:anim>
                                    <p:animEffect filter="">
                                      <p:cBhvr>
                                        <p:cTn dur="500" id="16"/>
                                        <p:tgtEl>
                                          <p:spTgt spid="55"/>
                                        </p:tgtEl>
                                      </p:cBhvr>
                                    </p:animEffect>
                                  </p:childTnLst>
                                </p:cTn>
                              </p:par>
                              <p:par>
                                <p:cTn fill="hold" grpId="0" id="17" nodeType="withEffect" presetClass="entr" presetID="12" presetSubtype="4">
                                  <p:stCondLst>
                                    <p:cond delay="250"/>
                                  </p:stCondLst>
                                  <p:childTnLst>
                                    <p:set>
                                      <p:cBhvr>
                                        <p:cTn dur="1" fill="hold" id="18">
                                          <p:stCondLst>
                                            <p:cond delay="0"/>
                                          </p:stCondLst>
                                        </p:cTn>
                                        <p:tgtEl>
                                          <p:spTgt spid="53"/>
                                        </p:tgtEl>
                                        <p:attrNameLst>
                                          <p:attrName>style.visibility</p:attrName>
                                        </p:attrNameLst>
                                      </p:cBhvr>
                                      <p:to>
                                        <p:strVal val="visible"/>
                                      </p:to>
                                    </p:set>
                                    <p:anim calcmode="lin" valueType="num">
                                      <p:cBhvr>
                                        <p:cTn dur="500" id="19"/>
                                        <p:tgtEl>
                                          <p:spTgt spid="53"/>
                                        </p:tgtEl>
                                        <p:attrNameLst>
                                          <p:attrName>ppt_y</p:attrName>
                                        </p:attrNameLst>
                                      </p:cBhvr>
                                      <p:tavLst>
                                        <p:tav tm="0">
                                          <p:val>
                                            <p:strVal val="#ppt_y+#ppt_h*1.125000"/>
                                          </p:val>
                                        </p:tav>
                                        <p:tav tm="100000">
                                          <p:val>
                                            <p:strVal val="#ppt_y"/>
                                          </p:val>
                                        </p:tav>
                                      </p:tavLst>
                                    </p:anim>
                                    <p:animEffect filter="">
                                      <p:cBhvr>
                                        <p:cTn dur="500" id="20"/>
                                        <p:tgtEl>
                                          <p:spTgt spid="53"/>
                                        </p:tgtEl>
                                      </p:cBhvr>
                                    </p:animEffect>
                                  </p:childTnLst>
                                </p:cTn>
                              </p:par>
                              <p:par>
                                <p:cTn fill="hold" grpId="0" id="21" nodeType="withEffect" presetClass="entr" presetID="12" presetSubtype="4">
                                  <p:stCondLst>
                                    <p:cond delay="500"/>
                                  </p:stCondLst>
                                  <p:childTnLst>
                                    <p:set>
                                      <p:cBhvr>
                                        <p:cTn dur="1" fill="hold" id="22">
                                          <p:stCondLst>
                                            <p:cond delay="0"/>
                                          </p:stCondLst>
                                        </p:cTn>
                                        <p:tgtEl>
                                          <p:spTgt spid="47"/>
                                        </p:tgtEl>
                                        <p:attrNameLst>
                                          <p:attrName>style.visibility</p:attrName>
                                        </p:attrNameLst>
                                      </p:cBhvr>
                                      <p:to>
                                        <p:strVal val="visible"/>
                                      </p:to>
                                    </p:set>
                                    <p:anim calcmode="lin" valueType="num">
                                      <p:cBhvr>
                                        <p:cTn dur="500" id="23"/>
                                        <p:tgtEl>
                                          <p:spTgt spid="47"/>
                                        </p:tgtEl>
                                        <p:attrNameLst>
                                          <p:attrName>ppt_y</p:attrName>
                                        </p:attrNameLst>
                                      </p:cBhvr>
                                      <p:tavLst>
                                        <p:tav tm="0">
                                          <p:val>
                                            <p:strVal val="#ppt_y+#ppt_h*1.125000"/>
                                          </p:val>
                                        </p:tav>
                                        <p:tav tm="100000">
                                          <p:val>
                                            <p:strVal val="#ppt_y"/>
                                          </p:val>
                                        </p:tav>
                                      </p:tavLst>
                                    </p:anim>
                                    <p:animEffect filter="">
                                      <p:cBhvr>
                                        <p:cTn dur="500" id="24"/>
                                        <p:tgtEl>
                                          <p:spTgt spid="47"/>
                                        </p:tgtEl>
                                      </p:cBhvr>
                                    </p:animEffect>
                                  </p:childTnLst>
                                </p:cTn>
                              </p:par>
                              <p:par>
                                <p:cTn fill="hold" grpId="0" id="25" nodeType="withEffect" presetClass="entr" presetID="12" presetSubtype="4">
                                  <p:stCondLst>
                                    <p:cond delay="500"/>
                                  </p:stCondLst>
                                  <p:childTnLst>
                                    <p:set>
                                      <p:cBhvr>
                                        <p:cTn dur="1" fill="hold" id="26">
                                          <p:stCondLst>
                                            <p:cond delay="0"/>
                                          </p:stCondLst>
                                        </p:cTn>
                                        <p:tgtEl>
                                          <p:spTgt spid="49"/>
                                        </p:tgtEl>
                                        <p:attrNameLst>
                                          <p:attrName>style.visibility</p:attrName>
                                        </p:attrNameLst>
                                      </p:cBhvr>
                                      <p:to>
                                        <p:strVal val="visible"/>
                                      </p:to>
                                    </p:set>
                                    <p:anim calcmode="lin" valueType="num">
                                      <p:cBhvr>
                                        <p:cTn dur="500" id="27"/>
                                        <p:tgtEl>
                                          <p:spTgt spid="49"/>
                                        </p:tgtEl>
                                        <p:attrNameLst>
                                          <p:attrName>ppt_y</p:attrName>
                                        </p:attrNameLst>
                                      </p:cBhvr>
                                      <p:tavLst>
                                        <p:tav tm="0">
                                          <p:val>
                                            <p:strVal val="#ppt_y+#ppt_h*1.125000"/>
                                          </p:val>
                                        </p:tav>
                                        <p:tav tm="100000">
                                          <p:val>
                                            <p:strVal val="#ppt_y"/>
                                          </p:val>
                                        </p:tav>
                                      </p:tavLst>
                                    </p:anim>
                                    <p:animEffect filter="">
                                      <p:cBhvr>
                                        <p:cTn dur="500" id="28"/>
                                        <p:tgtEl>
                                          <p:spTgt spid="49"/>
                                        </p:tgtEl>
                                      </p:cBhvr>
                                    </p:animEffect>
                                  </p:childTnLst>
                                </p:cTn>
                              </p:par>
                              <p:par>
                                <p:cTn fill="hold" grpId="0" id="29" nodeType="withEffect" presetClass="entr" presetID="12" presetSubtype="4">
                                  <p:stCondLst>
                                    <p:cond delay="500"/>
                                  </p:stCondLst>
                                  <p:childTnLst>
                                    <p:set>
                                      <p:cBhvr>
                                        <p:cTn dur="1" fill="hold" id="30">
                                          <p:stCondLst>
                                            <p:cond delay="0"/>
                                          </p:stCondLst>
                                        </p:cTn>
                                        <p:tgtEl>
                                          <p:spTgt spid="50"/>
                                        </p:tgtEl>
                                        <p:attrNameLst>
                                          <p:attrName>style.visibility</p:attrName>
                                        </p:attrNameLst>
                                      </p:cBhvr>
                                      <p:to>
                                        <p:strVal val="visible"/>
                                      </p:to>
                                    </p:set>
                                    <p:anim calcmode="lin" valueType="num">
                                      <p:cBhvr>
                                        <p:cTn dur="500" id="31"/>
                                        <p:tgtEl>
                                          <p:spTgt spid="50"/>
                                        </p:tgtEl>
                                        <p:attrNameLst>
                                          <p:attrName>ppt_y</p:attrName>
                                        </p:attrNameLst>
                                      </p:cBhvr>
                                      <p:tavLst>
                                        <p:tav tm="0">
                                          <p:val>
                                            <p:strVal val="#ppt_y+#ppt_h*1.125000"/>
                                          </p:val>
                                        </p:tav>
                                        <p:tav tm="100000">
                                          <p:val>
                                            <p:strVal val="#ppt_y"/>
                                          </p:val>
                                        </p:tav>
                                      </p:tavLst>
                                    </p:anim>
                                    <p:animEffect filter="">
                                      <p:cBhvr>
                                        <p:cTn dur="500" id="32"/>
                                        <p:tgtEl>
                                          <p:spTgt spid="50"/>
                                        </p:tgtEl>
                                      </p:cBhvr>
                                    </p:animEffect>
                                  </p:childTnLst>
                                </p:cTn>
                              </p:par>
                              <p:par>
                                <p:cTn fill="hold" grpId="0" id="33" nodeType="withEffect" presetClass="entr" presetID="12" presetSubtype="4">
                                  <p:stCondLst>
                                    <p:cond delay="1000"/>
                                  </p:stCondLst>
                                  <p:childTnLst>
                                    <p:set>
                                      <p:cBhvr>
                                        <p:cTn dur="1" fill="hold" id="34">
                                          <p:stCondLst>
                                            <p:cond delay="0"/>
                                          </p:stCondLst>
                                        </p:cTn>
                                        <p:tgtEl>
                                          <p:spTgt spid="48"/>
                                        </p:tgtEl>
                                        <p:attrNameLst>
                                          <p:attrName>style.visibility</p:attrName>
                                        </p:attrNameLst>
                                      </p:cBhvr>
                                      <p:to>
                                        <p:strVal val="visible"/>
                                      </p:to>
                                    </p:set>
                                    <p:anim calcmode="lin" valueType="num">
                                      <p:cBhvr>
                                        <p:cTn dur="500" id="35"/>
                                        <p:tgtEl>
                                          <p:spTgt spid="48"/>
                                        </p:tgtEl>
                                        <p:attrNameLst>
                                          <p:attrName>ppt_y</p:attrName>
                                        </p:attrNameLst>
                                      </p:cBhvr>
                                      <p:tavLst>
                                        <p:tav tm="0">
                                          <p:val>
                                            <p:strVal val="#ppt_y+#ppt_h*1.125000"/>
                                          </p:val>
                                        </p:tav>
                                        <p:tav tm="100000">
                                          <p:val>
                                            <p:strVal val="#ppt_y"/>
                                          </p:val>
                                        </p:tav>
                                      </p:tavLst>
                                    </p:anim>
                                    <p:animEffect filter="">
                                      <p:cBhvr>
                                        <p:cTn dur="500" id="36"/>
                                        <p:tgtEl>
                                          <p:spTgt spid="48"/>
                                        </p:tgtEl>
                                      </p:cBhvr>
                                    </p:animEffect>
                                  </p:childTnLst>
                                </p:cTn>
                              </p:par>
                              <p:par>
                                <p:cTn fill="hold" grpId="0" id="37" nodeType="withEffect" presetClass="entr" presetID="12" presetSubtype="4">
                                  <p:stCondLst>
                                    <p:cond delay="1000"/>
                                  </p:stCondLst>
                                  <p:childTnLst>
                                    <p:set>
                                      <p:cBhvr>
                                        <p:cTn dur="1" fill="hold" id="38">
                                          <p:stCondLst>
                                            <p:cond delay="0"/>
                                          </p:stCondLst>
                                        </p:cTn>
                                        <p:tgtEl>
                                          <p:spTgt spid="51"/>
                                        </p:tgtEl>
                                        <p:attrNameLst>
                                          <p:attrName>style.visibility</p:attrName>
                                        </p:attrNameLst>
                                      </p:cBhvr>
                                      <p:to>
                                        <p:strVal val="visible"/>
                                      </p:to>
                                    </p:set>
                                    <p:anim calcmode="lin" valueType="num">
                                      <p:cBhvr>
                                        <p:cTn dur="500" id="39"/>
                                        <p:tgtEl>
                                          <p:spTgt spid="51"/>
                                        </p:tgtEl>
                                        <p:attrNameLst>
                                          <p:attrName>ppt_y</p:attrName>
                                        </p:attrNameLst>
                                      </p:cBhvr>
                                      <p:tavLst>
                                        <p:tav tm="0">
                                          <p:val>
                                            <p:strVal val="#ppt_y+#ppt_h*1.125000"/>
                                          </p:val>
                                        </p:tav>
                                        <p:tav tm="100000">
                                          <p:val>
                                            <p:strVal val="#ppt_y"/>
                                          </p:val>
                                        </p:tav>
                                      </p:tavLst>
                                    </p:anim>
                                    <p:animEffect filter="">
                                      <p:cBhvr>
                                        <p:cTn dur="500" id="40"/>
                                        <p:tgtEl>
                                          <p:spTgt spid="51"/>
                                        </p:tgtEl>
                                      </p:cBhvr>
                                    </p:animEffect>
                                  </p:childTnLst>
                                </p:cTn>
                              </p:par>
                              <p:par>
                                <p:cTn fill="hold" grpId="0" id="41" nodeType="withEffect" presetClass="entr" presetID="12" presetSubtype="4">
                                  <p:stCondLst>
                                    <p:cond delay="1250"/>
                                  </p:stCondLst>
                                  <p:childTnLst>
                                    <p:set>
                                      <p:cBhvr>
                                        <p:cTn dur="1" fill="hold" id="42">
                                          <p:stCondLst>
                                            <p:cond delay="0"/>
                                          </p:stCondLst>
                                        </p:cTn>
                                        <p:tgtEl>
                                          <p:spTgt spid="52"/>
                                        </p:tgtEl>
                                        <p:attrNameLst>
                                          <p:attrName>style.visibility</p:attrName>
                                        </p:attrNameLst>
                                      </p:cBhvr>
                                      <p:to>
                                        <p:strVal val="visible"/>
                                      </p:to>
                                    </p:set>
                                    <p:anim calcmode="lin" valueType="num">
                                      <p:cBhvr>
                                        <p:cTn dur="500" id="43"/>
                                        <p:tgtEl>
                                          <p:spTgt spid="52"/>
                                        </p:tgtEl>
                                        <p:attrNameLst>
                                          <p:attrName>ppt_y</p:attrName>
                                        </p:attrNameLst>
                                      </p:cBhvr>
                                      <p:tavLst>
                                        <p:tav tm="0">
                                          <p:val>
                                            <p:strVal val="#ppt_y+#ppt_h*1.125000"/>
                                          </p:val>
                                        </p:tav>
                                        <p:tav tm="100000">
                                          <p:val>
                                            <p:strVal val="#ppt_y"/>
                                          </p:val>
                                        </p:tav>
                                      </p:tavLst>
                                    </p:anim>
                                    <p:animEffect filter="">
                                      <p:cBhvr>
                                        <p:cTn dur="500" id="44"/>
                                        <p:tgtEl>
                                          <p:spTgt spid="52"/>
                                        </p:tgtEl>
                                      </p:cBhvr>
                                    </p:animEffect>
                                  </p:childTnLst>
                                </p:cTn>
                              </p:par>
                            </p:childTnLst>
                          </p:cTn>
                        </p:par>
                        <p:par>
                          <p:cTn fill="hold" id="45" nodeType="afterGroup">
                            <p:stCondLst>
                              <p:cond delay="2500"/>
                            </p:stCondLst>
                            <p:childTnLst>
                              <p:par>
                                <p:cTn fill="hold" grpId="0" id="46" nodeType="afterEffect" presetClass="entr" presetID="16" presetSubtype="37">
                                  <p:stCondLst>
                                    <p:cond delay="0"/>
                                  </p:stCondLst>
                                  <p:childTnLst>
                                    <p:set>
                                      <p:cBhvr>
                                        <p:cTn dur="1" fill="hold" id="47">
                                          <p:stCondLst>
                                            <p:cond delay="0"/>
                                          </p:stCondLst>
                                        </p:cTn>
                                        <p:tgtEl>
                                          <p:spTgt spid="45"/>
                                        </p:tgtEl>
                                        <p:attrNameLst>
                                          <p:attrName>style.visibility</p:attrName>
                                        </p:attrNameLst>
                                      </p:cBhvr>
                                      <p:to>
                                        <p:strVal val="visible"/>
                                      </p:to>
                                    </p:set>
                                    <p:animEffect filter="">
                                      <p:cBhvr>
                                        <p:cTn dur="500" id="4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51"/>
      <p:bldP grpId="0" spid="52"/>
      <p:bldP grpId="0" spid="53"/>
      <p:bldP grpId="0" spid="54"/>
      <p:bldP grpId="0" spid="55"/>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4" name="组合 43"/>
          <p:cNvGrpSpPr/>
          <p:nvPr/>
        </p:nvGrpSpPr>
        <p:grpSpPr>
          <a:xfrm>
            <a:off x="3061295" y="2994768"/>
            <a:ext cx="516488" cy="939403"/>
            <a:chOff x="4140330" y="4202620"/>
            <a:chExt cx="690184" cy="1252671"/>
          </a:xfrm>
        </p:grpSpPr>
        <p:sp>
          <p:nvSpPr>
            <p:cNvPr id="45" name="矩形 44"/>
            <p:cNvSpPr/>
            <p:nvPr/>
          </p:nvSpPr>
          <p:spPr>
            <a:xfrm>
              <a:off x="4214151" y="4202620"/>
              <a:ext cx="542543" cy="1252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itchFamily="34" typeface="微软雅黑"/>
                <a:ea charset="-122" pitchFamily="34" typeface="微软雅黑"/>
              </a:endParaRPr>
            </a:p>
          </p:txBody>
        </p:sp>
        <p:sp>
          <p:nvSpPr>
            <p:cNvPr id="46" name="TextBox 8"/>
            <p:cNvSpPr txBox="1">
              <a:spLocks noChangeArrowheads="1"/>
            </p:cNvSpPr>
            <p:nvPr/>
          </p:nvSpPr>
          <p:spPr bwMode="auto">
            <a:xfrm>
              <a:off x="4154276" y="4202621"/>
              <a:ext cx="662295" cy="3657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200">
                  <a:solidFill>
                    <a:schemeClr val="accent2"/>
                  </a:solidFill>
                  <a:latin charset="-122" pitchFamily="34" typeface="微软雅黑"/>
                  <a:ea charset="-122" pitchFamily="34" typeface="微软雅黑"/>
                </a:rPr>
                <a:t>40%</a:t>
              </a:r>
            </a:p>
          </p:txBody>
        </p:sp>
      </p:grpSp>
      <p:grpSp>
        <p:nvGrpSpPr>
          <p:cNvPr id="47" name="组合 46"/>
          <p:cNvGrpSpPr/>
          <p:nvPr/>
        </p:nvGrpSpPr>
        <p:grpSpPr>
          <a:xfrm>
            <a:off x="3466108" y="2170856"/>
            <a:ext cx="516488" cy="1763315"/>
            <a:chOff x="4679972" y="3103682"/>
            <a:chExt cx="690184" cy="2351611"/>
          </a:xfrm>
        </p:grpSpPr>
        <p:sp>
          <p:nvSpPr>
            <p:cNvPr id="48" name="矩形 47"/>
            <p:cNvSpPr/>
            <p:nvPr/>
          </p:nvSpPr>
          <p:spPr>
            <a:xfrm>
              <a:off x="4753794" y="3103682"/>
              <a:ext cx="542543" cy="23516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itchFamily="34" typeface="微软雅黑"/>
                <a:ea charset="-122" pitchFamily="34" typeface="微软雅黑"/>
              </a:endParaRPr>
            </a:p>
          </p:txBody>
        </p:sp>
        <p:sp>
          <p:nvSpPr>
            <p:cNvPr id="49" name="TextBox 9"/>
            <p:cNvSpPr txBox="1">
              <a:spLocks noChangeArrowheads="1"/>
            </p:cNvSpPr>
            <p:nvPr/>
          </p:nvSpPr>
          <p:spPr bwMode="auto">
            <a:xfrm>
              <a:off x="4693917" y="3103682"/>
              <a:ext cx="662295" cy="3658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200">
                  <a:solidFill>
                    <a:schemeClr val="accent2"/>
                  </a:solidFill>
                  <a:latin charset="-122" pitchFamily="34" typeface="微软雅黑"/>
                  <a:ea charset="-122" pitchFamily="34" typeface="微软雅黑"/>
                </a:rPr>
                <a:t>70%</a:t>
              </a:r>
            </a:p>
          </p:txBody>
        </p:sp>
      </p:grpSp>
      <p:grpSp>
        <p:nvGrpSpPr>
          <p:cNvPr id="50" name="组合 49"/>
          <p:cNvGrpSpPr/>
          <p:nvPr/>
        </p:nvGrpSpPr>
        <p:grpSpPr>
          <a:xfrm>
            <a:off x="1687908" y="3198365"/>
            <a:ext cx="516488" cy="735806"/>
            <a:chOff x="2310258" y="4473892"/>
            <a:chExt cx="688166" cy="981400"/>
          </a:xfrm>
        </p:grpSpPr>
        <p:sp>
          <p:nvSpPr>
            <p:cNvPr id="51" name="矩形 50"/>
            <p:cNvSpPr/>
            <p:nvPr/>
          </p:nvSpPr>
          <p:spPr>
            <a:xfrm>
              <a:off x="2383069" y="4473892"/>
              <a:ext cx="542543" cy="9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itchFamily="34" typeface="微软雅黑"/>
                <a:ea charset="-122" pitchFamily="34" typeface="微软雅黑"/>
              </a:endParaRPr>
            </a:p>
          </p:txBody>
        </p:sp>
        <p:sp>
          <p:nvSpPr>
            <p:cNvPr id="52" name="TextBox 14"/>
            <p:cNvSpPr txBox="1">
              <a:spLocks noChangeArrowheads="1"/>
            </p:cNvSpPr>
            <p:nvPr/>
          </p:nvSpPr>
          <p:spPr bwMode="auto">
            <a:xfrm>
              <a:off x="2324162" y="4473893"/>
              <a:ext cx="660358" cy="365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200">
                  <a:solidFill>
                    <a:schemeClr val="accent2"/>
                  </a:solidFill>
                  <a:latin charset="-122" pitchFamily="34" typeface="微软雅黑"/>
                  <a:ea charset="-122" pitchFamily="34" typeface="微软雅黑"/>
                </a:rPr>
                <a:t>30%</a:t>
              </a:r>
            </a:p>
          </p:txBody>
        </p:sp>
      </p:grpSp>
      <p:grpSp>
        <p:nvGrpSpPr>
          <p:cNvPr id="53" name="组合 52"/>
          <p:cNvGrpSpPr/>
          <p:nvPr/>
        </p:nvGrpSpPr>
        <p:grpSpPr>
          <a:xfrm>
            <a:off x="2092720" y="2385168"/>
            <a:ext cx="516488" cy="1549003"/>
            <a:chOff x="2849902" y="3388806"/>
            <a:chExt cx="688166" cy="2066485"/>
          </a:xfrm>
        </p:grpSpPr>
        <p:sp>
          <p:nvSpPr>
            <p:cNvPr id="54" name="矩形 53"/>
            <p:cNvSpPr/>
            <p:nvPr/>
          </p:nvSpPr>
          <p:spPr>
            <a:xfrm>
              <a:off x="2922713" y="3388806"/>
              <a:ext cx="542543" cy="20664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itchFamily="34" typeface="微软雅黑"/>
                <a:ea charset="-122" pitchFamily="34" typeface="微软雅黑"/>
              </a:endParaRPr>
            </a:p>
          </p:txBody>
        </p:sp>
        <p:sp>
          <p:nvSpPr>
            <p:cNvPr id="55" name="TextBox 15"/>
            <p:cNvSpPr txBox="1">
              <a:spLocks noChangeArrowheads="1"/>
            </p:cNvSpPr>
            <p:nvPr/>
          </p:nvSpPr>
          <p:spPr bwMode="auto">
            <a:xfrm>
              <a:off x="2863806" y="3388807"/>
              <a:ext cx="660358" cy="36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200">
                  <a:solidFill>
                    <a:schemeClr val="accent2"/>
                  </a:solidFill>
                  <a:latin charset="-122" pitchFamily="34" typeface="微软雅黑"/>
                  <a:ea charset="-122" pitchFamily="34" typeface="微软雅黑"/>
                </a:rPr>
                <a:t>60%</a:t>
              </a:r>
            </a:p>
          </p:txBody>
        </p:sp>
      </p:grpSp>
      <p:grpSp>
        <p:nvGrpSpPr>
          <p:cNvPr id="56" name="组合 55"/>
          <p:cNvGrpSpPr/>
          <p:nvPr/>
        </p:nvGrpSpPr>
        <p:grpSpPr>
          <a:xfrm>
            <a:off x="4434677" y="2642343"/>
            <a:ext cx="516488" cy="1291828"/>
            <a:chOff x="5972422" y="3731944"/>
            <a:chExt cx="688166" cy="1723349"/>
          </a:xfrm>
        </p:grpSpPr>
        <p:sp>
          <p:nvSpPr>
            <p:cNvPr id="57" name="矩形 56"/>
            <p:cNvSpPr/>
            <p:nvPr/>
          </p:nvSpPr>
          <p:spPr>
            <a:xfrm>
              <a:off x="6045233" y="3736709"/>
              <a:ext cx="542543" cy="17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itchFamily="34" typeface="微软雅黑"/>
                <a:ea charset="-122" pitchFamily="34" typeface="微软雅黑"/>
              </a:endParaRPr>
            </a:p>
          </p:txBody>
        </p:sp>
        <p:sp>
          <p:nvSpPr>
            <p:cNvPr id="58" name="TextBox 20"/>
            <p:cNvSpPr txBox="1">
              <a:spLocks noChangeArrowheads="1"/>
            </p:cNvSpPr>
            <p:nvPr/>
          </p:nvSpPr>
          <p:spPr bwMode="auto">
            <a:xfrm>
              <a:off x="5986326" y="3731944"/>
              <a:ext cx="660358" cy="365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200">
                  <a:solidFill>
                    <a:schemeClr val="accent2"/>
                  </a:solidFill>
                  <a:latin charset="-122" pitchFamily="34" typeface="微软雅黑"/>
                  <a:ea charset="-122" pitchFamily="34" typeface="微软雅黑"/>
                </a:rPr>
                <a:t>50%</a:t>
              </a:r>
            </a:p>
          </p:txBody>
        </p:sp>
      </p:grpSp>
      <p:grpSp>
        <p:nvGrpSpPr>
          <p:cNvPr id="59" name="组合 58"/>
          <p:cNvGrpSpPr/>
          <p:nvPr/>
        </p:nvGrpSpPr>
        <p:grpSpPr>
          <a:xfrm>
            <a:off x="4846633" y="1842243"/>
            <a:ext cx="516488" cy="2091928"/>
            <a:chOff x="6512064" y="2665416"/>
            <a:chExt cx="688166" cy="2789875"/>
          </a:xfrm>
        </p:grpSpPr>
        <p:sp>
          <p:nvSpPr>
            <p:cNvPr id="60" name="矩形 59"/>
            <p:cNvSpPr/>
            <p:nvPr/>
          </p:nvSpPr>
          <p:spPr>
            <a:xfrm>
              <a:off x="6584876" y="2665416"/>
              <a:ext cx="542543" cy="2789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itchFamily="34" typeface="微软雅黑"/>
                <a:ea charset="-122" pitchFamily="34" typeface="微软雅黑"/>
              </a:endParaRPr>
            </a:p>
          </p:txBody>
        </p:sp>
        <p:sp>
          <p:nvSpPr>
            <p:cNvPr id="61" name="TextBox 21"/>
            <p:cNvSpPr txBox="1">
              <a:spLocks noChangeArrowheads="1"/>
            </p:cNvSpPr>
            <p:nvPr/>
          </p:nvSpPr>
          <p:spPr bwMode="auto">
            <a:xfrm>
              <a:off x="6525968" y="2665417"/>
              <a:ext cx="660358" cy="3658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200">
                  <a:solidFill>
                    <a:schemeClr val="accent2"/>
                  </a:solidFill>
                  <a:latin charset="-122" pitchFamily="34" typeface="微软雅黑"/>
                  <a:ea charset="-122" pitchFamily="34" typeface="微软雅黑"/>
                </a:rPr>
                <a:t>80%</a:t>
              </a:r>
            </a:p>
          </p:txBody>
        </p:sp>
      </p:grpSp>
      <p:grpSp>
        <p:nvGrpSpPr>
          <p:cNvPr id="62" name="组合 61"/>
          <p:cNvGrpSpPr/>
          <p:nvPr/>
        </p:nvGrpSpPr>
        <p:grpSpPr>
          <a:xfrm>
            <a:off x="5807468" y="2374452"/>
            <a:ext cx="516488" cy="1559719"/>
            <a:chOff x="7803503" y="3374953"/>
            <a:chExt cx="688166" cy="2080340"/>
          </a:xfrm>
        </p:grpSpPr>
        <p:sp>
          <p:nvSpPr>
            <p:cNvPr id="63" name="矩形 62"/>
            <p:cNvSpPr/>
            <p:nvPr/>
          </p:nvSpPr>
          <p:spPr>
            <a:xfrm>
              <a:off x="7876314" y="3389246"/>
              <a:ext cx="542543" cy="2066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itchFamily="34" typeface="微软雅黑"/>
                <a:ea charset="-122" pitchFamily="34" typeface="微软雅黑"/>
              </a:endParaRPr>
            </a:p>
          </p:txBody>
        </p:sp>
        <p:sp>
          <p:nvSpPr>
            <p:cNvPr id="64" name="TextBox 26"/>
            <p:cNvSpPr txBox="1">
              <a:spLocks noChangeArrowheads="1"/>
            </p:cNvSpPr>
            <p:nvPr/>
          </p:nvSpPr>
          <p:spPr bwMode="auto">
            <a:xfrm>
              <a:off x="7817407" y="3374953"/>
              <a:ext cx="660358" cy="365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200">
                  <a:solidFill>
                    <a:schemeClr val="accent2"/>
                  </a:solidFill>
                  <a:latin charset="-122" pitchFamily="34" typeface="微软雅黑"/>
                  <a:ea charset="-122" pitchFamily="34" typeface="微软雅黑"/>
                </a:rPr>
                <a:t>60%</a:t>
              </a:r>
            </a:p>
          </p:txBody>
        </p:sp>
      </p:grpSp>
      <p:grpSp>
        <p:nvGrpSpPr>
          <p:cNvPr id="65" name="组合 64"/>
          <p:cNvGrpSpPr/>
          <p:nvPr/>
        </p:nvGrpSpPr>
        <p:grpSpPr>
          <a:xfrm>
            <a:off x="6212280" y="1589831"/>
            <a:ext cx="516488" cy="2344340"/>
            <a:chOff x="8343147" y="2328678"/>
            <a:chExt cx="688166" cy="3126615"/>
          </a:xfrm>
        </p:grpSpPr>
        <p:sp>
          <p:nvSpPr>
            <p:cNvPr id="66" name="矩形 65"/>
            <p:cNvSpPr/>
            <p:nvPr/>
          </p:nvSpPr>
          <p:spPr>
            <a:xfrm>
              <a:off x="8415958" y="2328678"/>
              <a:ext cx="542543" cy="3126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itchFamily="34" typeface="微软雅黑"/>
                <a:ea charset="-122" pitchFamily="34" typeface="微软雅黑"/>
              </a:endParaRPr>
            </a:p>
          </p:txBody>
        </p:sp>
        <p:sp>
          <p:nvSpPr>
            <p:cNvPr id="67" name="TextBox 27"/>
            <p:cNvSpPr txBox="1">
              <a:spLocks noChangeArrowheads="1"/>
            </p:cNvSpPr>
            <p:nvPr/>
          </p:nvSpPr>
          <p:spPr bwMode="auto">
            <a:xfrm>
              <a:off x="8357052" y="2328678"/>
              <a:ext cx="660358" cy="3658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200">
                  <a:solidFill>
                    <a:schemeClr val="accent2"/>
                  </a:solidFill>
                  <a:latin charset="-122" pitchFamily="34" typeface="微软雅黑"/>
                  <a:ea charset="-122" pitchFamily="34" typeface="微软雅黑"/>
                </a:rPr>
                <a:t>90%</a:t>
              </a:r>
            </a:p>
          </p:txBody>
        </p:sp>
      </p:grpSp>
      <p:grpSp>
        <p:nvGrpSpPr>
          <p:cNvPr id="68" name="组合 67"/>
          <p:cNvGrpSpPr/>
          <p:nvPr/>
        </p:nvGrpSpPr>
        <p:grpSpPr>
          <a:xfrm>
            <a:off x="7181449" y="2102990"/>
            <a:ext cx="516488" cy="1831181"/>
            <a:chOff x="9634585" y="3013258"/>
            <a:chExt cx="688166" cy="2442035"/>
          </a:xfrm>
        </p:grpSpPr>
        <p:sp>
          <p:nvSpPr>
            <p:cNvPr id="69" name="矩形 68"/>
            <p:cNvSpPr/>
            <p:nvPr/>
          </p:nvSpPr>
          <p:spPr>
            <a:xfrm>
              <a:off x="9707396" y="3013258"/>
              <a:ext cx="542543" cy="244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itchFamily="34" typeface="微软雅黑"/>
                <a:ea charset="-122" pitchFamily="34" typeface="微软雅黑"/>
              </a:endParaRPr>
            </a:p>
          </p:txBody>
        </p:sp>
        <p:sp>
          <p:nvSpPr>
            <p:cNvPr id="70" name="TextBox 32"/>
            <p:cNvSpPr txBox="1">
              <a:spLocks noChangeArrowheads="1"/>
            </p:cNvSpPr>
            <p:nvPr/>
          </p:nvSpPr>
          <p:spPr bwMode="auto">
            <a:xfrm>
              <a:off x="9648489" y="3013258"/>
              <a:ext cx="660358" cy="365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200">
                  <a:solidFill>
                    <a:schemeClr val="accent2"/>
                  </a:solidFill>
                  <a:latin charset="-122" pitchFamily="34" typeface="微软雅黑"/>
                  <a:ea charset="-122" pitchFamily="34" typeface="微软雅黑"/>
                </a:rPr>
                <a:t>70%</a:t>
              </a:r>
            </a:p>
          </p:txBody>
        </p:sp>
      </p:grpSp>
      <p:grpSp>
        <p:nvGrpSpPr>
          <p:cNvPr id="71" name="组合 70"/>
          <p:cNvGrpSpPr/>
          <p:nvPr/>
        </p:nvGrpSpPr>
        <p:grpSpPr>
          <a:xfrm>
            <a:off x="7539567" y="1356468"/>
            <a:ext cx="611065" cy="2577703"/>
            <a:chOff x="10093570" y="2018409"/>
            <a:chExt cx="813597" cy="3436883"/>
          </a:xfrm>
        </p:grpSpPr>
        <p:sp>
          <p:nvSpPr>
            <p:cNvPr id="72" name="矩形 71"/>
            <p:cNvSpPr/>
            <p:nvPr/>
          </p:nvSpPr>
          <p:spPr>
            <a:xfrm>
              <a:off x="10228499" y="2018409"/>
              <a:ext cx="543739" cy="343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accent2"/>
                </a:solidFill>
                <a:latin charset="-122" pitchFamily="34" typeface="微软雅黑"/>
                <a:ea charset="-122" pitchFamily="34" typeface="微软雅黑"/>
              </a:endParaRPr>
            </a:p>
          </p:txBody>
        </p:sp>
        <p:sp>
          <p:nvSpPr>
            <p:cNvPr id="73" name="TextBox 33"/>
            <p:cNvSpPr txBox="1">
              <a:spLocks noChangeArrowheads="1"/>
            </p:cNvSpPr>
            <p:nvPr/>
          </p:nvSpPr>
          <p:spPr bwMode="auto">
            <a:xfrm>
              <a:off x="10111243" y="2018596"/>
              <a:ext cx="778251" cy="3657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200">
                  <a:solidFill>
                    <a:schemeClr val="accent2"/>
                  </a:solidFill>
                  <a:latin charset="-122" pitchFamily="34" typeface="微软雅黑"/>
                  <a:ea charset="-122" pitchFamily="34" typeface="微软雅黑"/>
                </a:rPr>
                <a:t>100%</a:t>
              </a:r>
            </a:p>
          </p:txBody>
        </p:sp>
      </p:grpSp>
      <p:cxnSp>
        <p:nvCxnSpPr>
          <p:cNvPr id="74" name="直接连接符 73"/>
          <p:cNvCxnSpPr/>
          <p:nvPr/>
        </p:nvCxnSpPr>
        <p:spPr>
          <a:xfrm flipH="1">
            <a:off x="1236539" y="1592211"/>
            <a:ext cx="0" cy="196691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5" name="TextBox 35"/>
          <p:cNvSpPr txBox="1"/>
          <p:nvPr/>
        </p:nvSpPr>
        <p:spPr>
          <a:xfrm>
            <a:off x="1071544" y="3643888"/>
            <a:ext cx="519430" cy="365760"/>
          </a:xfrm>
          <a:prstGeom prst="rect">
            <a:avLst/>
          </a:prstGeom>
          <a:noFill/>
        </p:spPr>
        <p:txBody>
          <a:bodyPr wrap="none">
            <a:spAutoFit/>
          </a:bodyPr>
          <a:lstStyle/>
          <a:p>
            <a:pPr eaLnBrk="1" fontAlgn="auto" hangingPunct="1">
              <a:spcBef>
                <a:spcPct val="0"/>
              </a:spcBef>
              <a:spcAft>
                <a:spcPct val="0"/>
              </a:spcAft>
              <a:defRPr/>
            </a:pPr>
            <a:r>
              <a:rPr altLang="zh-CN" lang="en-US">
                <a:solidFill>
                  <a:schemeClr val="accent1"/>
                </a:solidFill>
                <a:latin charset="-122" pitchFamily="34" typeface="微软雅黑"/>
                <a:ea charset="-122" pitchFamily="34" typeface="微软雅黑"/>
              </a:rPr>
              <a:t>0%</a:t>
            </a:r>
          </a:p>
        </p:txBody>
      </p:sp>
      <p:sp>
        <p:nvSpPr>
          <p:cNvPr id="76" name="TextBox 36"/>
          <p:cNvSpPr txBox="1"/>
          <p:nvPr/>
        </p:nvSpPr>
        <p:spPr>
          <a:xfrm>
            <a:off x="1016240" y="1306624"/>
            <a:ext cx="786130" cy="365760"/>
          </a:xfrm>
          <a:prstGeom prst="rect">
            <a:avLst/>
          </a:prstGeom>
          <a:noFill/>
        </p:spPr>
        <p:txBody>
          <a:bodyPr wrap="none">
            <a:spAutoFit/>
          </a:bodyPr>
          <a:lstStyle/>
          <a:p>
            <a:pPr eaLnBrk="1" fontAlgn="auto" hangingPunct="1">
              <a:spcBef>
                <a:spcPct val="0"/>
              </a:spcBef>
              <a:spcAft>
                <a:spcPct val="0"/>
              </a:spcAft>
              <a:defRPr/>
            </a:pPr>
            <a:r>
              <a:rPr altLang="zh-CN" lang="en-US">
                <a:solidFill>
                  <a:schemeClr val="accent1"/>
                </a:solidFill>
                <a:latin charset="-122" pitchFamily="34" typeface="微软雅黑"/>
                <a:ea charset="-122" pitchFamily="34" typeface="微软雅黑"/>
              </a:rPr>
              <a:t>100%</a:t>
            </a:r>
          </a:p>
        </p:txBody>
      </p:sp>
      <p:cxnSp>
        <p:nvCxnSpPr>
          <p:cNvPr id="77" name="直接连接符 76"/>
          <p:cNvCxnSpPr/>
          <p:nvPr/>
        </p:nvCxnSpPr>
        <p:spPr>
          <a:xfrm>
            <a:off x="899592" y="3949649"/>
            <a:ext cx="725566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8" name="TextBox 42"/>
          <p:cNvSpPr txBox="1">
            <a:spLocks noChangeArrowheads="1"/>
          </p:cNvSpPr>
          <p:nvPr/>
        </p:nvSpPr>
        <p:spPr bwMode="auto">
          <a:xfrm>
            <a:off x="1871174" y="4120793"/>
            <a:ext cx="56388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500">
                <a:solidFill>
                  <a:schemeClr val="accent1"/>
                </a:solidFill>
                <a:latin charset="-122" pitchFamily="34" typeface="微软雅黑"/>
                <a:ea charset="-122" pitchFamily="34" typeface="微软雅黑"/>
              </a:rPr>
              <a:t>标题</a:t>
            </a:r>
          </a:p>
        </p:txBody>
      </p:sp>
      <p:sp>
        <p:nvSpPr>
          <p:cNvPr id="79" name="TextBox 43"/>
          <p:cNvSpPr txBox="1">
            <a:spLocks noChangeArrowheads="1"/>
          </p:cNvSpPr>
          <p:nvPr/>
        </p:nvSpPr>
        <p:spPr bwMode="auto">
          <a:xfrm>
            <a:off x="3245476" y="4120793"/>
            <a:ext cx="56388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500">
                <a:solidFill>
                  <a:schemeClr val="accent1"/>
                </a:solidFill>
                <a:latin charset="-122" pitchFamily="34" typeface="微软雅黑"/>
                <a:ea charset="-122" pitchFamily="34" typeface="微软雅黑"/>
              </a:rPr>
              <a:t>标题</a:t>
            </a:r>
          </a:p>
        </p:txBody>
      </p:sp>
      <p:sp>
        <p:nvSpPr>
          <p:cNvPr id="80" name="TextBox 44"/>
          <p:cNvSpPr txBox="1">
            <a:spLocks noChangeArrowheads="1"/>
          </p:cNvSpPr>
          <p:nvPr/>
        </p:nvSpPr>
        <p:spPr bwMode="auto">
          <a:xfrm>
            <a:off x="4617946" y="4120793"/>
            <a:ext cx="56388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500">
                <a:solidFill>
                  <a:schemeClr val="accent1"/>
                </a:solidFill>
                <a:latin charset="-122" pitchFamily="34" typeface="微软雅黑"/>
                <a:ea charset="-122" pitchFamily="34" typeface="微软雅黑"/>
              </a:rPr>
              <a:t>标题</a:t>
            </a:r>
          </a:p>
        </p:txBody>
      </p:sp>
      <p:sp>
        <p:nvSpPr>
          <p:cNvPr id="81" name="TextBox 45"/>
          <p:cNvSpPr txBox="1">
            <a:spLocks noChangeArrowheads="1"/>
          </p:cNvSpPr>
          <p:nvPr/>
        </p:nvSpPr>
        <p:spPr bwMode="auto">
          <a:xfrm>
            <a:off x="5990736" y="4120793"/>
            <a:ext cx="56388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500">
                <a:solidFill>
                  <a:schemeClr val="accent1"/>
                </a:solidFill>
                <a:latin charset="-122" pitchFamily="34" typeface="微软雅黑"/>
                <a:ea charset="-122" pitchFamily="34" typeface="微软雅黑"/>
              </a:rPr>
              <a:t>标题</a:t>
            </a:r>
          </a:p>
        </p:txBody>
      </p:sp>
      <p:sp>
        <p:nvSpPr>
          <p:cNvPr id="82" name="TextBox 46"/>
          <p:cNvSpPr txBox="1">
            <a:spLocks noChangeArrowheads="1"/>
          </p:cNvSpPr>
          <p:nvPr/>
        </p:nvSpPr>
        <p:spPr bwMode="auto">
          <a:xfrm>
            <a:off x="7364206" y="4120793"/>
            <a:ext cx="56388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500">
                <a:solidFill>
                  <a:schemeClr val="accent1"/>
                </a:solidFill>
                <a:latin charset="-122" pitchFamily="34" typeface="微软雅黑"/>
                <a:ea charset="-122" pitchFamily="34" typeface="微软雅黑"/>
              </a:rPr>
              <a:t>标题</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83" name="文本框 82"/>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64724815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74"/>
                                        </p:tgtEl>
                                        <p:attrNameLst>
                                          <p:attrName>style.visibility</p:attrName>
                                        </p:attrNameLst>
                                      </p:cBhvr>
                                      <p:to>
                                        <p:strVal val="visible"/>
                                      </p:to>
                                    </p:set>
                                    <p:animEffect filter="fade" transition="in">
                                      <p:cBhvr>
                                        <p:cTn dur="500" id="7"/>
                                        <p:tgtEl>
                                          <p:spTgt spid="74"/>
                                        </p:tgtEl>
                                      </p:cBhvr>
                                    </p:animEffect>
                                  </p:childTnLst>
                                </p:cTn>
                              </p:par>
                              <p:par>
                                <p:cTn fill="hold" id="8" nodeType="withEffect" presetClass="entr" presetID="10" presetSubtype="0">
                                  <p:stCondLst>
                                    <p:cond delay="0"/>
                                  </p:stCondLst>
                                  <p:childTnLst>
                                    <p:set>
                                      <p:cBhvr>
                                        <p:cTn dur="1" fill="hold" id="9">
                                          <p:stCondLst>
                                            <p:cond delay="0"/>
                                          </p:stCondLst>
                                        </p:cTn>
                                        <p:tgtEl>
                                          <p:spTgt spid="75"/>
                                        </p:tgtEl>
                                        <p:attrNameLst>
                                          <p:attrName>style.visibility</p:attrName>
                                        </p:attrNameLst>
                                      </p:cBhvr>
                                      <p:to>
                                        <p:strVal val="visible"/>
                                      </p:to>
                                    </p:set>
                                    <p:animEffect filter="fade" transition="in">
                                      <p:cBhvr>
                                        <p:cTn dur="500" id="10"/>
                                        <p:tgtEl>
                                          <p:spTgt spid="75"/>
                                        </p:tgtEl>
                                      </p:cBhvr>
                                    </p:animEffect>
                                  </p:childTnLst>
                                </p:cTn>
                              </p:par>
                              <p:par>
                                <p:cTn fill="hold" id="11" nodeType="withEffect" presetClass="entr" presetID="10" presetSubtype="0">
                                  <p:stCondLst>
                                    <p:cond delay="0"/>
                                  </p:stCondLst>
                                  <p:childTnLst>
                                    <p:set>
                                      <p:cBhvr>
                                        <p:cTn dur="1" fill="hold" id="12">
                                          <p:stCondLst>
                                            <p:cond delay="0"/>
                                          </p:stCondLst>
                                        </p:cTn>
                                        <p:tgtEl>
                                          <p:spTgt spid="76"/>
                                        </p:tgtEl>
                                        <p:attrNameLst>
                                          <p:attrName>style.visibility</p:attrName>
                                        </p:attrNameLst>
                                      </p:cBhvr>
                                      <p:to>
                                        <p:strVal val="visible"/>
                                      </p:to>
                                    </p:set>
                                    <p:animEffect filter="fade" transition="in">
                                      <p:cBhvr>
                                        <p:cTn dur="500" id="13"/>
                                        <p:tgtEl>
                                          <p:spTgt spid="76"/>
                                        </p:tgtEl>
                                      </p:cBhvr>
                                    </p:animEffect>
                                  </p:childTnLst>
                                </p:cTn>
                              </p:par>
                              <p:par>
                                <p:cTn fill="hold" id="14" nodeType="withEffect" presetClass="entr" presetID="10" presetSubtype="0">
                                  <p:stCondLst>
                                    <p:cond delay="0"/>
                                  </p:stCondLst>
                                  <p:childTnLst>
                                    <p:set>
                                      <p:cBhvr>
                                        <p:cTn dur="1" fill="hold" id="15">
                                          <p:stCondLst>
                                            <p:cond delay="0"/>
                                          </p:stCondLst>
                                        </p:cTn>
                                        <p:tgtEl>
                                          <p:spTgt spid="77"/>
                                        </p:tgtEl>
                                        <p:attrNameLst>
                                          <p:attrName>style.visibility</p:attrName>
                                        </p:attrNameLst>
                                      </p:cBhvr>
                                      <p:to>
                                        <p:strVal val="visible"/>
                                      </p:to>
                                    </p:set>
                                    <p:animEffect filter="fade" transition="in">
                                      <p:cBhvr>
                                        <p:cTn dur="500" id="16"/>
                                        <p:tgtEl>
                                          <p:spTgt spid="77"/>
                                        </p:tgtEl>
                                      </p:cBhvr>
                                    </p:animEffect>
                                  </p:childTnLst>
                                </p:cTn>
                              </p:par>
                            </p:childTnLst>
                          </p:cTn>
                        </p:par>
                        <p:par>
                          <p:cTn fill="hold" id="17" nodeType="afterGroup">
                            <p:stCondLst>
                              <p:cond delay="500"/>
                            </p:stCondLst>
                            <p:childTnLst>
                              <p:par>
                                <p:cTn fill="hold" id="18" nodeType="afterEffect" presetClass="entr" presetID="22" presetSubtype="4">
                                  <p:stCondLst>
                                    <p:cond delay="0"/>
                                  </p:stCondLst>
                                  <p:childTnLst>
                                    <p:set>
                                      <p:cBhvr>
                                        <p:cTn dur="1" fill="hold" id="19">
                                          <p:stCondLst>
                                            <p:cond delay="0"/>
                                          </p:stCondLst>
                                        </p:cTn>
                                        <p:tgtEl>
                                          <p:spTgt spid="50"/>
                                        </p:tgtEl>
                                        <p:attrNameLst>
                                          <p:attrName>style.visibility</p:attrName>
                                        </p:attrNameLst>
                                      </p:cBhvr>
                                      <p:to>
                                        <p:strVal val="visible"/>
                                      </p:to>
                                    </p:set>
                                    <p:animEffect filter="wipe(down)" transition="in">
                                      <p:cBhvr>
                                        <p:cTn dur="500" id="20"/>
                                        <p:tgtEl>
                                          <p:spTgt spid="50"/>
                                        </p:tgtEl>
                                      </p:cBhvr>
                                    </p:animEffect>
                                  </p:childTnLst>
                                </p:cTn>
                              </p:par>
                            </p:childTnLst>
                          </p:cTn>
                        </p:par>
                        <p:par>
                          <p:cTn fill="hold" id="21" nodeType="afterGroup">
                            <p:stCondLst>
                              <p:cond delay="1000"/>
                            </p:stCondLst>
                            <p:childTnLst>
                              <p:par>
                                <p:cTn fill="hold" id="22" nodeType="afterEffect" presetClass="entr" presetID="22" presetSubtype="4">
                                  <p:stCondLst>
                                    <p:cond delay="0"/>
                                  </p:stCondLst>
                                  <p:childTnLst>
                                    <p:set>
                                      <p:cBhvr>
                                        <p:cTn dur="1" fill="hold" id="23">
                                          <p:stCondLst>
                                            <p:cond delay="0"/>
                                          </p:stCondLst>
                                        </p:cTn>
                                        <p:tgtEl>
                                          <p:spTgt spid="53"/>
                                        </p:tgtEl>
                                        <p:attrNameLst>
                                          <p:attrName>style.visibility</p:attrName>
                                        </p:attrNameLst>
                                      </p:cBhvr>
                                      <p:to>
                                        <p:strVal val="visible"/>
                                      </p:to>
                                    </p:set>
                                    <p:animEffect filter="wipe(down)" transition="in">
                                      <p:cBhvr>
                                        <p:cTn dur="500" id="24"/>
                                        <p:tgtEl>
                                          <p:spTgt spid="53"/>
                                        </p:tgtEl>
                                      </p:cBhvr>
                                    </p:animEffect>
                                  </p:childTnLst>
                                </p:cTn>
                              </p:par>
                            </p:childTnLst>
                          </p:cTn>
                        </p:par>
                        <p:par>
                          <p:cTn fill="hold" id="25" nodeType="afterGroup">
                            <p:stCondLst>
                              <p:cond delay="1500"/>
                            </p:stCondLst>
                            <p:childTnLst>
                              <p:par>
                                <p:cTn fill="hold" id="26" nodeType="afterEffect" presetClass="entr" presetID="22" presetSubtype="4">
                                  <p:stCondLst>
                                    <p:cond delay="0"/>
                                  </p:stCondLst>
                                  <p:childTnLst>
                                    <p:set>
                                      <p:cBhvr>
                                        <p:cTn dur="1" fill="hold" id="27">
                                          <p:stCondLst>
                                            <p:cond delay="0"/>
                                          </p:stCondLst>
                                        </p:cTn>
                                        <p:tgtEl>
                                          <p:spTgt spid="44"/>
                                        </p:tgtEl>
                                        <p:attrNameLst>
                                          <p:attrName>style.visibility</p:attrName>
                                        </p:attrNameLst>
                                      </p:cBhvr>
                                      <p:to>
                                        <p:strVal val="visible"/>
                                      </p:to>
                                    </p:set>
                                    <p:animEffect filter="wipe(down)" transition="in">
                                      <p:cBhvr>
                                        <p:cTn dur="500" id="28"/>
                                        <p:tgtEl>
                                          <p:spTgt spid="44"/>
                                        </p:tgtEl>
                                      </p:cBhvr>
                                    </p:animEffect>
                                  </p:childTnLst>
                                </p:cTn>
                              </p:par>
                            </p:childTnLst>
                          </p:cTn>
                        </p:par>
                        <p:par>
                          <p:cTn fill="hold" id="29" nodeType="afterGroup">
                            <p:stCondLst>
                              <p:cond delay="2000"/>
                            </p:stCondLst>
                            <p:childTnLst>
                              <p:par>
                                <p:cTn fill="hold" id="30" nodeType="afterEffect" presetClass="entr" presetID="22" presetSubtype="4">
                                  <p:stCondLst>
                                    <p:cond delay="0"/>
                                  </p:stCondLst>
                                  <p:childTnLst>
                                    <p:set>
                                      <p:cBhvr>
                                        <p:cTn dur="1" fill="hold" id="31">
                                          <p:stCondLst>
                                            <p:cond delay="0"/>
                                          </p:stCondLst>
                                        </p:cTn>
                                        <p:tgtEl>
                                          <p:spTgt spid="47"/>
                                        </p:tgtEl>
                                        <p:attrNameLst>
                                          <p:attrName>style.visibility</p:attrName>
                                        </p:attrNameLst>
                                      </p:cBhvr>
                                      <p:to>
                                        <p:strVal val="visible"/>
                                      </p:to>
                                    </p:set>
                                    <p:animEffect filter="wipe(down)" transition="in">
                                      <p:cBhvr>
                                        <p:cTn dur="500" id="32"/>
                                        <p:tgtEl>
                                          <p:spTgt spid="47"/>
                                        </p:tgtEl>
                                      </p:cBhvr>
                                    </p:animEffect>
                                  </p:childTnLst>
                                </p:cTn>
                              </p:par>
                            </p:childTnLst>
                          </p:cTn>
                        </p:par>
                        <p:par>
                          <p:cTn fill="hold" id="33" nodeType="afterGroup">
                            <p:stCondLst>
                              <p:cond delay="2500"/>
                            </p:stCondLst>
                            <p:childTnLst>
                              <p:par>
                                <p:cTn fill="hold" id="34" nodeType="afterEffect" presetClass="entr" presetID="22" presetSubtype="4">
                                  <p:stCondLst>
                                    <p:cond delay="0"/>
                                  </p:stCondLst>
                                  <p:childTnLst>
                                    <p:set>
                                      <p:cBhvr>
                                        <p:cTn dur="1" fill="hold" id="35">
                                          <p:stCondLst>
                                            <p:cond delay="0"/>
                                          </p:stCondLst>
                                        </p:cTn>
                                        <p:tgtEl>
                                          <p:spTgt spid="56"/>
                                        </p:tgtEl>
                                        <p:attrNameLst>
                                          <p:attrName>style.visibility</p:attrName>
                                        </p:attrNameLst>
                                      </p:cBhvr>
                                      <p:to>
                                        <p:strVal val="visible"/>
                                      </p:to>
                                    </p:set>
                                    <p:animEffect filter="wipe(down)" transition="in">
                                      <p:cBhvr>
                                        <p:cTn dur="500" id="36"/>
                                        <p:tgtEl>
                                          <p:spTgt spid="56"/>
                                        </p:tgtEl>
                                      </p:cBhvr>
                                    </p:animEffect>
                                  </p:childTnLst>
                                </p:cTn>
                              </p:par>
                            </p:childTnLst>
                          </p:cTn>
                        </p:par>
                        <p:par>
                          <p:cTn fill="hold" id="37" nodeType="afterGroup">
                            <p:stCondLst>
                              <p:cond delay="3000"/>
                            </p:stCondLst>
                            <p:childTnLst>
                              <p:par>
                                <p:cTn fill="hold" id="38" nodeType="afterEffect" presetClass="entr" presetID="22" presetSubtype="4">
                                  <p:stCondLst>
                                    <p:cond delay="0"/>
                                  </p:stCondLst>
                                  <p:childTnLst>
                                    <p:set>
                                      <p:cBhvr>
                                        <p:cTn dur="1" fill="hold" id="39">
                                          <p:stCondLst>
                                            <p:cond delay="0"/>
                                          </p:stCondLst>
                                        </p:cTn>
                                        <p:tgtEl>
                                          <p:spTgt spid="59"/>
                                        </p:tgtEl>
                                        <p:attrNameLst>
                                          <p:attrName>style.visibility</p:attrName>
                                        </p:attrNameLst>
                                      </p:cBhvr>
                                      <p:to>
                                        <p:strVal val="visible"/>
                                      </p:to>
                                    </p:set>
                                    <p:animEffect filter="wipe(down)" transition="in">
                                      <p:cBhvr>
                                        <p:cTn dur="500" id="40"/>
                                        <p:tgtEl>
                                          <p:spTgt spid="59"/>
                                        </p:tgtEl>
                                      </p:cBhvr>
                                    </p:animEffect>
                                  </p:childTnLst>
                                </p:cTn>
                              </p:par>
                            </p:childTnLst>
                          </p:cTn>
                        </p:par>
                        <p:par>
                          <p:cTn fill="hold" id="41" nodeType="afterGroup">
                            <p:stCondLst>
                              <p:cond delay="3500"/>
                            </p:stCondLst>
                            <p:childTnLst>
                              <p:par>
                                <p:cTn fill="hold" id="42" nodeType="afterEffect" presetClass="entr" presetID="22" presetSubtype="4">
                                  <p:stCondLst>
                                    <p:cond delay="0"/>
                                  </p:stCondLst>
                                  <p:childTnLst>
                                    <p:set>
                                      <p:cBhvr>
                                        <p:cTn dur="1" fill="hold" id="43">
                                          <p:stCondLst>
                                            <p:cond delay="0"/>
                                          </p:stCondLst>
                                        </p:cTn>
                                        <p:tgtEl>
                                          <p:spTgt spid="62"/>
                                        </p:tgtEl>
                                        <p:attrNameLst>
                                          <p:attrName>style.visibility</p:attrName>
                                        </p:attrNameLst>
                                      </p:cBhvr>
                                      <p:to>
                                        <p:strVal val="visible"/>
                                      </p:to>
                                    </p:set>
                                    <p:animEffect filter="wipe(down)" transition="in">
                                      <p:cBhvr>
                                        <p:cTn dur="500" id="44"/>
                                        <p:tgtEl>
                                          <p:spTgt spid="62"/>
                                        </p:tgtEl>
                                      </p:cBhvr>
                                    </p:animEffect>
                                  </p:childTnLst>
                                </p:cTn>
                              </p:par>
                            </p:childTnLst>
                          </p:cTn>
                        </p:par>
                        <p:par>
                          <p:cTn fill="hold" id="45" nodeType="afterGroup">
                            <p:stCondLst>
                              <p:cond delay="4000"/>
                            </p:stCondLst>
                            <p:childTnLst>
                              <p:par>
                                <p:cTn fill="hold" id="46" nodeType="afterEffect" presetClass="entr" presetID="22" presetSubtype="4">
                                  <p:stCondLst>
                                    <p:cond delay="0"/>
                                  </p:stCondLst>
                                  <p:childTnLst>
                                    <p:set>
                                      <p:cBhvr>
                                        <p:cTn dur="1" fill="hold" id="47">
                                          <p:stCondLst>
                                            <p:cond delay="0"/>
                                          </p:stCondLst>
                                        </p:cTn>
                                        <p:tgtEl>
                                          <p:spTgt spid="65"/>
                                        </p:tgtEl>
                                        <p:attrNameLst>
                                          <p:attrName>style.visibility</p:attrName>
                                        </p:attrNameLst>
                                      </p:cBhvr>
                                      <p:to>
                                        <p:strVal val="visible"/>
                                      </p:to>
                                    </p:set>
                                    <p:animEffect filter="wipe(down)" transition="in">
                                      <p:cBhvr>
                                        <p:cTn dur="500" id="48"/>
                                        <p:tgtEl>
                                          <p:spTgt spid="65"/>
                                        </p:tgtEl>
                                      </p:cBhvr>
                                    </p:animEffect>
                                  </p:childTnLst>
                                </p:cTn>
                              </p:par>
                            </p:childTnLst>
                          </p:cTn>
                        </p:par>
                        <p:par>
                          <p:cTn fill="hold" id="49" nodeType="afterGroup">
                            <p:stCondLst>
                              <p:cond delay="4500"/>
                            </p:stCondLst>
                            <p:childTnLst>
                              <p:par>
                                <p:cTn fill="hold" id="50" nodeType="afterEffect" presetClass="entr" presetID="22" presetSubtype="4">
                                  <p:stCondLst>
                                    <p:cond delay="0"/>
                                  </p:stCondLst>
                                  <p:childTnLst>
                                    <p:set>
                                      <p:cBhvr>
                                        <p:cTn dur="1" fill="hold" id="51">
                                          <p:stCondLst>
                                            <p:cond delay="0"/>
                                          </p:stCondLst>
                                        </p:cTn>
                                        <p:tgtEl>
                                          <p:spTgt spid="68"/>
                                        </p:tgtEl>
                                        <p:attrNameLst>
                                          <p:attrName>style.visibility</p:attrName>
                                        </p:attrNameLst>
                                      </p:cBhvr>
                                      <p:to>
                                        <p:strVal val="visible"/>
                                      </p:to>
                                    </p:set>
                                    <p:animEffect filter="wipe(down)" transition="in">
                                      <p:cBhvr>
                                        <p:cTn dur="500" id="52"/>
                                        <p:tgtEl>
                                          <p:spTgt spid="68"/>
                                        </p:tgtEl>
                                      </p:cBhvr>
                                    </p:animEffect>
                                  </p:childTnLst>
                                </p:cTn>
                              </p:par>
                            </p:childTnLst>
                          </p:cTn>
                        </p:par>
                        <p:par>
                          <p:cTn fill="hold" id="53" nodeType="afterGroup">
                            <p:stCondLst>
                              <p:cond delay="5000"/>
                            </p:stCondLst>
                            <p:childTnLst>
                              <p:par>
                                <p:cTn fill="hold" id="54" nodeType="afterEffect" presetClass="entr" presetID="22" presetSubtype="4">
                                  <p:stCondLst>
                                    <p:cond delay="0"/>
                                  </p:stCondLst>
                                  <p:childTnLst>
                                    <p:set>
                                      <p:cBhvr>
                                        <p:cTn dur="1" fill="hold" id="55">
                                          <p:stCondLst>
                                            <p:cond delay="0"/>
                                          </p:stCondLst>
                                        </p:cTn>
                                        <p:tgtEl>
                                          <p:spTgt spid="71"/>
                                        </p:tgtEl>
                                        <p:attrNameLst>
                                          <p:attrName>style.visibility</p:attrName>
                                        </p:attrNameLst>
                                      </p:cBhvr>
                                      <p:to>
                                        <p:strVal val="visible"/>
                                      </p:to>
                                    </p:set>
                                    <p:animEffect filter="wipe(down)" transition="in">
                                      <p:cBhvr>
                                        <p:cTn dur="500" id="56"/>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9" name="直接箭头连接符 28"/>
          <p:cNvCxnSpPr/>
          <p:nvPr/>
        </p:nvCxnSpPr>
        <p:spPr>
          <a:xfrm>
            <a:off x="2632472" y="2780031"/>
            <a:ext cx="38933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752850" y="2769316"/>
            <a:ext cx="389335"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2491979" y="1948975"/>
            <a:ext cx="406003" cy="284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2319338" y="3495597"/>
            <a:ext cx="401241" cy="3107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矩形 1"/>
          <p:cNvSpPr>
            <a:spLocks noChangeArrowheads="1"/>
          </p:cNvSpPr>
          <p:nvPr/>
        </p:nvSpPr>
        <p:spPr bwMode="auto">
          <a:xfrm>
            <a:off x="4355976" y="1176854"/>
            <a:ext cx="3384376"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400">
                <a:latin charset="-122" pitchFamily="34" typeface="微软雅黑"/>
                <a:ea charset="-122" pitchFamily="34" typeface="微软雅黑"/>
                <a:sym charset="-122" panose="02000000000000000000" pitchFamily="2" typeface="方正兰亭黑_GBK"/>
              </a:rPr>
              <a:t>标题文字</a:t>
            </a:r>
          </a:p>
          <a:p>
            <a:pPr>
              <a:spcBef>
                <a:spcPct val="0"/>
              </a:spcBef>
            </a:pPr>
            <a:r>
              <a:rPr altLang="en-US" lang="zh-CN" sz="1400">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34" name="矩形 1"/>
          <p:cNvSpPr>
            <a:spLocks noChangeArrowheads="1"/>
          </p:cNvSpPr>
          <p:nvPr/>
        </p:nvSpPr>
        <p:spPr bwMode="auto">
          <a:xfrm>
            <a:off x="5076056" y="2403794"/>
            <a:ext cx="3384376"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400">
                <a:solidFill>
                  <a:schemeClr val="bg1"/>
                </a:solidFill>
                <a:latin charset="-122" pitchFamily="34" typeface="微软雅黑"/>
                <a:ea charset="-122" pitchFamily="34" typeface="微软雅黑"/>
                <a:sym charset="-122" panose="02000000000000000000" pitchFamily="2" typeface="方正兰亭黑_GBK"/>
              </a:rPr>
              <a:t>标题文字</a:t>
            </a:r>
          </a:p>
          <a:p>
            <a:pPr>
              <a:spcBef>
                <a:spcPct val="0"/>
              </a:spcBef>
            </a:pPr>
            <a:r>
              <a:rPr altLang="en-US" lang="zh-CN" sz="1400">
                <a:solidFill>
                  <a:schemeClr val="bg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
        <p:nvSpPr>
          <p:cNvPr id="35" name="矩形 1"/>
          <p:cNvSpPr>
            <a:spLocks noChangeArrowheads="1"/>
          </p:cNvSpPr>
          <p:nvPr/>
        </p:nvSpPr>
        <p:spPr bwMode="auto">
          <a:xfrm>
            <a:off x="4355976" y="3806349"/>
            <a:ext cx="3384376"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400">
                <a:solidFill>
                  <a:schemeClr val="tx2"/>
                </a:solidFill>
                <a:latin charset="-122" pitchFamily="34" typeface="微软雅黑"/>
                <a:ea charset="-122" pitchFamily="34" typeface="微软雅黑"/>
                <a:sym charset="-122" panose="02000000000000000000" pitchFamily="2" typeface="方正兰亭黑_GBK"/>
              </a:rPr>
              <a:t>标题文字</a:t>
            </a:r>
          </a:p>
          <a:p>
            <a:pPr>
              <a:spcBef>
                <a:spcPct val="0"/>
              </a:spcBef>
            </a:pPr>
            <a:r>
              <a:rPr altLang="en-US" lang="zh-CN" sz="1400">
                <a:solidFill>
                  <a:schemeClr val="tx2"/>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grpSp>
        <p:nvGrpSpPr>
          <p:cNvPr id="36" name="组合 35"/>
          <p:cNvGrpSpPr/>
          <p:nvPr/>
        </p:nvGrpSpPr>
        <p:grpSpPr>
          <a:xfrm>
            <a:off x="952500" y="1929330"/>
            <a:ext cx="1679972" cy="1679972"/>
            <a:chOff x="952500" y="1929330"/>
            <a:chExt cx="1679972" cy="1679972"/>
          </a:xfrm>
        </p:grpSpPr>
        <p:sp>
          <p:nvSpPr>
            <p:cNvPr id="37" name="椭圆 36"/>
            <p:cNvSpPr/>
            <p:nvPr/>
          </p:nvSpPr>
          <p:spPr bwMode="auto">
            <a:xfrm>
              <a:off x="952500" y="1929330"/>
              <a:ext cx="1679972" cy="1679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8" name="矩形 1"/>
            <p:cNvSpPr>
              <a:spLocks noChangeArrowheads="1"/>
            </p:cNvSpPr>
            <p:nvPr/>
          </p:nvSpPr>
          <p:spPr bwMode="auto">
            <a:xfrm>
              <a:off x="1403648" y="2415373"/>
              <a:ext cx="72844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2000">
                  <a:solidFill>
                    <a:schemeClr val="accent2"/>
                  </a:solidFill>
                  <a:latin charset="-122" pitchFamily="34" typeface="微软雅黑"/>
                  <a:ea charset="-122" pitchFamily="34" typeface="微软雅黑"/>
                </a:rPr>
                <a:t>标题</a:t>
              </a:r>
            </a:p>
            <a:p>
              <a:pPr>
                <a:spcBef>
                  <a:spcPct val="0"/>
                </a:spcBef>
              </a:pPr>
              <a:r>
                <a:rPr altLang="en-US" lang="zh-CN" sz="2000">
                  <a:solidFill>
                    <a:schemeClr val="accent2"/>
                  </a:solidFill>
                  <a:latin charset="-122" pitchFamily="34" typeface="微软雅黑"/>
                  <a:ea charset="-122" pitchFamily="34" typeface="微软雅黑"/>
                </a:rPr>
                <a:t>文字</a:t>
              </a:r>
            </a:p>
          </p:txBody>
        </p:sp>
      </p:grpSp>
      <p:grpSp>
        <p:nvGrpSpPr>
          <p:cNvPr id="39" name="组合 38"/>
          <p:cNvGrpSpPr/>
          <p:nvPr/>
        </p:nvGrpSpPr>
        <p:grpSpPr>
          <a:xfrm>
            <a:off x="2808685" y="905987"/>
            <a:ext cx="1157288" cy="1157288"/>
            <a:chOff x="2808685" y="905987"/>
            <a:chExt cx="1157288" cy="1157288"/>
          </a:xfrm>
        </p:grpSpPr>
        <p:sp>
          <p:nvSpPr>
            <p:cNvPr id="40" name="椭圆 39"/>
            <p:cNvSpPr/>
            <p:nvPr/>
          </p:nvSpPr>
          <p:spPr bwMode="auto">
            <a:xfrm>
              <a:off x="2808685" y="905987"/>
              <a:ext cx="1157288" cy="1157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 name="矩形 1"/>
            <p:cNvSpPr>
              <a:spLocks noChangeArrowheads="1"/>
            </p:cNvSpPr>
            <p:nvPr/>
          </p:nvSpPr>
          <p:spPr bwMode="auto">
            <a:xfrm>
              <a:off x="3140320" y="1225664"/>
              <a:ext cx="56758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2"/>
                  </a:solidFill>
                  <a:latin charset="-122" pitchFamily="34" typeface="微软雅黑"/>
                  <a:ea charset="-122" pitchFamily="34" typeface="微软雅黑"/>
                </a:rPr>
                <a:t>标题</a:t>
              </a:r>
            </a:p>
            <a:p>
              <a:pPr>
                <a:spcBef>
                  <a:spcPct val="0"/>
                </a:spcBef>
              </a:pPr>
              <a:r>
                <a:rPr altLang="en-US" lang="zh-CN" sz="1200">
                  <a:solidFill>
                    <a:schemeClr val="accent2"/>
                  </a:solidFill>
                  <a:latin charset="-122" pitchFamily="34" typeface="微软雅黑"/>
                  <a:ea charset="-122" pitchFamily="34" typeface="微软雅黑"/>
                </a:rPr>
                <a:t>文字</a:t>
              </a:r>
            </a:p>
          </p:txBody>
        </p:sp>
      </p:grpSp>
      <p:grpSp>
        <p:nvGrpSpPr>
          <p:cNvPr id="42" name="组合 41"/>
          <p:cNvGrpSpPr/>
          <p:nvPr/>
        </p:nvGrpSpPr>
        <p:grpSpPr>
          <a:xfrm>
            <a:off x="3021807" y="2403794"/>
            <a:ext cx="731044" cy="731044"/>
            <a:chOff x="3021807" y="2403794"/>
            <a:chExt cx="731044" cy="731044"/>
          </a:xfrm>
        </p:grpSpPr>
        <p:sp>
          <p:nvSpPr>
            <p:cNvPr id="43" name="椭圆 42"/>
            <p:cNvSpPr/>
            <p:nvPr/>
          </p:nvSpPr>
          <p:spPr bwMode="auto">
            <a:xfrm>
              <a:off x="3021807" y="2403794"/>
              <a:ext cx="731044" cy="73104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4" name="矩形 1"/>
            <p:cNvSpPr>
              <a:spLocks noChangeArrowheads="1"/>
            </p:cNvSpPr>
            <p:nvPr/>
          </p:nvSpPr>
          <p:spPr bwMode="auto">
            <a:xfrm>
              <a:off x="3140320" y="2557682"/>
              <a:ext cx="56758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2"/>
                  </a:solidFill>
                  <a:latin charset="-122" pitchFamily="34" typeface="微软雅黑"/>
                  <a:ea charset="-122" pitchFamily="34" typeface="微软雅黑"/>
                </a:rPr>
                <a:t>标题</a:t>
              </a:r>
            </a:p>
            <a:p>
              <a:pPr>
                <a:spcBef>
                  <a:spcPct val="0"/>
                </a:spcBef>
              </a:pPr>
              <a:r>
                <a:rPr altLang="en-US" lang="zh-CN" sz="1200">
                  <a:solidFill>
                    <a:schemeClr val="accent2"/>
                  </a:solidFill>
                  <a:latin charset="-122" pitchFamily="34" typeface="微软雅黑"/>
                  <a:ea charset="-122" pitchFamily="34" typeface="微软雅黑"/>
                </a:rPr>
                <a:t>文字</a:t>
              </a:r>
            </a:p>
          </p:txBody>
        </p:sp>
      </p:grpSp>
      <p:grpSp>
        <p:nvGrpSpPr>
          <p:cNvPr id="45" name="组合 44"/>
          <p:cNvGrpSpPr/>
          <p:nvPr/>
        </p:nvGrpSpPr>
        <p:grpSpPr>
          <a:xfrm>
            <a:off x="4143375" y="2403794"/>
            <a:ext cx="729854" cy="731044"/>
            <a:chOff x="4143375" y="2403794"/>
            <a:chExt cx="729854" cy="731044"/>
          </a:xfrm>
        </p:grpSpPr>
        <p:sp>
          <p:nvSpPr>
            <p:cNvPr id="46" name="椭圆 45"/>
            <p:cNvSpPr/>
            <p:nvPr/>
          </p:nvSpPr>
          <p:spPr bwMode="auto">
            <a:xfrm>
              <a:off x="4143375" y="2403794"/>
              <a:ext cx="729854" cy="731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0" name="矩形 1"/>
            <p:cNvSpPr>
              <a:spLocks noChangeArrowheads="1"/>
            </p:cNvSpPr>
            <p:nvPr/>
          </p:nvSpPr>
          <p:spPr bwMode="auto">
            <a:xfrm>
              <a:off x="4248917" y="2557682"/>
              <a:ext cx="56758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2"/>
                  </a:solidFill>
                  <a:latin charset="-122" pitchFamily="34" typeface="微软雅黑"/>
                  <a:ea charset="-122" pitchFamily="34" typeface="微软雅黑"/>
                </a:rPr>
                <a:t>标题</a:t>
              </a:r>
            </a:p>
            <a:p>
              <a:pPr>
                <a:spcBef>
                  <a:spcPct val="0"/>
                </a:spcBef>
              </a:pPr>
              <a:r>
                <a:rPr altLang="en-US" lang="zh-CN" sz="1200">
                  <a:solidFill>
                    <a:schemeClr val="accent2"/>
                  </a:solidFill>
                  <a:latin charset="-122" pitchFamily="34" typeface="微软雅黑"/>
                  <a:ea charset="-122" pitchFamily="34" typeface="微软雅黑"/>
                </a:rPr>
                <a:t>文字</a:t>
              </a:r>
            </a:p>
          </p:txBody>
        </p:sp>
      </p:grpSp>
      <p:grpSp>
        <p:nvGrpSpPr>
          <p:cNvPr id="71" name="组合 70"/>
          <p:cNvGrpSpPr/>
          <p:nvPr/>
        </p:nvGrpSpPr>
        <p:grpSpPr>
          <a:xfrm>
            <a:off x="2808685" y="3475356"/>
            <a:ext cx="1157288" cy="1157288"/>
            <a:chOff x="2808685" y="3475356"/>
            <a:chExt cx="1157288" cy="1157288"/>
          </a:xfrm>
        </p:grpSpPr>
        <p:sp>
          <p:nvSpPr>
            <p:cNvPr id="72" name="椭圆 71"/>
            <p:cNvSpPr/>
            <p:nvPr/>
          </p:nvSpPr>
          <p:spPr bwMode="auto">
            <a:xfrm>
              <a:off x="2808685" y="3475356"/>
              <a:ext cx="1157288" cy="11572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3" name="矩形 1"/>
            <p:cNvSpPr>
              <a:spLocks noChangeArrowheads="1"/>
            </p:cNvSpPr>
            <p:nvPr/>
          </p:nvSpPr>
          <p:spPr bwMode="auto">
            <a:xfrm>
              <a:off x="3140320" y="3840877"/>
              <a:ext cx="56758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1200">
                  <a:solidFill>
                    <a:schemeClr val="accent2"/>
                  </a:solidFill>
                  <a:latin charset="-122" pitchFamily="34" typeface="微软雅黑"/>
                  <a:ea charset="-122" pitchFamily="34" typeface="微软雅黑"/>
                </a:rPr>
                <a:t>标题</a:t>
              </a:r>
            </a:p>
            <a:p>
              <a:pPr>
                <a:spcBef>
                  <a:spcPct val="0"/>
                </a:spcBef>
              </a:pPr>
              <a:r>
                <a:rPr altLang="en-US" lang="zh-CN" sz="1200">
                  <a:solidFill>
                    <a:schemeClr val="accent2"/>
                  </a:solidFill>
                  <a:latin charset="-122" pitchFamily="34" typeface="微软雅黑"/>
                  <a:ea charset="-122" pitchFamily="34" typeface="微软雅黑"/>
                </a:rPr>
                <a:t>文字</a:t>
              </a:r>
            </a:p>
          </p:txBody>
        </p:sp>
      </p:gr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47" name="文本框 46"/>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402354834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22" presetSubtype="4">
                                  <p:stCondLst>
                                    <p:cond delay="0"/>
                                  </p:stCondLst>
                                  <p:childTnLst>
                                    <p:set>
                                      <p:cBhvr>
                                        <p:cTn dur="1" fill="hold" id="13">
                                          <p:stCondLst>
                                            <p:cond delay="0"/>
                                          </p:stCondLst>
                                        </p:cTn>
                                        <p:tgtEl>
                                          <p:spTgt spid="31"/>
                                        </p:tgtEl>
                                        <p:attrNameLst>
                                          <p:attrName>style.visibility</p:attrName>
                                        </p:attrNameLst>
                                      </p:cBhvr>
                                      <p:to>
                                        <p:strVal val="visible"/>
                                      </p:to>
                                    </p:set>
                                    <p:animEffect filter="wipe(down)" transition="in">
                                      <p:cBhvr>
                                        <p:cTn dur="500" id="14"/>
                                        <p:tgtEl>
                                          <p:spTgt spid="31"/>
                                        </p:tgtEl>
                                      </p:cBhvr>
                                    </p:animEffect>
                                  </p:childTnLst>
                                </p:cTn>
                              </p:par>
                              <p:par>
                                <p:cTn fill="hold" id="15" nodeType="withEffect" presetClass="entr" presetID="22" presetSubtype="8">
                                  <p:stCondLst>
                                    <p:cond delay="0"/>
                                  </p:stCondLst>
                                  <p:childTnLst>
                                    <p:set>
                                      <p:cBhvr>
                                        <p:cTn dur="1" fill="hold" id="16">
                                          <p:stCondLst>
                                            <p:cond delay="0"/>
                                          </p:stCondLst>
                                        </p:cTn>
                                        <p:tgtEl>
                                          <p:spTgt spid="29"/>
                                        </p:tgtEl>
                                        <p:attrNameLst>
                                          <p:attrName>style.visibility</p:attrName>
                                        </p:attrNameLst>
                                      </p:cBhvr>
                                      <p:to>
                                        <p:strVal val="visible"/>
                                      </p:to>
                                    </p:set>
                                    <p:animEffect filter="wipe(left)" transition="in">
                                      <p:cBhvr>
                                        <p:cTn dur="500" id="17"/>
                                        <p:tgtEl>
                                          <p:spTgt spid="29"/>
                                        </p:tgtEl>
                                      </p:cBhvr>
                                    </p:animEffect>
                                  </p:childTnLst>
                                </p:cTn>
                              </p:par>
                              <p:par>
                                <p:cTn fill="hold" id="18" nodeType="withEffect" presetClass="entr" presetID="22" presetSubtype="8">
                                  <p:stCondLst>
                                    <p:cond delay="0"/>
                                  </p:stCondLst>
                                  <p:childTnLst>
                                    <p:set>
                                      <p:cBhvr>
                                        <p:cTn dur="1" fill="hold" id="19">
                                          <p:stCondLst>
                                            <p:cond delay="0"/>
                                          </p:stCondLst>
                                        </p:cTn>
                                        <p:tgtEl>
                                          <p:spTgt spid="32"/>
                                        </p:tgtEl>
                                        <p:attrNameLst>
                                          <p:attrName>style.visibility</p:attrName>
                                        </p:attrNameLst>
                                      </p:cBhvr>
                                      <p:to>
                                        <p:strVal val="visible"/>
                                      </p:to>
                                    </p:set>
                                    <p:animEffect filter="wipe(left)" transition="in">
                                      <p:cBhvr>
                                        <p:cTn dur="500" id="20"/>
                                        <p:tgtEl>
                                          <p:spTgt spid="32"/>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53" presetSubtype="0">
                                  <p:stCondLst>
                                    <p:cond delay="0"/>
                                  </p:stCondLst>
                                  <p:childTnLst>
                                    <p:set>
                                      <p:cBhvr>
                                        <p:cTn dur="1" fill="hold" id="24">
                                          <p:stCondLst>
                                            <p:cond delay="0"/>
                                          </p:stCondLst>
                                        </p:cTn>
                                        <p:tgtEl>
                                          <p:spTgt spid="39"/>
                                        </p:tgtEl>
                                        <p:attrNameLst>
                                          <p:attrName>style.visibility</p:attrName>
                                        </p:attrNameLst>
                                      </p:cBhvr>
                                      <p:to>
                                        <p:strVal val="visible"/>
                                      </p:to>
                                    </p:set>
                                    <p:anim calcmode="lin" valueType="num">
                                      <p:cBhvr>
                                        <p:cTn dur="500" fill="hold" id="25"/>
                                        <p:tgtEl>
                                          <p:spTgt spid="39"/>
                                        </p:tgtEl>
                                        <p:attrNameLst>
                                          <p:attrName>ppt_w</p:attrName>
                                        </p:attrNameLst>
                                      </p:cBhvr>
                                      <p:tavLst>
                                        <p:tav tm="0">
                                          <p:val>
                                            <p:fltVal val="0"/>
                                          </p:val>
                                        </p:tav>
                                        <p:tav tm="100000">
                                          <p:val>
                                            <p:strVal val="#ppt_w"/>
                                          </p:val>
                                        </p:tav>
                                      </p:tavLst>
                                    </p:anim>
                                    <p:anim calcmode="lin" valueType="num">
                                      <p:cBhvr>
                                        <p:cTn dur="500" fill="hold" id="26"/>
                                        <p:tgtEl>
                                          <p:spTgt spid="39"/>
                                        </p:tgtEl>
                                        <p:attrNameLst>
                                          <p:attrName>ppt_h</p:attrName>
                                        </p:attrNameLst>
                                      </p:cBhvr>
                                      <p:tavLst>
                                        <p:tav tm="0">
                                          <p:val>
                                            <p:fltVal val="0"/>
                                          </p:val>
                                        </p:tav>
                                        <p:tav tm="100000">
                                          <p:val>
                                            <p:strVal val="#ppt_h"/>
                                          </p:val>
                                        </p:tav>
                                      </p:tavLst>
                                    </p:anim>
                                    <p:animEffect filter="fade" transition="in">
                                      <p:cBhvr>
                                        <p:cTn dur="500" id="27"/>
                                        <p:tgtEl>
                                          <p:spTgt spid="39"/>
                                        </p:tgtEl>
                                      </p:cBhvr>
                                    </p:animEffect>
                                  </p:childTnLst>
                                </p:cTn>
                              </p:par>
                              <p:par>
                                <p:cTn fill="hold" id="28" nodeType="withEffect" presetClass="entr" presetID="53" presetSubtype="0">
                                  <p:stCondLst>
                                    <p:cond delay="0"/>
                                  </p:stCondLst>
                                  <p:childTnLst>
                                    <p:set>
                                      <p:cBhvr>
                                        <p:cTn dur="1" fill="hold" id="29">
                                          <p:stCondLst>
                                            <p:cond delay="0"/>
                                          </p:stCondLst>
                                        </p:cTn>
                                        <p:tgtEl>
                                          <p:spTgt spid="42"/>
                                        </p:tgtEl>
                                        <p:attrNameLst>
                                          <p:attrName>style.visibility</p:attrName>
                                        </p:attrNameLst>
                                      </p:cBhvr>
                                      <p:to>
                                        <p:strVal val="visible"/>
                                      </p:to>
                                    </p:set>
                                    <p:anim calcmode="lin" valueType="num">
                                      <p:cBhvr>
                                        <p:cTn dur="500" fill="hold" id="30"/>
                                        <p:tgtEl>
                                          <p:spTgt spid="42"/>
                                        </p:tgtEl>
                                        <p:attrNameLst>
                                          <p:attrName>ppt_w</p:attrName>
                                        </p:attrNameLst>
                                      </p:cBhvr>
                                      <p:tavLst>
                                        <p:tav tm="0">
                                          <p:val>
                                            <p:fltVal val="0"/>
                                          </p:val>
                                        </p:tav>
                                        <p:tav tm="100000">
                                          <p:val>
                                            <p:strVal val="#ppt_w"/>
                                          </p:val>
                                        </p:tav>
                                      </p:tavLst>
                                    </p:anim>
                                    <p:anim calcmode="lin" valueType="num">
                                      <p:cBhvr>
                                        <p:cTn dur="500" fill="hold" id="31"/>
                                        <p:tgtEl>
                                          <p:spTgt spid="42"/>
                                        </p:tgtEl>
                                        <p:attrNameLst>
                                          <p:attrName>ppt_h</p:attrName>
                                        </p:attrNameLst>
                                      </p:cBhvr>
                                      <p:tavLst>
                                        <p:tav tm="0">
                                          <p:val>
                                            <p:fltVal val="0"/>
                                          </p:val>
                                        </p:tav>
                                        <p:tav tm="100000">
                                          <p:val>
                                            <p:strVal val="#ppt_h"/>
                                          </p:val>
                                        </p:tav>
                                      </p:tavLst>
                                    </p:anim>
                                    <p:animEffect filter="fade" transition="in">
                                      <p:cBhvr>
                                        <p:cTn dur="500" id="32"/>
                                        <p:tgtEl>
                                          <p:spTgt spid="42"/>
                                        </p:tgtEl>
                                      </p:cBhvr>
                                    </p:animEffect>
                                  </p:childTnLst>
                                </p:cTn>
                              </p:par>
                              <p:par>
                                <p:cTn fill="hold" id="33" nodeType="withEffect" presetClass="entr" presetID="53" presetSubtype="0">
                                  <p:stCondLst>
                                    <p:cond delay="0"/>
                                  </p:stCondLst>
                                  <p:childTnLst>
                                    <p:set>
                                      <p:cBhvr>
                                        <p:cTn dur="1" fill="hold" id="34">
                                          <p:stCondLst>
                                            <p:cond delay="0"/>
                                          </p:stCondLst>
                                        </p:cTn>
                                        <p:tgtEl>
                                          <p:spTgt spid="71"/>
                                        </p:tgtEl>
                                        <p:attrNameLst>
                                          <p:attrName>style.visibility</p:attrName>
                                        </p:attrNameLst>
                                      </p:cBhvr>
                                      <p:to>
                                        <p:strVal val="visible"/>
                                      </p:to>
                                    </p:set>
                                    <p:anim calcmode="lin" valueType="num">
                                      <p:cBhvr>
                                        <p:cTn dur="500" fill="hold" id="35"/>
                                        <p:tgtEl>
                                          <p:spTgt spid="71"/>
                                        </p:tgtEl>
                                        <p:attrNameLst>
                                          <p:attrName>ppt_w</p:attrName>
                                        </p:attrNameLst>
                                      </p:cBhvr>
                                      <p:tavLst>
                                        <p:tav tm="0">
                                          <p:val>
                                            <p:fltVal val="0"/>
                                          </p:val>
                                        </p:tav>
                                        <p:tav tm="100000">
                                          <p:val>
                                            <p:strVal val="#ppt_w"/>
                                          </p:val>
                                        </p:tav>
                                      </p:tavLst>
                                    </p:anim>
                                    <p:anim calcmode="lin" valueType="num">
                                      <p:cBhvr>
                                        <p:cTn dur="500" fill="hold" id="36"/>
                                        <p:tgtEl>
                                          <p:spTgt spid="71"/>
                                        </p:tgtEl>
                                        <p:attrNameLst>
                                          <p:attrName>ppt_h</p:attrName>
                                        </p:attrNameLst>
                                      </p:cBhvr>
                                      <p:tavLst>
                                        <p:tav tm="0">
                                          <p:val>
                                            <p:fltVal val="0"/>
                                          </p:val>
                                        </p:tav>
                                        <p:tav tm="100000">
                                          <p:val>
                                            <p:strVal val="#ppt_h"/>
                                          </p:val>
                                        </p:tav>
                                      </p:tavLst>
                                    </p:anim>
                                    <p:animEffect filter="fade" transition="in">
                                      <p:cBhvr>
                                        <p:cTn dur="500" id="37"/>
                                        <p:tgtEl>
                                          <p:spTgt spid="71"/>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id="40" nodeType="clickEffect" presetClass="entr" presetID="22" presetSubtype="8">
                                  <p:stCondLst>
                                    <p:cond delay="0"/>
                                  </p:stCondLst>
                                  <p:childTnLst>
                                    <p:set>
                                      <p:cBhvr>
                                        <p:cTn dur="1" fill="hold" id="41">
                                          <p:stCondLst>
                                            <p:cond delay="0"/>
                                          </p:stCondLst>
                                        </p:cTn>
                                        <p:tgtEl>
                                          <p:spTgt spid="30"/>
                                        </p:tgtEl>
                                        <p:attrNameLst>
                                          <p:attrName>style.visibility</p:attrName>
                                        </p:attrNameLst>
                                      </p:cBhvr>
                                      <p:to>
                                        <p:strVal val="visible"/>
                                      </p:to>
                                    </p:set>
                                    <p:animEffect filter="wipe(left)" transition="in">
                                      <p:cBhvr>
                                        <p:cTn dur="500" id="42"/>
                                        <p:tgtEl>
                                          <p:spTgt spid="30"/>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53" presetSubtype="0">
                                  <p:stCondLst>
                                    <p:cond delay="0"/>
                                  </p:stCondLst>
                                  <p:childTnLst>
                                    <p:set>
                                      <p:cBhvr>
                                        <p:cTn dur="1" fill="hold" id="46">
                                          <p:stCondLst>
                                            <p:cond delay="0"/>
                                          </p:stCondLst>
                                        </p:cTn>
                                        <p:tgtEl>
                                          <p:spTgt spid="45"/>
                                        </p:tgtEl>
                                        <p:attrNameLst>
                                          <p:attrName>style.visibility</p:attrName>
                                        </p:attrNameLst>
                                      </p:cBhvr>
                                      <p:to>
                                        <p:strVal val="visible"/>
                                      </p:to>
                                    </p:set>
                                    <p:anim calcmode="lin" valueType="num">
                                      <p:cBhvr>
                                        <p:cTn dur="500" fill="hold" id="47"/>
                                        <p:tgtEl>
                                          <p:spTgt spid="45"/>
                                        </p:tgtEl>
                                        <p:attrNameLst>
                                          <p:attrName>ppt_w</p:attrName>
                                        </p:attrNameLst>
                                      </p:cBhvr>
                                      <p:tavLst>
                                        <p:tav tm="0">
                                          <p:val>
                                            <p:fltVal val="0"/>
                                          </p:val>
                                        </p:tav>
                                        <p:tav tm="100000">
                                          <p:val>
                                            <p:strVal val="#ppt_w"/>
                                          </p:val>
                                        </p:tav>
                                      </p:tavLst>
                                    </p:anim>
                                    <p:anim calcmode="lin" valueType="num">
                                      <p:cBhvr>
                                        <p:cTn dur="500" fill="hold" id="48"/>
                                        <p:tgtEl>
                                          <p:spTgt spid="45"/>
                                        </p:tgtEl>
                                        <p:attrNameLst>
                                          <p:attrName>ppt_h</p:attrName>
                                        </p:attrNameLst>
                                      </p:cBhvr>
                                      <p:tavLst>
                                        <p:tav tm="0">
                                          <p:val>
                                            <p:fltVal val="0"/>
                                          </p:val>
                                        </p:tav>
                                        <p:tav tm="100000">
                                          <p:val>
                                            <p:strVal val="#ppt_h"/>
                                          </p:val>
                                        </p:tav>
                                      </p:tavLst>
                                    </p:anim>
                                    <p:animEffect filter="fade" transition="in">
                                      <p:cBhvr>
                                        <p:cTn dur="500" id="49"/>
                                        <p:tgtEl>
                                          <p:spTgt spid="45"/>
                                        </p:tgtEl>
                                      </p:cBhvr>
                                    </p:animEffect>
                                  </p:childTnLst>
                                </p:cTn>
                              </p:par>
                            </p:childTnLst>
                          </p:cTn>
                        </p:par>
                        <p:par>
                          <p:cTn fill="hold" id="50" nodeType="afterGroup">
                            <p:stCondLst>
                              <p:cond delay="500"/>
                            </p:stCondLst>
                            <p:childTnLst>
                              <p:par>
                                <p:cTn fill="hold" grpId="0" id="51" nodeType="afterEffect" presetClass="entr" presetID="2" presetSubtype="2">
                                  <p:stCondLst>
                                    <p:cond delay="0"/>
                                  </p:stCondLst>
                                  <p:childTnLst>
                                    <p:set>
                                      <p:cBhvr>
                                        <p:cTn dur="1" fill="hold" id="52">
                                          <p:stCondLst>
                                            <p:cond delay="0"/>
                                          </p:stCondLst>
                                        </p:cTn>
                                        <p:tgtEl>
                                          <p:spTgt spid="33"/>
                                        </p:tgtEl>
                                        <p:attrNameLst>
                                          <p:attrName>style.visibility</p:attrName>
                                        </p:attrNameLst>
                                      </p:cBhvr>
                                      <p:to>
                                        <p:strVal val="visible"/>
                                      </p:to>
                                    </p:set>
                                    <p:anim calcmode="lin" valueType="num">
                                      <p:cBhvr additive="base">
                                        <p:cTn dur="500" fill="hold" id="53"/>
                                        <p:tgtEl>
                                          <p:spTgt spid="33"/>
                                        </p:tgtEl>
                                        <p:attrNameLst>
                                          <p:attrName>ppt_x</p:attrName>
                                        </p:attrNameLst>
                                      </p:cBhvr>
                                      <p:tavLst>
                                        <p:tav tm="0">
                                          <p:val>
                                            <p:strVal val="1+#ppt_w/2"/>
                                          </p:val>
                                        </p:tav>
                                        <p:tav tm="100000">
                                          <p:val>
                                            <p:strVal val="#ppt_x"/>
                                          </p:val>
                                        </p:tav>
                                      </p:tavLst>
                                    </p:anim>
                                    <p:anim calcmode="lin" valueType="num">
                                      <p:cBhvr additive="base">
                                        <p:cTn dur="500" fill="hold" id="54"/>
                                        <p:tgtEl>
                                          <p:spTgt spid="33"/>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1000"/>
                            </p:stCondLst>
                            <p:childTnLst>
                              <p:par>
                                <p:cTn fill="hold" grpId="0" id="56" nodeType="afterEffect" presetClass="entr" presetID="2" presetSubtype="2">
                                  <p:stCondLst>
                                    <p:cond delay="0"/>
                                  </p:stCondLst>
                                  <p:childTnLst>
                                    <p:set>
                                      <p:cBhvr>
                                        <p:cTn dur="1" fill="hold" id="57">
                                          <p:stCondLst>
                                            <p:cond delay="0"/>
                                          </p:stCondLst>
                                        </p:cTn>
                                        <p:tgtEl>
                                          <p:spTgt spid="34"/>
                                        </p:tgtEl>
                                        <p:attrNameLst>
                                          <p:attrName>style.visibility</p:attrName>
                                        </p:attrNameLst>
                                      </p:cBhvr>
                                      <p:to>
                                        <p:strVal val="visible"/>
                                      </p:to>
                                    </p:set>
                                    <p:anim calcmode="lin" valueType="num">
                                      <p:cBhvr additive="base">
                                        <p:cTn dur="500" fill="hold" id="58"/>
                                        <p:tgtEl>
                                          <p:spTgt spid="34"/>
                                        </p:tgtEl>
                                        <p:attrNameLst>
                                          <p:attrName>ppt_x</p:attrName>
                                        </p:attrNameLst>
                                      </p:cBhvr>
                                      <p:tavLst>
                                        <p:tav tm="0">
                                          <p:val>
                                            <p:strVal val="1+#ppt_w/2"/>
                                          </p:val>
                                        </p:tav>
                                        <p:tav tm="100000">
                                          <p:val>
                                            <p:strVal val="#ppt_x"/>
                                          </p:val>
                                        </p:tav>
                                      </p:tavLst>
                                    </p:anim>
                                    <p:anim calcmode="lin" valueType="num">
                                      <p:cBhvr additive="base">
                                        <p:cTn dur="500" fill="hold" id="59"/>
                                        <p:tgtEl>
                                          <p:spTgt spid="34"/>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1500"/>
                            </p:stCondLst>
                            <p:childTnLst>
                              <p:par>
                                <p:cTn fill="hold" grpId="0" id="61" nodeType="afterEffect" presetClass="entr" presetID="2" presetSubtype="2">
                                  <p:stCondLst>
                                    <p:cond delay="0"/>
                                  </p:stCondLst>
                                  <p:childTnLst>
                                    <p:set>
                                      <p:cBhvr>
                                        <p:cTn dur="1" fill="hold" id="62">
                                          <p:stCondLst>
                                            <p:cond delay="0"/>
                                          </p:stCondLst>
                                        </p:cTn>
                                        <p:tgtEl>
                                          <p:spTgt spid="35"/>
                                        </p:tgtEl>
                                        <p:attrNameLst>
                                          <p:attrName>style.visibility</p:attrName>
                                        </p:attrNameLst>
                                      </p:cBhvr>
                                      <p:to>
                                        <p:strVal val="visible"/>
                                      </p:to>
                                    </p:set>
                                    <p:anim calcmode="lin" valueType="num">
                                      <p:cBhvr additive="base">
                                        <p:cTn dur="500" fill="hold" id="63"/>
                                        <p:tgtEl>
                                          <p:spTgt spid="35"/>
                                        </p:tgtEl>
                                        <p:attrNameLst>
                                          <p:attrName>ppt_x</p:attrName>
                                        </p:attrNameLst>
                                      </p:cBhvr>
                                      <p:tavLst>
                                        <p:tav tm="0">
                                          <p:val>
                                            <p:strVal val="1+#ppt_w/2"/>
                                          </p:val>
                                        </p:tav>
                                        <p:tav tm="100000">
                                          <p:val>
                                            <p:strVal val="#ppt_x"/>
                                          </p:val>
                                        </p:tav>
                                      </p:tavLst>
                                    </p:anim>
                                    <p:anim calcmode="lin" valueType="num">
                                      <p:cBhvr additive="base">
                                        <p:cTn dur="500" fill="hold" id="64"/>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5" name="文本框 11"/>
          <p:cNvSpPr txBox="1">
            <a:spLocks noChangeArrowheads="1"/>
          </p:cNvSpPr>
          <p:nvPr/>
        </p:nvSpPr>
        <p:spPr bwMode="auto">
          <a:xfrm>
            <a:off x="3038131" y="600839"/>
            <a:ext cx="3375555" cy="548640"/>
          </a:xfrm>
          <a:prstGeom prst="rect">
            <a:avLst/>
          </a:prstGeom>
          <a:noFill/>
          <a:ln>
            <a:noFill/>
          </a:ln>
        </p:spPr>
        <p:txBody>
          <a:bodyPr wrap="square">
            <a:spAutoFit/>
          </a:bodyPr>
          <a:lstStyle>
            <a:lvl1pPr>
              <a:defRPr sz="1300">
                <a:solidFill>
                  <a:schemeClr val="tx1"/>
                </a:solidFill>
                <a:latin charset="0" panose="020b0604020202020204" pitchFamily="34" typeface="Arial"/>
                <a:ea charset="-122" panose="020b0503020204020204" typeface="微软雅黑"/>
              </a:defRPr>
            </a:lvl1pPr>
            <a:lvl2pPr indent="-285750" marL="742950">
              <a:defRPr sz="1300">
                <a:solidFill>
                  <a:schemeClr val="tx1"/>
                </a:solidFill>
                <a:latin charset="0" panose="020b0604020202020204" pitchFamily="34" typeface="Arial"/>
                <a:ea charset="-122" panose="020b0503020204020204" typeface="微软雅黑"/>
              </a:defRPr>
            </a:lvl2pPr>
            <a:lvl3pPr indent="-228600" marL="1143000">
              <a:defRPr sz="1300">
                <a:solidFill>
                  <a:schemeClr val="tx1"/>
                </a:solidFill>
                <a:latin charset="0" panose="020b0604020202020204" pitchFamily="34" typeface="Arial"/>
                <a:ea charset="-122" panose="020b0503020204020204" typeface="微软雅黑"/>
              </a:defRPr>
            </a:lvl3pPr>
            <a:lvl4pPr indent="-228600" marL="1600200">
              <a:defRPr sz="1300">
                <a:solidFill>
                  <a:schemeClr val="tx1"/>
                </a:solidFill>
                <a:latin charset="0" panose="020b0604020202020204" pitchFamily="34" typeface="Arial"/>
                <a:ea charset="-122" panose="020b0503020204020204" typeface="微软雅黑"/>
              </a:defRPr>
            </a:lvl4pPr>
            <a:lvl5pPr indent="-228600" marL="2057400">
              <a:defRPr sz="1300">
                <a:solidFill>
                  <a:schemeClr val="tx1"/>
                </a:solidFill>
                <a:latin charset="0" panose="020b0604020202020204" pitchFamily="34" typeface="Arial"/>
                <a:ea charset="-122" panose="020b050302020402020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typeface="微软雅黑"/>
              </a:defRPr>
            </a:lvl9pPr>
          </a:lstStyle>
          <a:p>
            <a:pPr defTabSz="514337" fontAlgn="base">
              <a:spcBef>
                <a:spcPct val="0"/>
              </a:spcBef>
              <a:spcAft>
                <a:spcPct val="0"/>
              </a:spcAft>
            </a:pPr>
            <a:r>
              <a:rPr altLang="en-US" b="1" lang="zh-CN" sz="3000">
                <a:solidFill>
                  <a:srgbClr val="343434"/>
                </a:solidFill>
                <a:latin charset="-122" pitchFamily="34" typeface="微软雅黑"/>
                <a:ea charset="-122" pitchFamily="34" typeface="微软雅黑"/>
                <a:sym charset="0" panose="020f0502020204030204" pitchFamily="34" typeface="Calibri"/>
              </a:rPr>
              <a:t>目 录 CONTENTS</a:t>
            </a:r>
          </a:p>
        </p:txBody>
      </p:sp>
      <p:sp>
        <p:nvSpPr>
          <p:cNvPr id="6" name="圆角矩形 5"/>
          <p:cNvSpPr/>
          <p:nvPr/>
        </p:nvSpPr>
        <p:spPr>
          <a:xfrm>
            <a:off x="579694" y="3285094"/>
            <a:ext cx="8098972" cy="75911"/>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7" name="椭圆 6"/>
          <p:cNvSpPr/>
          <p:nvPr/>
        </p:nvSpPr>
        <p:spPr>
          <a:xfrm>
            <a:off x="1191827" y="3156267"/>
            <a:ext cx="333707" cy="333707"/>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350">
                <a:solidFill>
                  <a:srgbClr val="343434"/>
                </a:solidFill>
                <a:latin charset="-122" pitchFamily="34" typeface="微软雅黑"/>
                <a:ea charset="-122" pitchFamily="34" typeface="微软雅黑"/>
              </a:rPr>
              <a:t>1</a:t>
            </a:r>
          </a:p>
        </p:txBody>
      </p:sp>
      <p:sp>
        <p:nvSpPr>
          <p:cNvPr id="86" name="椭圆 85"/>
          <p:cNvSpPr/>
          <p:nvPr/>
        </p:nvSpPr>
        <p:spPr>
          <a:xfrm>
            <a:off x="2792867" y="3156267"/>
            <a:ext cx="333707" cy="333707"/>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350">
                <a:solidFill>
                  <a:srgbClr val="343434"/>
                </a:solidFill>
                <a:latin charset="-122" pitchFamily="34" typeface="微软雅黑"/>
                <a:ea charset="-122" pitchFamily="34" typeface="微软雅黑"/>
              </a:rPr>
              <a:t>2</a:t>
            </a:r>
          </a:p>
        </p:txBody>
      </p:sp>
      <p:sp>
        <p:nvSpPr>
          <p:cNvPr id="91" name="椭圆 90"/>
          <p:cNvSpPr/>
          <p:nvPr/>
        </p:nvSpPr>
        <p:spPr>
          <a:xfrm>
            <a:off x="4393907" y="3156267"/>
            <a:ext cx="333707" cy="333707"/>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350">
                <a:solidFill>
                  <a:srgbClr val="343434"/>
                </a:solidFill>
                <a:latin charset="-122" pitchFamily="34" typeface="微软雅黑"/>
                <a:ea charset="-122" pitchFamily="34" typeface="微软雅黑"/>
              </a:rPr>
              <a:t>3</a:t>
            </a:r>
          </a:p>
        </p:txBody>
      </p:sp>
      <p:sp>
        <p:nvSpPr>
          <p:cNvPr id="96" name="椭圆 95"/>
          <p:cNvSpPr/>
          <p:nvPr/>
        </p:nvSpPr>
        <p:spPr>
          <a:xfrm>
            <a:off x="5994946" y="3156267"/>
            <a:ext cx="333707" cy="333707"/>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350">
                <a:solidFill>
                  <a:srgbClr val="343434"/>
                </a:solidFill>
                <a:latin charset="-122" pitchFamily="34" typeface="微软雅黑"/>
                <a:ea charset="-122" pitchFamily="34" typeface="微软雅黑"/>
              </a:rPr>
              <a:t>4</a:t>
            </a:r>
          </a:p>
        </p:txBody>
      </p:sp>
      <p:sp>
        <p:nvSpPr>
          <p:cNvPr id="101" name="椭圆 100"/>
          <p:cNvSpPr/>
          <p:nvPr/>
        </p:nvSpPr>
        <p:spPr>
          <a:xfrm>
            <a:off x="7595986" y="3156267"/>
            <a:ext cx="333707" cy="333707"/>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350">
                <a:solidFill>
                  <a:srgbClr val="343434"/>
                </a:solidFill>
                <a:latin charset="-122" pitchFamily="34" typeface="微软雅黑"/>
                <a:ea charset="-122" pitchFamily="34" typeface="微软雅黑"/>
              </a:rPr>
              <a:t>5</a:t>
            </a:r>
          </a:p>
        </p:txBody>
      </p:sp>
      <p:grpSp>
        <p:nvGrpSpPr>
          <p:cNvPr id="10" name="组合 9"/>
          <p:cNvGrpSpPr/>
          <p:nvPr/>
        </p:nvGrpSpPr>
        <p:grpSpPr>
          <a:xfrm>
            <a:off x="681045" y="1701434"/>
            <a:ext cx="1355272" cy="1336293"/>
            <a:chOff x="908060" y="2268578"/>
            <a:chExt cx="1807029" cy="1781724"/>
          </a:xfrm>
        </p:grpSpPr>
        <p:grpSp>
          <p:nvGrpSpPr>
            <p:cNvPr id="5" name="组合 4"/>
            <p:cNvGrpSpPr/>
            <p:nvPr/>
          </p:nvGrpSpPr>
          <p:grpSpPr>
            <a:xfrm>
              <a:off x="908060" y="2268578"/>
              <a:ext cx="1807029" cy="1781724"/>
              <a:chOff x="-2090056" y="2292761"/>
              <a:chExt cx="1807029" cy="1781724"/>
            </a:xfrm>
          </p:grpSpPr>
          <p:sp>
            <p:nvSpPr>
              <p:cNvPr id="3" name="矩形 2"/>
              <p:cNvSpPr/>
              <p:nvPr/>
            </p:nvSpPr>
            <p:spPr>
              <a:xfrm>
                <a:off x="-2090056" y="2292761"/>
                <a:ext cx="1807029" cy="178172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63" name="标题层"/>
              <p:cNvSpPr txBox="1"/>
              <p:nvPr/>
            </p:nvSpPr>
            <p:spPr bwMode="auto">
              <a:xfrm>
                <a:off x="-2090056" y="3241919"/>
                <a:ext cx="1807029" cy="396240"/>
              </a:xfrm>
              <a:prstGeom prst="rect">
                <a:avLst/>
              </a:prstGeom>
              <a:noFill/>
              <a:effectLst/>
            </p:spPr>
            <p:txBody>
              <a:bodyPr wrap="square">
                <a:spAutoFit/>
              </a:bodyPr>
              <a:lstStyle/>
              <a:p>
                <a:pPr algn="ctr">
                  <a:defRPr/>
                </a:pPr>
                <a:r>
                  <a:rPr altLang="en-US" b="1" lang="zh-CN" sz="1350">
                    <a:solidFill>
                      <a:srgbClr val="343434"/>
                    </a:solidFill>
                    <a:latin charset="-122" pitchFamily="34" typeface="微软雅黑"/>
                    <a:ea charset="-122" pitchFamily="34" typeface="微软雅黑"/>
                  </a:rPr>
                  <a:t>年度工作概述</a:t>
                </a:r>
              </a:p>
            </p:txBody>
          </p:sp>
        </p:grpSp>
        <p:sp>
          <p:nvSpPr>
            <p:cNvPr id="38" name="KSO_Shape"/>
            <p:cNvSpPr/>
            <p:nvPr/>
          </p:nvSpPr>
          <p:spPr bwMode="auto">
            <a:xfrm>
              <a:off x="1505729" y="2580297"/>
              <a:ext cx="571858" cy="392676"/>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sz="1350">
                <a:solidFill>
                  <a:srgbClr val="FFFFFF"/>
                </a:solidFill>
              </a:endParaRPr>
            </a:p>
          </p:txBody>
        </p:sp>
      </p:grpSp>
      <p:grpSp>
        <p:nvGrpSpPr>
          <p:cNvPr id="11" name="组合 10"/>
          <p:cNvGrpSpPr/>
          <p:nvPr/>
        </p:nvGrpSpPr>
        <p:grpSpPr>
          <a:xfrm>
            <a:off x="2282085" y="1701434"/>
            <a:ext cx="1355272" cy="1336293"/>
            <a:chOff x="3042780" y="2268578"/>
            <a:chExt cx="1807029" cy="1781724"/>
          </a:xfrm>
        </p:grpSpPr>
        <p:grpSp>
          <p:nvGrpSpPr>
            <p:cNvPr id="56" name="组合 55"/>
            <p:cNvGrpSpPr/>
            <p:nvPr/>
          </p:nvGrpSpPr>
          <p:grpSpPr>
            <a:xfrm>
              <a:off x="3042780" y="2268578"/>
              <a:ext cx="1807029" cy="1781724"/>
              <a:chOff x="-2090056" y="2292761"/>
              <a:chExt cx="1807029" cy="1781724"/>
            </a:xfrm>
          </p:grpSpPr>
          <p:sp>
            <p:nvSpPr>
              <p:cNvPr id="87" name="矩形 86"/>
              <p:cNvSpPr/>
              <p:nvPr/>
            </p:nvSpPr>
            <p:spPr>
              <a:xfrm>
                <a:off x="-2090056" y="2292761"/>
                <a:ext cx="1807029" cy="178172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88" name="标题层"/>
              <p:cNvSpPr txBox="1"/>
              <p:nvPr/>
            </p:nvSpPr>
            <p:spPr bwMode="auto">
              <a:xfrm>
                <a:off x="-2090056" y="3241919"/>
                <a:ext cx="1807029" cy="396240"/>
              </a:xfrm>
              <a:prstGeom prst="rect">
                <a:avLst/>
              </a:prstGeom>
              <a:noFill/>
              <a:effectLst/>
            </p:spPr>
            <p:txBody>
              <a:bodyPr wrap="square">
                <a:spAutoFit/>
              </a:bodyPr>
              <a:lstStyle/>
              <a:p>
                <a:pPr algn="ctr">
                  <a:defRPr/>
                </a:pPr>
                <a:r>
                  <a:rPr altLang="en-US" b="1" lang="zh-CN" sz="1350">
                    <a:solidFill>
                      <a:srgbClr val="343434"/>
                    </a:solidFill>
                    <a:latin charset="-122" pitchFamily="34" typeface="微软雅黑"/>
                    <a:ea charset="-122" pitchFamily="34" typeface="微软雅黑"/>
                  </a:rPr>
                  <a:t>工作完成情况</a:t>
                </a:r>
              </a:p>
            </p:txBody>
          </p:sp>
        </p:grpSp>
        <p:sp>
          <p:nvSpPr>
            <p:cNvPr id="41" name="KSO_Shape"/>
            <p:cNvSpPr/>
            <p:nvPr/>
          </p:nvSpPr>
          <p:spPr bwMode="auto">
            <a:xfrm>
              <a:off x="3715946" y="2573947"/>
              <a:ext cx="475981" cy="405377"/>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C0000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sz="1350">
                <a:solidFill>
                  <a:srgbClr val="FFFFFF"/>
                </a:solidFill>
              </a:endParaRPr>
            </a:p>
          </p:txBody>
        </p:sp>
      </p:grpSp>
      <p:grpSp>
        <p:nvGrpSpPr>
          <p:cNvPr id="12" name="组合 11"/>
          <p:cNvGrpSpPr/>
          <p:nvPr/>
        </p:nvGrpSpPr>
        <p:grpSpPr>
          <a:xfrm>
            <a:off x="3883125" y="1701434"/>
            <a:ext cx="1355272" cy="1336293"/>
            <a:chOff x="5177500" y="2268578"/>
            <a:chExt cx="1807029" cy="1781724"/>
          </a:xfrm>
        </p:grpSpPr>
        <p:grpSp>
          <p:nvGrpSpPr>
            <p:cNvPr id="90" name="组合 89"/>
            <p:cNvGrpSpPr/>
            <p:nvPr/>
          </p:nvGrpSpPr>
          <p:grpSpPr>
            <a:xfrm>
              <a:off x="5177500" y="2268578"/>
              <a:ext cx="1807029" cy="1781724"/>
              <a:chOff x="-2090056" y="2292761"/>
              <a:chExt cx="1807029" cy="1781724"/>
            </a:xfrm>
          </p:grpSpPr>
          <p:sp>
            <p:nvSpPr>
              <p:cNvPr id="92" name="矩形 91"/>
              <p:cNvSpPr/>
              <p:nvPr/>
            </p:nvSpPr>
            <p:spPr>
              <a:xfrm>
                <a:off x="-2090056" y="2292761"/>
                <a:ext cx="1807029" cy="178172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93" name="标题层"/>
              <p:cNvSpPr txBox="1"/>
              <p:nvPr/>
            </p:nvSpPr>
            <p:spPr bwMode="auto">
              <a:xfrm>
                <a:off x="-2090056" y="3241919"/>
                <a:ext cx="1807029" cy="396240"/>
              </a:xfrm>
              <a:prstGeom prst="rect">
                <a:avLst/>
              </a:prstGeom>
              <a:noFill/>
              <a:effectLst/>
            </p:spPr>
            <p:txBody>
              <a:bodyPr wrap="square">
                <a:spAutoFit/>
              </a:bodyPr>
              <a:lstStyle/>
              <a:p>
                <a:pPr algn="ctr">
                  <a:defRPr/>
                </a:pPr>
                <a:r>
                  <a:rPr altLang="en-US" b="1" lang="zh-CN" sz="1350">
                    <a:solidFill>
                      <a:srgbClr val="343434"/>
                    </a:solidFill>
                    <a:latin charset="-122" pitchFamily="34" typeface="微软雅黑"/>
                    <a:ea charset="-122" pitchFamily="34" typeface="微软雅黑"/>
                  </a:rPr>
                  <a:t>成功项目展示</a:t>
                </a:r>
              </a:p>
            </p:txBody>
          </p:sp>
        </p:grpSp>
        <p:sp>
          <p:nvSpPr>
            <p:cNvPr id="44" name="KSO_Shape"/>
            <p:cNvSpPr/>
            <p:nvPr/>
          </p:nvSpPr>
          <p:spPr bwMode="auto">
            <a:xfrm>
              <a:off x="5830286" y="2531938"/>
              <a:ext cx="494335" cy="48939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sz="1350">
                <a:solidFill>
                  <a:srgbClr val="FFFFFF"/>
                </a:solidFill>
              </a:endParaRPr>
            </a:p>
          </p:txBody>
        </p:sp>
      </p:grpSp>
      <p:grpSp>
        <p:nvGrpSpPr>
          <p:cNvPr id="13" name="组合 12"/>
          <p:cNvGrpSpPr/>
          <p:nvPr/>
        </p:nvGrpSpPr>
        <p:grpSpPr>
          <a:xfrm>
            <a:off x="5484165" y="1701434"/>
            <a:ext cx="1355272" cy="1336293"/>
            <a:chOff x="7312219" y="2268578"/>
            <a:chExt cx="1807029" cy="1781724"/>
          </a:xfrm>
        </p:grpSpPr>
        <p:grpSp>
          <p:nvGrpSpPr>
            <p:cNvPr id="95" name="组合 94"/>
            <p:cNvGrpSpPr/>
            <p:nvPr/>
          </p:nvGrpSpPr>
          <p:grpSpPr>
            <a:xfrm>
              <a:off x="7312219" y="2268578"/>
              <a:ext cx="1807029" cy="1781724"/>
              <a:chOff x="-2090056" y="2292761"/>
              <a:chExt cx="1807029" cy="1781724"/>
            </a:xfrm>
          </p:grpSpPr>
          <p:sp>
            <p:nvSpPr>
              <p:cNvPr id="97" name="矩形 96"/>
              <p:cNvSpPr/>
              <p:nvPr/>
            </p:nvSpPr>
            <p:spPr>
              <a:xfrm>
                <a:off x="-2090056" y="2292761"/>
                <a:ext cx="1807029" cy="178172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98" name="标题层"/>
              <p:cNvSpPr txBox="1"/>
              <p:nvPr/>
            </p:nvSpPr>
            <p:spPr bwMode="auto">
              <a:xfrm>
                <a:off x="-2090056" y="3241919"/>
                <a:ext cx="1807029" cy="396240"/>
              </a:xfrm>
              <a:prstGeom prst="rect">
                <a:avLst/>
              </a:prstGeom>
              <a:noFill/>
              <a:effectLst/>
            </p:spPr>
            <p:txBody>
              <a:bodyPr wrap="square">
                <a:spAutoFit/>
              </a:bodyPr>
              <a:lstStyle/>
              <a:p>
                <a:pPr algn="ctr">
                  <a:defRPr/>
                </a:pPr>
                <a:r>
                  <a:rPr altLang="en-US" b="1" lang="zh-CN" sz="1350">
                    <a:solidFill>
                      <a:srgbClr val="343434"/>
                    </a:solidFill>
                    <a:latin charset="-122" pitchFamily="34" typeface="微软雅黑"/>
                    <a:ea charset="-122" pitchFamily="34" typeface="微软雅黑"/>
                  </a:rPr>
                  <a:t>工作存在不足</a:t>
                </a:r>
              </a:p>
            </p:txBody>
          </p:sp>
        </p:grpSp>
        <p:sp>
          <p:nvSpPr>
            <p:cNvPr id="47" name="KSO_Shape"/>
            <p:cNvSpPr/>
            <p:nvPr/>
          </p:nvSpPr>
          <p:spPr bwMode="auto">
            <a:xfrm>
              <a:off x="7962980" y="2572073"/>
              <a:ext cx="481324" cy="40912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C0000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sz="1350">
                <a:solidFill>
                  <a:srgbClr val="FFFFFF"/>
                </a:solidFill>
              </a:endParaRPr>
            </a:p>
          </p:txBody>
        </p:sp>
      </p:grpSp>
      <p:grpSp>
        <p:nvGrpSpPr>
          <p:cNvPr id="14" name="组合 13"/>
          <p:cNvGrpSpPr/>
          <p:nvPr/>
        </p:nvGrpSpPr>
        <p:grpSpPr>
          <a:xfrm>
            <a:off x="7085204" y="1701434"/>
            <a:ext cx="1355272" cy="1336293"/>
            <a:chOff x="9446938" y="2268578"/>
            <a:chExt cx="1807029" cy="1781724"/>
          </a:xfrm>
        </p:grpSpPr>
        <p:grpSp>
          <p:nvGrpSpPr>
            <p:cNvPr id="100" name="组合 99"/>
            <p:cNvGrpSpPr/>
            <p:nvPr/>
          </p:nvGrpSpPr>
          <p:grpSpPr>
            <a:xfrm>
              <a:off x="9446938" y="2268578"/>
              <a:ext cx="1807029" cy="1781724"/>
              <a:chOff x="-2090056" y="2292761"/>
              <a:chExt cx="1807029" cy="1781724"/>
            </a:xfrm>
          </p:grpSpPr>
          <p:sp>
            <p:nvSpPr>
              <p:cNvPr id="102" name="矩形 101"/>
              <p:cNvSpPr/>
              <p:nvPr/>
            </p:nvSpPr>
            <p:spPr>
              <a:xfrm>
                <a:off x="-2090056" y="2292761"/>
                <a:ext cx="1807029" cy="178172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103" name="标题层"/>
              <p:cNvSpPr txBox="1"/>
              <p:nvPr/>
            </p:nvSpPr>
            <p:spPr bwMode="auto">
              <a:xfrm>
                <a:off x="-2090055" y="3241919"/>
                <a:ext cx="1807029" cy="396240"/>
              </a:xfrm>
              <a:prstGeom prst="rect">
                <a:avLst/>
              </a:prstGeom>
              <a:noFill/>
              <a:effectLst/>
            </p:spPr>
            <p:txBody>
              <a:bodyPr wrap="square">
                <a:spAutoFit/>
              </a:bodyPr>
              <a:lstStyle/>
              <a:p>
                <a:pPr algn="ctr">
                  <a:defRPr/>
                </a:pPr>
                <a:r>
                  <a:rPr altLang="en-US" b="1" lang="zh-CN" sz="1350">
                    <a:solidFill>
                      <a:srgbClr val="343434"/>
                    </a:solidFill>
                    <a:latin charset="-122" pitchFamily="34" typeface="微软雅黑"/>
                    <a:ea charset="-122" pitchFamily="34" typeface="微软雅黑"/>
                  </a:rPr>
                  <a:t>明年工作计划</a:t>
                </a:r>
              </a:p>
            </p:txBody>
          </p:sp>
        </p:grpSp>
        <p:sp>
          <p:nvSpPr>
            <p:cNvPr id="50" name="KSO_Shape"/>
            <p:cNvSpPr/>
            <p:nvPr/>
          </p:nvSpPr>
          <p:spPr bwMode="auto">
            <a:xfrm>
              <a:off x="10082664" y="2547425"/>
              <a:ext cx="477520" cy="458420"/>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C0000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sz="1350">
                <a:solidFill>
                  <a:srgbClr val="FFFFFF"/>
                </a:solidFill>
              </a:endParaRPr>
            </a:p>
          </p:txBody>
        </p:sp>
      </p:grpSp>
      <p:sp>
        <p:nvSpPr>
          <p:cNvPr id="104" name="矩形 103"/>
          <p:cNvSpPr/>
          <p:nvPr/>
        </p:nvSpPr>
        <p:spPr>
          <a:xfrm>
            <a:off x="683872" y="3673461"/>
            <a:ext cx="1304831" cy="667878"/>
          </a:xfrm>
          <a:prstGeom prst="rect">
            <a:avLst/>
          </a:prstGeom>
        </p:spPr>
        <p:txBody>
          <a:bodyPr wrap="square">
            <a:spAutoFit/>
          </a:bodyPr>
          <a:lstStyle/>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您的内容打在这里或者通</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过复制您的文本后</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选择粘贴并选择只保留</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您的内容打在这里</a:t>
            </a:r>
          </a:p>
        </p:txBody>
      </p:sp>
      <p:sp>
        <p:nvSpPr>
          <p:cNvPr id="105" name="矩形 104"/>
          <p:cNvSpPr/>
          <p:nvPr/>
        </p:nvSpPr>
        <p:spPr>
          <a:xfrm>
            <a:off x="2290510" y="3673461"/>
            <a:ext cx="1304831" cy="667878"/>
          </a:xfrm>
          <a:prstGeom prst="rect">
            <a:avLst/>
          </a:prstGeom>
        </p:spPr>
        <p:txBody>
          <a:bodyPr wrap="square">
            <a:spAutoFit/>
          </a:bodyPr>
          <a:lstStyle/>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您的内容打在这里或者通</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过复制您的文本后</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选择粘贴并选择只保留</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您的内容打在这里</a:t>
            </a:r>
          </a:p>
        </p:txBody>
      </p:sp>
      <p:sp>
        <p:nvSpPr>
          <p:cNvPr id="106" name="矩形 105"/>
          <p:cNvSpPr/>
          <p:nvPr/>
        </p:nvSpPr>
        <p:spPr>
          <a:xfrm>
            <a:off x="3897148" y="3673461"/>
            <a:ext cx="1304831" cy="667878"/>
          </a:xfrm>
          <a:prstGeom prst="rect">
            <a:avLst/>
          </a:prstGeom>
        </p:spPr>
        <p:txBody>
          <a:bodyPr wrap="square">
            <a:spAutoFit/>
          </a:bodyPr>
          <a:lstStyle/>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您的内容打在这里或者通</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过复制您的文本后</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选择粘贴并选择只保留</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您的内容打在这里</a:t>
            </a:r>
          </a:p>
        </p:txBody>
      </p:sp>
      <p:sp>
        <p:nvSpPr>
          <p:cNvPr id="107" name="矩形 106"/>
          <p:cNvSpPr/>
          <p:nvPr/>
        </p:nvSpPr>
        <p:spPr>
          <a:xfrm>
            <a:off x="5503787" y="3673461"/>
            <a:ext cx="1304831" cy="667878"/>
          </a:xfrm>
          <a:prstGeom prst="rect">
            <a:avLst/>
          </a:prstGeom>
        </p:spPr>
        <p:txBody>
          <a:bodyPr wrap="square">
            <a:spAutoFit/>
          </a:bodyPr>
          <a:lstStyle/>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您的内容打在这里或者通</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过复制您的文本后</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选择粘贴并选择只保留</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您的内容打在这里</a:t>
            </a:r>
          </a:p>
        </p:txBody>
      </p:sp>
      <p:sp>
        <p:nvSpPr>
          <p:cNvPr id="108" name="矩形 107"/>
          <p:cNvSpPr/>
          <p:nvPr/>
        </p:nvSpPr>
        <p:spPr>
          <a:xfrm>
            <a:off x="7110424" y="3673461"/>
            <a:ext cx="1304831" cy="667878"/>
          </a:xfrm>
          <a:prstGeom prst="rect">
            <a:avLst/>
          </a:prstGeom>
        </p:spPr>
        <p:txBody>
          <a:bodyPr wrap="square">
            <a:spAutoFit/>
          </a:bodyPr>
          <a:lstStyle/>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您的内容打在这里或者通</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过复制您的文本后</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选择粘贴并选择只保留</a:t>
            </a:r>
          </a:p>
          <a:p>
            <a:pPr algn="ctr">
              <a:lnSpc>
                <a:spcPct val="120000"/>
              </a:lnSpc>
            </a:pPr>
            <a:r>
              <a:rPr altLang="en-US" lang="zh-CN" sz="788">
                <a:solidFill>
                  <a:prstClr val="white">
                    <a:lumMod val="50000"/>
                  </a:prstClr>
                </a:solidFill>
                <a:latin charset="0" pitchFamily="2" typeface="Bebas"/>
                <a:ea charset="-122" pitchFamily="34" typeface="微软雅黑"/>
                <a:sym charset="0" pitchFamily="2" typeface="Bebas"/>
              </a:rPr>
              <a:t>您的内容打在这里</a:t>
            </a:r>
          </a:p>
        </p:txBody>
      </p:sp>
    </p:spTree>
    <p:extLst>
      <p:ext uri="{BB962C8B-B14F-4D97-AF65-F5344CB8AC3E}">
        <p14:creationId val="2718035938"/>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500" id="11"/>
                                        <p:tgtEl>
                                          <p:spTgt spid="6"/>
                                        </p:tgtEl>
                                      </p:cBhvr>
                                    </p:animEffect>
                                  </p:childTnLst>
                                </p:cTn>
                              </p:par>
                              <p:par>
                                <p:cTn fill="hold" grpId="0" id="12" nodeType="withEffect" presetClass="entr" presetID="42"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1000" id="14"/>
                                        <p:tgtEl>
                                          <p:spTgt spid="7"/>
                                        </p:tgtEl>
                                      </p:cBhvr>
                                    </p:animEffect>
                                    <p:anim calcmode="lin" valueType="num">
                                      <p:cBhvr>
                                        <p:cTn dur="1000" fill="hold" id="15"/>
                                        <p:tgtEl>
                                          <p:spTgt spid="7"/>
                                        </p:tgtEl>
                                        <p:attrNameLst>
                                          <p:attrName>ppt_x</p:attrName>
                                        </p:attrNameLst>
                                      </p:cBhvr>
                                      <p:tavLst>
                                        <p:tav tm="0">
                                          <p:val>
                                            <p:strVal val="#ppt_x"/>
                                          </p:val>
                                        </p:tav>
                                        <p:tav tm="100000">
                                          <p:val>
                                            <p:strVal val="#ppt_x"/>
                                          </p:val>
                                        </p:tav>
                                      </p:tavLst>
                                    </p:anim>
                                    <p:anim calcmode="lin" valueType="num">
                                      <p:cBhvr>
                                        <p:cTn dur="1000" fill="hold" id="16"/>
                                        <p:tgtEl>
                                          <p:spTgt spid="7"/>
                                        </p:tgtEl>
                                        <p:attrNameLst>
                                          <p:attrName>ppt_y</p:attrName>
                                        </p:attrNameLst>
                                      </p:cBhvr>
                                      <p:tavLst>
                                        <p:tav tm="0">
                                          <p:val>
                                            <p:strVal val="#ppt_y+.1"/>
                                          </p:val>
                                        </p:tav>
                                        <p:tav tm="100000">
                                          <p:val>
                                            <p:strVal val="#ppt_y"/>
                                          </p:val>
                                        </p:tav>
                                      </p:tavLst>
                                    </p:anim>
                                  </p:childTnLst>
                                </p:cTn>
                              </p:par>
                              <p:par>
                                <p:cTn fill="hold" id="17" nodeType="withEffect" presetClass="entr" presetID="47"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ur="1000" fill="hold" id="21"/>
                                        <p:tgtEl>
                                          <p:spTgt spid="10"/>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250"/>
                                  </p:stCondLst>
                                  <p:childTnLst>
                                    <p:set>
                                      <p:cBhvr>
                                        <p:cTn dur="1" fill="hold" id="23">
                                          <p:stCondLst>
                                            <p:cond delay="0"/>
                                          </p:stCondLst>
                                        </p:cTn>
                                        <p:tgtEl>
                                          <p:spTgt spid="86"/>
                                        </p:tgtEl>
                                        <p:attrNameLst>
                                          <p:attrName>style.visibility</p:attrName>
                                        </p:attrNameLst>
                                      </p:cBhvr>
                                      <p:to>
                                        <p:strVal val="visible"/>
                                      </p:to>
                                    </p:set>
                                    <p:animEffect filter="fade" transition="in">
                                      <p:cBhvr>
                                        <p:cTn dur="1000" id="24"/>
                                        <p:tgtEl>
                                          <p:spTgt spid="86"/>
                                        </p:tgtEl>
                                      </p:cBhvr>
                                    </p:animEffect>
                                    <p:anim calcmode="lin" valueType="num">
                                      <p:cBhvr>
                                        <p:cTn dur="1000" fill="hold" id="25"/>
                                        <p:tgtEl>
                                          <p:spTgt spid="86"/>
                                        </p:tgtEl>
                                        <p:attrNameLst>
                                          <p:attrName>ppt_x</p:attrName>
                                        </p:attrNameLst>
                                      </p:cBhvr>
                                      <p:tavLst>
                                        <p:tav tm="0">
                                          <p:val>
                                            <p:strVal val="#ppt_x"/>
                                          </p:val>
                                        </p:tav>
                                        <p:tav tm="100000">
                                          <p:val>
                                            <p:strVal val="#ppt_x"/>
                                          </p:val>
                                        </p:tav>
                                      </p:tavLst>
                                    </p:anim>
                                    <p:anim calcmode="lin" valueType="num">
                                      <p:cBhvr>
                                        <p:cTn dur="1000" fill="hold" id="26"/>
                                        <p:tgtEl>
                                          <p:spTgt spid="86"/>
                                        </p:tgtEl>
                                        <p:attrNameLst>
                                          <p:attrName>ppt_y</p:attrName>
                                        </p:attrNameLst>
                                      </p:cBhvr>
                                      <p:tavLst>
                                        <p:tav tm="0">
                                          <p:val>
                                            <p:strVal val="#ppt_y+.1"/>
                                          </p:val>
                                        </p:tav>
                                        <p:tav tm="100000">
                                          <p:val>
                                            <p:strVal val="#ppt_y"/>
                                          </p:val>
                                        </p:tav>
                                      </p:tavLst>
                                    </p:anim>
                                  </p:childTnLst>
                                </p:cTn>
                              </p:par>
                              <p:par>
                                <p:cTn fill="hold" id="27" nodeType="withEffect" presetClass="entr" presetID="47" presetSubtype="0">
                                  <p:stCondLst>
                                    <p:cond delay="250"/>
                                  </p:stCondLst>
                                  <p:childTnLst>
                                    <p:set>
                                      <p:cBhvr>
                                        <p:cTn dur="1" fill="hold" id="28">
                                          <p:stCondLst>
                                            <p:cond delay="0"/>
                                          </p:stCondLst>
                                        </p:cTn>
                                        <p:tgtEl>
                                          <p:spTgt spid="11"/>
                                        </p:tgtEl>
                                        <p:attrNameLst>
                                          <p:attrName>style.visibility</p:attrName>
                                        </p:attrNameLst>
                                      </p:cBhvr>
                                      <p:to>
                                        <p:strVal val="visible"/>
                                      </p:to>
                                    </p:set>
                                    <p:animEffect filter="fade" transition="in">
                                      <p:cBhvr>
                                        <p:cTn dur="1000" id="29"/>
                                        <p:tgtEl>
                                          <p:spTgt spid="11"/>
                                        </p:tgtEl>
                                      </p:cBhvr>
                                    </p:animEffect>
                                    <p:anim calcmode="lin" valueType="num">
                                      <p:cBhvr>
                                        <p:cTn dur="1000" fill="hold" id="30"/>
                                        <p:tgtEl>
                                          <p:spTgt spid="11"/>
                                        </p:tgtEl>
                                        <p:attrNameLst>
                                          <p:attrName>ppt_x</p:attrName>
                                        </p:attrNameLst>
                                      </p:cBhvr>
                                      <p:tavLst>
                                        <p:tav tm="0">
                                          <p:val>
                                            <p:strVal val="#ppt_x"/>
                                          </p:val>
                                        </p:tav>
                                        <p:tav tm="100000">
                                          <p:val>
                                            <p:strVal val="#ppt_x"/>
                                          </p:val>
                                        </p:tav>
                                      </p:tavLst>
                                    </p:anim>
                                    <p:anim calcmode="lin" valueType="num">
                                      <p:cBhvr>
                                        <p:cTn dur="1000" fill="hold" id="31"/>
                                        <p:tgtEl>
                                          <p:spTgt spid="11"/>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500"/>
                                  </p:stCondLst>
                                  <p:childTnLst>
                                    <p:set>
                                      <p:cBhvr>
                                        <p:cTn dur="1" fill="hold" id="33">
                                          <p:stCondLst>
                                            <p:cond delay="0"/>
                                          </p:stCondLst>
                                        </p:cTn>
                                        <p:tgtEl>
                                          <p:spTgt spid="91"/>
                                        </p:tgtEl>
                                        <p:attrNameLst>
                                          <p:attrName>style.visibility</p:attrName>
                                        </p:attrNameLst>
                                      </p:cBhvr>
                                      <p:to>
                                        <p:strVal val="visible"/>
                                      </p:to>
                                    </p:set>
                                    <p:animEffect filter="fade" transition="in">
                                      <p:cBhvr>
                                        <p:cTn dur="1000" id="34"/>
                                        <p:tgtEl>
                                          <p:spTgt spid="91"/>
                                        </p:tgtEl>
                                      </p:cBhvr>
                                    </p:animEffect>
                                    <p:anim calcmode="lin" valueType="num">
                                      <p:cBhvr>
                                        <p:cTn dur="1000" fill="hold" id="35"/>
                                        <p:tgtEl>
                                          <p:spTgt spid="91"/>
                                        </p:tgtEl>
                                        <p:attrNameLst>
                                          <p:attrName>ppt_x</p:attrName>
                                        </p:attrNameLst>
                                      </p:cBhvr>
                                      <p:tavLst>
                                        <p:tav tm="0">
                                          <p:val>
                                            <p:strVal val="#ppt_x"/>
                                          </p:val>
                                        </p:tav>
                                        <p:tav tm="100000">
                                          <p:val>
                                            <p:strVal val="#ppt_x"/>
                                          </p:val>
                                        </p:tav>
                                      </p:tavLst>
                                    </p:anim>
                                    <p:anim calcmode="lin" valueType="num">
                                      <p:cBhvr>
                                        <p:cTn dur="1000" fill="hold" id="36"/>
                                        <p:tgtEl>
                                          <p:spTgt spid="91"/>
                                        </p:tgtEl>
                                        <p:attrNameLst>
                                          <p:attrName>ppt_y</p:attrName>
                                        </p:attrNameLst>
                                      </p:cBhvr>
                                      <p:tavLst>
                                        <p:tav tm="0">
                                          <p:val>
                                            <p:strVal val="#ppt_y+.1"/>
                                          </p:val>
                                        </p:tav>
                                        <p:tav tm="100000">
                                          <p:val>
                                            <p:strVal val="#ppt_y"/>
                                          </p:val>
                                        </p:tav>
                                      </p:tavLst>
                                    </p:anim>
                                  </p:childTnLst>
                                </p:cTn>
                              </p:par>
                              <p:par>
                                <p:cTn fill="hold" id="37" nodeType="withEffect" presetClass="entr" presetID="47" presetSubtype="0">
                                  <p:stCondLst>
                                    <p:cond delay="500"/>
                                  </p:stCondLst>
                                  <p:childTnLst>
                                    <p:set>
                                      <p:cBhvr>
                                        <p:cTn dur="1" fill="hold" id="38">
                                          <p:stCondLst>
                                            <p:cond delay="0"/>
                                          </p:stCondLst>
                                        </p:cTn>
                                        <p:tgtEl>
                                          <p:spTgt spid="12"/>
                                        </p:tgtEl>
                                        <p:attrNameLst>
                                          <p:attrName>style.visibility</p:attrName>
                                        </p:attrNameLst>
                                      </p:cBhvr>
                                      <p:to>
                                        <p:strVal val="visible"/>
                                      </p:to>
                                    </p:set>
                                    <p:animEffect filter="fade" transition="in">
                                      <p:cBhvr>
                                        <p:cTn dur="1000" id="39"/>
                                        <p:tgtEl>
                                          <p:spTgt spid="12"/>
                                        </p:tgtEl>
                                      </p:cBhvr>
                                    </p:animEffect>
                                    <p:anim calcmode="lin" valueType="num">
                                      <p:cBhvr>
                                        <p:cTn dur="1000" fill="hold" id="40"/>
                                        <p:tgtEl>
                                          <p:spTgt spid="12"/>
                                        </p:tgtEl>
                                        <p:attrNameLst>
                                          <p:attrName>ppt_x</p:attrName>
                                        </p:attrNameLst>
                                      </p:cBhvr>
                                      <p:tavLst>
                                        <p:tav tm="0">
                                          <p:val>
                                            <p:strVal val="#ppt_x"/>
                                          </p:val>
                                        </p:tav>
                                        <p:tav tm="100000">
                                          <p:val>
                                            <p:strVal val="#ppt_x"/>
                                          </p:val>
                                        </p:tav>
                                      </p:tavLst>
                                    </p:anim>
                                    <p:anim calcmode="lin" valueType="num">
                                      <p:cBhvr>
                                        <p:cTn dur="1000" fill="hold" id="41"/>
                                        <p:tgtEl>
                                          <p:spTgt spid="12"/>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750"/>
                                  </p:stCondLst>
                                  <p:childTnLst>
                                    <p:set>
                                      <p:cBhvr>
                                        <p:cTn dur="1" fill="hold" id="43">
                                          <p:stCondLst>
                                            <p:cond delay="0"/>
                                          </p:stCondLst>
                                        </p:cTn>
                                        <p:tgtEl>
                                          <p:spTgt spid="96"/>
                                        </p:tgtEl>
                                        <p:attrNameLst>
                                          <p:attrName>style.visibility</p:attrName>
                                        </p:attrNameLst>
                                      </p:cBhvr>
                                      <p:to>
                                        <p:strVal val="visible"/>
                                      </p:to>
                                    </p:set>
                                    <p:animEffect filter="fade" transition="in">
                                      <p:cBhvr>
                                        <p:cTn dur="1000" id="44"/>
                                        <p:tgtEl>
                                          <p:spTgt spid="96"/>
                                        </p:tgtEl>
                                      </p:cBhvr>
                                    </p:animEffect>
                                    <p:anim calcmode="lin" valueType="num">
                                      <p:cBhvr>
                                        <p:cTn dur="1000" fill="hold" id="45"/>
                                        <p:tgtEl>
                                          <p:spTgt spid="96"/>
                                        </p:tgtEl>
                                        <p:attrNameLst>
                                          <p:attrName>ppt_x</p:attrName>
                                        </p:attrNameLst>
                                      </p:cBhvr>
                                      <p:tavLst>
                                        <p:tav tm="0">
                                          <p:val>
                                            <p:strVal val="#ppt_x"/>
                                          </p:val>
                                        </p:tav>
                                        <p:tav tm="100000">
                                          <p:val>
                                            <p:strVal val="#ppt_x"/>
                                          </p:val>
                                        </p:tav>
                                      </p:tavLst>
                                    </p:anim>
                                    <p:anim calcmode="lin" valueType="num">
                                      <p:cBhvr>
                                        <p:cTn dur="1000" fill="hold" id="46"/>
                                        <p:tgtEl>
                                          <p:spTgt spid="96"/>
                                        </p:tgtEl>
                                        <p:attrNameLst>
                                          <p:attrName>ppt_y</p:attrName>
                                        </p:attrNameLst>
                                      </p:cBhvr>
                                      <p:tavLst>
                                        <p:tav tm="0">
                                          <p:val>
                                            <p:strVal val="#ppt_y+.1"/>
                                          </p:val>
                                        </p:tav>
                                        <p:tav tm="100000">
                                          <p:val>
                                            <p:strVal val="#ppt_y"/>
                                          </p:val>
                                        </p:tav>
                                      </p:tavLst>
                                    </p:anim>
                                  </p:childTnLst>
                                </p:cTn>
                              </p:par>
                              <p:par>
                                <p:cTn fill="hold" id="47" nodeType="withEffect" presetClass="entr" presetID="47" presetSubtype="0">
                                  <p:stCondLst>
                                    <p:cond delay="750"/>
                                  </p:stCondLst>
                                  <p:childTnLst>
                                    <p:set>
                                      <p:cBhvr>
                                        <p:cTn dur="1" fill="hold" id="48">
                                          <p:stCondLst>
                                            <p:cond delay="0"/>
                                          </p:stCondLst>
                                        </p:cTn>
                                        <p:tgtEl>
                                          <p:spTgt spid="13"/>
                                        </p:tgtEl>
                                        <p:attrNameLst>
                                          <p:attrName>style.visibility</p:attrName>
                                        </p:attrNameLst>
                                      </p:cBhvr>
                                      <p:to>
                                        <p:strVal val="visible"/>
                                      </p:to>
                                    </p:set>
                                    <p:animEffect filter="fade" transition="in">
                                      <p:cBhvr>
                                        <p:cTn dur="1000" id="49"/>
                                        <p:tgtEl>
                                          <p:spTgt spid="13"/>
                                        </p:tgtEl>
                                      </p:cBhvr>
                                    </p:animEffect>
                                    <p:anim calcmode="lin" valueType="num">
                                      <p:cBhvr>
                                        <p:cTn dur="1000" fill="hold" id="50"/>
                                        <p:tgtEl>
                                          <p:spTgt spid="13"/>
                                        </p:tgtEl>
                                        <p:attrNameLst>
                                          <p:attrName>ppt_x</p:attrName>
                                        </p:attrNameLst>
                                      </p:cBhvr>
                                      <p:tavLst>
                                        <p:tav tm="0">
                                          <p:val>
                                            <p:strVal val="#ppt_x"/>
                                          </p:val>
                                        </p:tav>
                                        <p:tav tm="100000">
                                          <p:val>
                                            <p:strVal val="#ppt_x"/>
                                          </p:val>
                                        </p:tav>
                                      </p:tavLst>
                                    </p:anim>
                                    <p:anim calcmode="lin" valueType="num">
                                      <p:cBhvr>
                                        <p:cTn dur="1000" fill="hold" id="51"/>
                                        <p:tgtEl>
                                          <p:spTgt spid="13"/>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1000"/>
                                  </p:stCondLst>
                                  <p:childTnLst>
                                    <p:set>
                                      <p:cBhvr>
                                        <p:cTn dur="1" fill="hold" id="53">
                                          <p:stCondLst>
                                            <p:cond delay="0"/>
                                          </p:stCondLst>
                                        </p:cTn>
                                        <p:tgtEl>
                                          <p:spTgt spid="101"/>
                                        </p:tgtEl>
                                        <p:attrNameLst>
                                          <p:attrName>style.visibility</p:attrName>
                                        </p:attrNameLst>
                                      </p:cBhvr>
                                      <p:to>
                                        <p:strVal val="visible"/>
                                      </p:to>
                                    </p:set>
                                    <p:animEffect filter="fade" transition="in">
                                      <p:cBhvr>
                                        <p:cTn dur="1000" id="54"/>
                                        <p:tgtEl>
                                          <p:spTgt spid="101"/>
                                        </p:tgtEl>
                                      </p:cBhvr>
                                    </p:animEffect>
                                    <p:anim calcmode="lin" valueType="num">
                                      <p:cBhvr>
                                        <p:cTn dur="1000" fill="hold" id="55"/>
                                        <p:tgtEl>
                                          <p:spTgt spid="101"/>
                                        </p:tgtEl>
                                        <p:attrNameLst>
                                          <p:attrName>ppt_x</p:attrName>
                                        </p:attrNameLst>
                                      </p:cBhvr>
                                      <p:tavLst>
                                        <p:tav tm="0">
                                          <p:val>
                                            <p:strVal val="#ppt_x"/>
                                          </p:val>
                                        </p:tav>
                                        <p:tav tm="100000">
                                          <p:val>
                                            <p:strVal val="#ppt_x"/>
                                          </p:val>
                                        </p:tav>
                                      </p:tavLst>
                                    </p:anim>
                                    <p:anim calcmode="lin" valueType="num">
                                      <p:cBhvr>
                                        <p:cTn dur="1000" fill="hold" id="56"/>
                                        <p:tgtEl>
                                          <p:spTgt spid="101"/>
                                        </p:tgtEl>
                                        <p:attrNameLst>
                                          <p:attrName>ppt_y</p:attrName>
                                        </p:attrNameLst>
                                      </p:cBhvr>
                                      <p:tavLst>
                                        <p:tav tm="0">
                                          <p:val>
                                            <p:strVal val="#ppt_y+.1"/>
                                          </p:val>
                                        </p:tav>
                                        <p:tav tm="100000">
                                          <p:val>
                                            <p:strVal val="#ppt_y"/>
                                          </p:val>
                                        </p:tav>
                                      </p:tavLst>
                                    </p:anim>
                                  </p:childTnLst>
                                </p:cTn>
                              </p:par>
                              <p:par>
                                <p:cTn fill="hold" id="57" nodeType="withEffect" presetClass="entr" presetID="47" presetSubtype="0">
                                  <p:stCondLst>
                                    <p:cond delay="1000"/>
                                  </p:stCondLst>
                                  <p:childTnLst>
                                    <p:set>
                                      <p:cBhvr>
                                        <p:cTn dur="1" fill="hold" id="58">
                                          <p:stCondLst>
                                            <p:cond delay="0"/>
                                          </p:stCondLst>
                                        </p:cTn>
                                        <p:tgtEl>
                                          <p:spTgt spid="14"/>
                                        </p:tgtEl>
                                        <p:attrNameLst>
                                          <p:attrName>style.visibility</p:attrName>
                                        </p:attrNameLst>
                                      </p:cBhvr>
                                      <p:to>
                                        <p:strVal val="visible"/>
                                      </p:to>
                                    </p:set>
                                    <p:animEffect filter="fade" transition="in">
                                      <p:cBhvr>
                                        <p:cTn dur="1000" id="59"/>
                                        <p:tgtEl>
                                          <p:spTgt spid="14"/>
                                        </p:tgtEl>
                                      </p:cBhvr>
                                    </p:animEffect>
                                    <p:anim calcmode="lin" valueType="num">
                                      <p:cBhvr>
                                        <p:cTn dur="1000" fill="hold" id="60"/>
                                        <p:tgtEl>
                                          <p:spTgt spid="14"/>
                                        </p:tgtEl>
                                        <p:attrNameLst>
                                          <p:attrName>ppt_x</p:attrName>
                                        </p:attrNameLst>
                                      </p:cBhvr>
                                      <p:tavLst>
                                        <p:tav tm="0">
                                          <p:val>
                                            <p:strVal val="#ppt_x"/>
                                          </p:val>
                                        </p:tav>
                                        <p:tav tm="100000">
                                          <p:val>
                                            <p:strVal val="#ppt_x"/>
                                          </p:val>
                                        </p:tav>
                                      </p:tavLst>
                                    </p:anim>
                                    <p:anim calcmode="lin" valueType="num">
                                      <p:cBhvr>
                                        <p:cTn dur="1000" fill="hold" id="61"/>
                                        <p:tgtEl>
                                          <p:spTgt spid="14"/>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500"/>
                            </p:stCondLst>
                            <p:childTnLst>
                              <p:par>
                                <p:cTn fill="hold" grpId="0" id="63" nodeType="afterEffect" presetClass="entr" presetID="42" presetSubtype="0">
                                  <p:stCondLst>
                                    <p:cond delay="0"/>
                                  </p:stCondLst>
                                  <p:childTnLst>
                                    <p:set>
                                      <p:cBhvr>
                                        <p:cTn dur="1" fill="hold" id="64">
                                          <p:stCondLst>
                                            <p:cond delay="0"/>
                                          </p:stCondLst>
                                        </p:cTn>
                                        <p:tgtEl>
                                          <p:spTgt spid="104"/>
                                        </p:tgtEl>
                                        <p:attrNameLst>
                                          <p:attrName>style.visibility</p:attrName>
                                        </p:attrNameLst>
                                      </p:cBhvr>
                                      <p:to>
                                        <p:strVal val="visible"/>
                                      </p:to>
                                    </p:set>
                                    <p:animEffect filter="fade" transition="in">
                                      <p:cBhvr>
                                        <p:cTn dur="1000" id="65"/>
                                        <p:tgtEl>
                                          <p:spTgt spid="104"/>
                                        </p:tgtEl>
                                      </p:cBhvr>
                                    </p:animEffect>
                                    <p:anim calcmode="lin" valueType="num">
                                      <p:cBhvr>
                                        <p:cTn dur="1000" fill="hold" id="66"/>
                                        <p:tgtEl>
                                          <p:spTgt spid="104"/>
                                        </p:tgtEl>
                                        <p:attrNameLst>
                                          <p:attrName>ppt_x</p:attrName>
                                        </p:attrNameLst>
                                      </p:cBhvr>
                                      <p:tavLst>
                                        <p:tav tm="0">
                                          <p:val>
                                            <p:strVal val="#ppt_x"/>
                                          </p:val>
                                        </p:tav>
                                        <p:tav tm="100000">
                                          <p:val>
                                            <p:strVal val="#ppt_x"/>
                                          </p:val>
                                        </p:tav>
                                      </p:tavLst>
                                    </p:anim>
                                    <p:anim calcmode="lin" valueType="num">
                                      <p:cBhvr>
                                        <p:cTn dur="1000" fill="hold" id="67"/>
                                        <p:tgtEl>
                                          <p:spTgt spid="104"/>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500"/>
                            </p:stCondLst>
                            <p:childTnLst>
                              <p:par>
                                <p:cTn fill="hold" grpId="0" id="69" nodeType="afterEffect" presetClass="entr" presetID="42" presetSubtype="0">
                                  <p:stCondLst>
                                    <p:cond delay="0"/>
                                  </p:stCondLst>
                                  <p:childTnLst>
                                    <p:set>
                                      <p:cBhvr>
                                        <p:cTn dur="1" fill="hold" id="70">
                                          <p:stCondLst>
                                            <p:cond delay="0"/>
                                          </p:stCondLst>
                                        </p:cTn>
                                        <p:tgtEl>
                                          <p:spTgt spid="105"/>
                                        </p:tgtEl>
                                        <p:attrNameLst>
                                          <p:attrName>style.visibility</p:attrName>
                                        </p:attrNameLst>
                                      </p:cBhvr>
                                      <p:to>
                                        <p:strVal val="visible"/>
                                      </p:to>
                                    </p:set>
                                    <p:animEffect filter="fade" transition="in">
                                      <p:cBhvr>
                                        <p:cTn dur="1000" id="71"/>
                                        <p:tgtEl>
                                          <p:spTgt spid="105"/>
                                        </p:tgtEl>
                                      </p:cBhvr>
                                    </p:animEffect>
                                    <p:anim calcmode="lin" valueType="num">
                                      <p:cBhvr>
                                        <p:cTn dur="1000" fill="hold" id="72"/>
                                        <p:tgtEl>
                                          <p:spTgt spid="105"/>
                                        </p:tgtEl>
                                        <p:attrNameLst>
                                          <p:attrName>ppt_x</p:attrName>
                                        </p:attrNameLst>
                                      </p:cBhvr>
                                      <p:tavLst>
                                        <p:tav tm="0">
                                          <p:val>
                                            <p:strVal val="#ppt_x"/>
                                          </p:val>
                                        </p:tav>
                                        <p:tav tm="100000">
                                          <p:val>
                                            <p:strVal val="#ppt_x"/>
                                          </p:val>
                                        </p:tav>
                                      </p:tavLst>
                                    </p:anim>
                                    <p:anim calcmode="lin" valueType="num">
                                      <p:cBhvr>
                                        <p:cTn dur="1000" fill="hold" id="73"/>
                                        <p:tgtEl>
                                          <p:spTgt spid="105"/>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4500"/>
                            </p:stCondLst>
                            <p:childTnLst>
                              <p:par>
                                <p:cTn fill="hold" grpId="0" id="75" nodeType="afterEffect" presetClass="entr" presetID="42" presetSubtype="0">
                                  <p:stCondLst>
                                    <p:cond delay="0"/>
                                  </p:stCondLst>
                                  <p:childTnLst>
                                    <p:set>
                                      <p:cBhvr>
                                        <p:cTn dur="1" fill="hold" id="76">
                                          <p:stCondLst>
                                            <p:cond delay="0"/>
                                          </p:stCondLst>
                                        </p:cTn>
                                        <p:tgtEl>
                                          <p:spTgt spid="106"/>
                                        </p:tgtEl>
                                        <p:attrNameLst>
                                          <p:attrName>style.visibility</p:attrName>
                                        </p:attrNameLst>
                                      </p:cBhvr>
                                      <p:to>
                                        <p:strVal val="visible"/>
                                      </p:to>
                                    </p:set>
                                    <p:animEffect filter="fade" transition="in">
                                      <p:cBhvr>
                                        <p:cTn dur="1000" id="77"/>
                                        <p:tgtEl>
                                          <p:spTgt spid="106"/>
                                        </p:tgtEl>
                                      </p:cBhvr>
                                    </p:animEffect>
                                    <p:anim calcmode="lin" valueType="num">
                                      <p:cBhvr>
                                        <p:cTn dur="1000" fill="hold" id="78"/>
                                        <p:tgtEl>
                                          <p:spTgt spid="106"/>
                                        </p:tgtEl>
                                        <p:attrNameLst>
                                          <p:attrName>ppt_x</p:attrName>
                                        </p:attrNameLst>
                                      </p:cBhvr>
                                      <p:tavLst>
                                        <p:tav tm="0">
                                          <p:val>
                                            <p:strVal val="#ppt_x"/>
                                          </p:val>
                                        </p:tav>
                                        <p:tav tm="100000">
                                          <p:val>
                                            <p:strVal val="#ppt_x"/>
                                          </p:val>
                                        </p:tav>
                                      </p:tavLst>
                                    </p:anim>
                                    <p:anim calcmode="lin" valueType="num">
                                      <p:cBhvr>
                                        <p:cTn dur="1000" fill="hold" id="79"/>
                                        <p:tgtEl>
                                          <p:spTgt spid="106"/>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5500"/>
                            </p:stCondLst>
                            <p:childTnLst>
                              <p:par>
                                <p:cTn fill="hold" grpId="0" id="81" nodeType="afterEffect" presetClass="entr" presetID="42" presetSubtype="0">
                                  <p:stCondLst>
                                    <p:cond delay="0"/>
                                  </p:stCondLst>
                                  <p:childTnLst>
                                    <p:set>
                                      <p:cBhvr>
                                        <p:cTn dur="1" fill="hold" id="82">
                                          <p:stCondLst>
                                            <p:cond delay="0"/>
                                          </p:stCondLst>
                                        </p:cTn>
                                        <p:tgtEl>
                                          <p:spTgt spid="107"/>
                                        </p:tgtEl>
                                        <p:attrNameLst>
                                          <p:attrName>style.visibility</p:attrName>
                                        </p:attrNameLst>
                                      </p:cBhvr>
                                      <p:to>
                                        <p:strVal val="visible"/>
                                      </p:to>
                                    </p:set>
                                    <p:animEffect filter="fade" transition="in">
                                      <p:cBhvr>
                                        <p:cTn dur="1000" id="83"/>
                                        <p:tgtEl>
                                          <p:spTgt spid="107"/>
                                        </p:tgtEl>
                                      </p:cBhvr>
                                    </p:animEffect>
                                    <p:anim calcmode="lin" valueType="num">
                                      <p:cBhvr>
                                        <p:cTn dur="1000" fill="hold" id="84"/>
                                        <p:tgtEl>
                                          <p:spTgt spid="107"/>
                                        </p:tgtEl>
                                        <p:attrNameLst>
                                          <p:attrName>ppt_x</p:attrName>
                                        </p:attrNameLst>
                                      </p:cBhvr>
                                      <p:tavLst>
                                        <p:tav tm="0">
                                          <p:val>
                                            <p:strVal val="#ppt_x"/>
                                          </p:val>
                                        </p:tav>
                                        <p:tav tm="100000">
                                          <p:val>
                                            <p:strVal val="#ppt_x"/>
                                          </p:val>
                                        </p:tav>
                                      </p:tavLst>
                                    </p:anim>
                                    <p:anim calcmode="lin" valueType="num">
                                      <p:cBhvr>
                                        <p:cTn dur="1000" fill="hold" id="85"/>
                                        <p:tgtEl>
                                          <p:spTgt spid="107"/>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6500"/>
                            </p:stCondLst>
                            <p:childTnLst>
                              <p:par>
                                <p:cTn fill="hold" grpId="0" id="87" nodeType="afterEffect" presetClass="entr" presetID="42" presetSubtype="0">
                                  <p:stCondLst>
                                    <p:cond delay="0"/>
                                  </p:stCondLst>
                                  <p:childTnLst>
                                    <p:set>
                                      <p:cBhvr>
                                        <p:cTn dur="1" fill="hold" id="88">
                                          <p:stCondLst>
                                            <p:cond delay="0"/>
                                          </p:stCondLst>
                                        </p:cTn>
                                        <p:tgtEl>
                                          <p:spTgt spid="108"/>
                                        </p:tgtEl>
                                        <p:attrNameLst>
                                          <p:attrName>style.visibility</p:attrName>
                                        </p:attrNameLst>
                                      </p:cBhvr>
                                      <p:to>
                                        <p:strVal val="visible"/>
                                      </p:to>
                                    </p:set>
                                    <p:animEffect filter="fade" transition="in">
                                      <p:cBhvr>
                                        <p:cTn dur="1000" id="89"/>
                                        <p:tgtEl>
                                          <p:spTgt spid="108"/>
                                        </p:tgtEl>
                                      </p:cBhvr>
                                    </p:animEffect>
                                    <p:anim calcmode="lin" valueType="num">
                                      <p:cBhvr>
                                        <p:cTn dur="1000" fill="hold" id="90"/>
                                        <p:tgtEl>
                                          <p:spTgt spid="108"/>
                                        </p:tgtEl>
                                        <p:attrNameLst>
                                          <p:attrName>ppt_x</p:attrName>
                                        </p:attrNameLst>
                                      </p:cBhvr>
                                      <p:tavLst>
                                        <p:tav tm="0">
                                          <p:val>
                                            <p:strVal val="#ppt_x"/>
                                          </p:val>
                                        </p:tav>
                                        <p:tav tm="100000">
                                          <p:val>
                                            <p:strVal val="#ppt_x"/>
                                          </p:val>
                                        </p:tav>
                                      </p:tavLst>
                                    </p:anim>
                                    <p:anim calcmode="lin" valueType="num">
                                      <p:cBhvr>
                                        <p:cTn dur="1000" fill="hold" id="91"/>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6"/>
      <p:bldP grpId="0" spid="7"/>
      <p:bldP grpId="0" spid="86"/>
      <p:bldP grpId="0" spid="91"/>
      <p:bldP grpId="0" spid="96"/>
      <p:bldP grpId="0" spid="101"/>
      <p:bldP grpId="0" spid="104"/>
      <p:bldP grpId="0" spid="105"/>
      <p:bldP grpId="0" spid="106"/>
      <p:bldP grpId="0" spid="107"/>
      <p:bldP grpId="0" spid="108"/>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矩形 3"/>
          <p:cNvSpPr>
            <a:spLocks noChangeArrowheads="1"/>
          </p:cNvSpPr>
          <p:nvPr/>
        </p:nvSpPr>
        <p:spPr bwMode="auto">
          <a:xfrm>
            <a:off x="3680223" y="1672829"/>
            <a:ext cx="9753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chemeClr val="accent1"/>
                </a:solidFill>
                <a:latin charset="-122" pitchFamily="34" typeface="微软雅黑"/>
                <a:ea charset="-122" pitchFamily="34" typeface="微软雅黑"/>
                <a:sym charset="0" panose="020b0604020202020204" pitchFamily="34" typeface="Arial"/>
              </a:rPr>
              <a:t>标题内容</a:t>
            </a:r>
          </a:p>
        </p:txBody>
      </p:sp>
      <p:sp>
        <p:nvSpPr>
          <p:cNvPr id="48" name="Rectangle 42"/>
          <p:cNvSpPr>
            <a:spLocks noChangeArrowheads="1"/>
          </p:cNvSpPr>
          <p:nvPr/>
        </p:nvSpPr>
        <p:spPr bwMode="auto">
          <a:xfrm>
            <a:off x="1062038" y="1689498"/>
            <a:ext cx="2352675" cy="2692003"/>
          </a:xfrm>
          <a:prstGeom prst="rect">
            <a:avLst/>
          </a:prstGeom>
          <a:blipFill dpi="0" rotWithShape="1">
            <a:blip r:embed="rId3"/>
            <a:stretch>
              <a:fillRect/>
            </a:stretch>
          </a:blip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endParaRPr>
          </a:p>
        </p:txBody>
      </p:sp>
      <p:sp>
        <p:nvSpPr>
          <p:cNvPr id="49" name="矩形 47"/>
          <p:cNvSpPr>
            <a:spLocks noChangeArrowheads="1"/>
          </p:cNvSpPr>
          <p:nvPr/>
        </p:nvSpPr>
        <p:spPr bwMode="auto">
          <a:xfrm>
            <a:off x="3689748" y="2064544"/>
            <a:ext cx="1553765" cy="2407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30000"/>
              </a:lnSpc>
              <a:spcBef>
                <a:spcPct val="0"/>
              </a:spcBef>
              <a:spcAft>
                <a:spcPts val="375"/>
              </a:spcAft>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右键点击图片选择设置图片格式可直接替换图片。您可以点击文字框输入您的描述说明，或者通过复制粘贴，在此录入您的描述说明。</a:t>
            </a:r>
          </a:p>
          <a:p>
            <a:pPr eaLnBrk="1" hangingPunct="1">
              <a:lnSpc>
                <a:spcPct val="130000"/>
              </a:lnSpc>
              <a:spcBef>
                <a:spcPct val="0"/>
              </a:spcBef>
              <a:spcAft>
                <a:spcPts val="375"/>
              </a:spcAft>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grpSp>
        <p:nvGrpSpPr>
          <p:cNvPr id="50" name="组合 19"/>
          <p:cNvGrpSpPr/>
          <p:nvPr/>
        </p:nvGrpSpPr>
        <p:grpSpPr>
          <a:xfrm>
            <a:off x="5567362" y="3726657"/>
            <a:ext cx="595313" cy="597694"/>
            <a:chExt cx="792885" cy="797434"/>
          </a:xfrm>
        </p:grpSpPr>
        <p:sp>
          <p:nvSpPr>
            <p:cNvPr id="51" name="Oval 10"/>
            <p:cNvSpPr>
              <a:spLocks noChangeArrowheads="1"/>
            </p:cNvSpPr>
            <p:nvPr/>
          </p:nvSpPr>
          <p:spPr bwMode="auto">
            <a:xfrm>
              <a:off x="0" y="0"/>
              <a:ext cx="792885" cy="797434"/>
            </a:xfrm>
            <a:prstGeom prst="ellipse">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grpSp>
          <p:nvGrpSpPr>
            <p:cNvPr id="52" name="Group 22"/>
            <p:cNvGrpSpPr/>
            <p:nvPr/>
          </p:nvGrpSpPr>
          <p:grpSpPr>
            <a:xfrm>
              <a:off x="219119" y="227439"/>
              <a:ext cx="354646" cy="342557"/>
              <a:chExt cx="439257" cy="424283"/>
            </a:xfrm>
          </p:grpSpPr>
          <p:sp>
            <p:nvSpPr>
              <p:cNvPr id="53" name="Rectangle 18"/>
              <p:cNvSpPr>
                <a:spLocks noChangeArrowheads="1"/>
              </p:cNvSpPr>
              <p:nvPr/>
            </p:nvSpPr>
            <p:spPr bwMode="auto">
              <a:xfrm>
                <a:off x="157234" y="169713"/>
                <a:ext cx="47421" cy="44924"/>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54" name="Rectangle 19"/>
              <p:cNvSpPr>
                <a:spLocks noChangeArrowheads="1"/>
              </p:cNvSpPr>
              <p:nvPr/>
            </p:nvSpPr>
            <p:spPr bwMode="auto">
              <a:xfrm>
                <a:off x="232107" y="169713"/>
                <a:ext cx="49916" cy="44924"/>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55" name="Rectangle 20"/>
              <p:cNvSpPr>
                <a:spLocks noChangeArrowheads="1"/>
              </p:cNvSpPr>
              <p:nvPr/>
            </p:nvSpPr>
            <p:spPr bwMode="auto">
              <a:xfrm>
                <a:off x="309477" y="169713"/>
                <a:ext cx="49916" cy="44924"/>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56" name="Rectangle 21"/>
              <p:cNvSpPr>
                <a:spLocks noChangeArrowheads="1"/>
              </p:cNvSpPr>
              <p:nvPr/>
            </p:nvSpPr>
            <p:spPr bwMode="auto">
              <a:xfrm>
                <a:off x="157234" y="237099"/>
                <a:ext cx="47421" cy="47421"/>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57" name="Rectangle 22"/>
              <p:cNvSpPr>
                <a:spLocks noChangeArrowheads="1"/>
              </p:cNvSpPr>
              <p:nvPr/>
            </p:nvSpPr>
            <p:spPr bwMode="auto">
              <a:xfrm>
                <a:off x="232107" y="237099"/>
                <a:ext cx="49916" cy="47421"/>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58" name="Rectangle 23"/>
              <p:cNvSpPr>
                <a:spLocks noChangeArrowheads="1"/>
              </p:cNvSpPr>
              <p:nvPr/>
            </p:nvSpPr>
            <p:spPr bwMode="auto">
              <a:xfrm>
                <a:off x="309477" y="237099"/>
                <a:ext cx="49916" cy="47421"/>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59" name="Rectangle 24"/>
              <p:cNvSpPr>
                <a:spLocks noChangeArrowheads="1"/>
              </p:cNvSpPr>
              <p:nvPr/>
            </p:nvSpPr>
            <p:spPr bwMode="auto">
              <a:xfrm>
                <a:off x="157234" y="309477"/>
                <a:ext cx="47421" cy="44924"/>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60" name="Rectangle 25"/>
              <p:cNvSpPr>
                <a:spLocks noChangeArrowheads="1"/>
              </p:cNvSpPr>
              <p:nvPr/>
            </p:nvSpPr>
            <p:spPr bwMode="auto">
              <a:xfrm>
                <a:off x="79865" y="237099"/>
                <a:ext cx="49916" cy="47421"/>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61" name="Rectangle 26"/>
              <p:cNvSpPr>
                <a:spLocks noChangeArrowheads="1"/>
              </p:cNvSpPr>
              <p:nvPr/>
            </p:nvSpPr>
            <p:spPr bwMode="auto">
              <a:xfrm>
                <a:off x="79865" y="309477"/>
                <a:ext cx="49916" cy="44924"/>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62" name="Rectangle 27"/>
              <p:cNvSpPr>
                <a:spLocks noChangeArrowheads="1"/>
              </p:cNvSpPr>
              <p:nvPr/>
            </p:nvSpPr>
            <p:spPr bwMode="auto">
              <a:xfrm>
                <a:off x="232107" y="309477"/>
                <a:ext cx="49916" cy="44924"/>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63" name="Rectangle 28"/>
              <p:cNvSpPr>
                <a:spLocks noChangeArrowheads="1"/>
              </p:cNvSpPr>
              <p:nvPr/>
            </p:nvSpPr>
            <p:spPr bwMode="auto">
              <a:xfrm>
                <a:off x="309477" y="309477"/>
                <a:ext cx="49916" cy="44924"/>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64" name="Freeform 29"/>
              <p:cNvSpPr>
                <a:spLocks noChangeArrowheads="1" noEditPoints="1"/>
              </p:cNvSpPr>
              <p:nvPr/>
            </p:nvSpPr>
            <p:spPr bwMode="auto">
              <a:xfrm>
                <a:off x="0" y="29950"/>
                <a:ext cx="439257" cy="394333"/>
              </a:xfrm>
              <a:custGeom>
                <a:gdLst>
                  <a:gd fmla="*/ 1083829211 w 176" name="T0"/>
                  <a:gd fmla="*/ 0 h 158" name="T1"/>
                  <a:gd fmla="*/ 934337076 w 176" name="T2"/>
                  <a:gd fmla="*/ 0 h 158" name="T3"/>
                  <a:gd fmla="*/ 934337076 w 176" name="T4"/>
                  <a:gd fmla="*/ 99661426 h 158" name="T5"/>
                  <a:gd fmla="*/ 784842445 w 176" name="T6"/>
                  <a:gd fmla="*/ 99661426 h 158" name="T7"/>
                  <a:gd fmla="*/ 784842445 w 176" name="T8"/>
                  <a:gd fmla="*/ 0 h 158" name="T9"/>
                  <a:gd fmla="*/ 323902122 w 176" name="T10"/>
                  <a:gd fmla="*/ 0 h 158" name="T11"/>
                  <a:gd fmla="*/ 323902122 w 176" name="T12"/>
                  <a:gd fmla="*/ 99661426 h 158" name="T13"/>
                  <a:gd fmla="*/ 174409987 w 176" name="T14"/>
                  <a:gd fmla="*/ 99661426 h 158" name="T15"/>
                  <a:gd fmla="*/ 174409987 w 176" name="T16"/>
                  <a:gd fmla="*/ 0 h 158" name="T17"/>
                  <a:gd fmla="*/ 0 w 176" name="T18"/>
                  <a:gd fmla="*/ 0 h 158" name="T19"/>
                  <a:gd fmla="*/ 0 w 176" name="T20"/>
                  <a:gd fmla="*/ 984167816 h 158" name="T21"/>
                  <a:gd fmla="*/ 80975530 w 176" name="T22"/>
                  <a:gd fmla="*/ 984167816 h 158" name="T23"/>
                  <a:gd fmla="*/ 1009083143 w 176" name="T24"/>
                  <a:gd fmla="*/ 984167816 h 158" name="T25"/>
                  <a:gd fmla="*/ 1096288137 w 176" name="T26"/>
                  <a:gd fmla="*/ 984167816 h 158" name="T27"/>
                  <a:gd fmla="*/ 1083829211 w 176" name="T28"/>
                  <a:gd fmla="*/ 0 h 158" name="T29"/>
                  <a:gd fmla="*/ 1009083143 w 176" name="T30"/>
                  <a:gd fmla="*/ 896962820 h 158" name="T31"/>
                  <a:gd fmla="*/ 80975530 w 176" name="T32"/>
                  <a:gd fmla="*/ 896962820 h 158" name="T33"/>
                  <a:gd fmla="*/ 80975530 w 176" name="T34"/>
                  <a:gd fmla="*/ 274071418 h 158" name="T35"/>
                  <a:gd fmla="*/ 1009083143 w 176" name="T36"/>
                  <a:gd fmla="*/ 274071418 h 158" name="T37"/>
                  <a:gd fmla="*/ 1009083143 w 176" name="T38"/>
                  <a:gd fmla="*/ 896962820 h 15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76" name="T60"/>
                  <a:gd fmla="*/ 0 h 158" name="T61"/>
                  <a:gd fmla="*/ 176 w 176" name="T62"/>
                  <a:gd fmla="*/ 158 h 15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accent2"/>
              </a:solidFill>
              <a:ln>
                <a:noFill/>
              </a:ln>
              <a:effectLst/>
              <a:extLst/>
            </p:spPr>
            <p:txBody>
              <a:bodyPr anchor="t" anchorCtr="0" bIns="34290" compatLnSpc="1" lIns="68580" numCol="1" rIns="68580" tIns="34290" vert="horz" wrap="square">
                <a:prstTxWarp prst="textNoShape">
                  <a:avLst/>
                </a:prstTxWarp>
              </a:bodyPr>
              <a:lstStyle/>
              <a:p>
                <a:endParaRPr altLang="en-US" lang="zh-CN">
                  <a:latin charset="-122" pitchFamily="34" typeface="微软雅黑"/>
                  <a:ea charset="-122" pitchFamily="34" typeface="微软雅黑"/>
                </a:endParaRPr>
              </a:p>
            </p:txBody>
          </p:sp>
          <p:sp>
            <p:nvSpPr>
              <p:cNvPr id="65" name="Rectangle 30"/>
              <p:cNvSpPr>
                <a:spLocks noChangeArrowheads="1"/>
              </p:cNvSpPr>
              <p:nvPr/>
            </p:nvSpPr>
            <p:spPr bwMode="auto">
              <a:xfrm>
                <a:off x="82360" y="0"/>
                <a:ext cx="37438" cy="59899"/>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sp>
            <p:nvSpPr>
              <p:cNvPr id="66" name="Rectangle 31"/>
              <p:cNvSpPr>
                <a:spLocks noChangeArrowheads="1"/>
              </p:cNvSpPr>
              <p:nvPr/>
            </p:nvSpPr>
            <p:spPr bwMode="auto">
              <a:xfrm>
                <a:off x="329443" y="0"/>
                <a:ext cx="34941" cy="59899"/>
              </a:xfrm>
              <a:prstGeom prst="rect">
                <a:avLst/>
              </a:prstGeom>
              <a:solidFill>
                <a:schemeClr val="bg2"/>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itchFamily="34" typeface="微软雅黑"/>
                  <a:ea charset="-122" pitchFamily="34" typeface="微软雅黑"/>
                </a:endParaRPr>
              </a:p>
            </p:txBody>
          </p:sp>
        </p:grpSp>
      </p:grpSp>
      <p:grpSp>
        <p:nvGrpSpPr>
          <p:cNvPr id="67" name="组合 18"/>
          <p:cNvGrpSpPr/>
          <p:nvPr/>
        </p:nvGrpSpPr>
        <p:grpSpPr>
          <a:xfrm>
            <a:off x="5567362" y="1778794"/>
            <a:ext cx="595313" cy="598885"/>
            <a:chExt cx="792885" cy="797434"/>
          </a:xfrm>
        </p:grpSpPr>
        <p:sp>
          <p:nvSpPr>
            <p:cNvPr id="68" name="Oval 6"/>
            <p:cNvSpPr>
              <a:spLocks noChangeArrowheads="1"/>
            </p:cNvSpPr>
            <p:nvPr/>
          </p:nvSpPr>
          <p:spPr bwMode="auto">
            <a:xfrm>
              <a:off x="0" y="0"/>
              <a:ext cx="792885" cy="797434"/>
            </a:xfrm>
            <a:prstGeom prst="ellipse">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endParaRPr>
            </a:p>
          </p:txBody>
        </p:sp>
        <p:sp>
          <p:nvSpPr>
            <p:cNvPr id="69" name="Freeform 35"/>
            <p:cNvSpPr>
              <a:spLocks noChangeArrowheads="1" noEditPoints="1"/>
            </p:cNvSpPr>
            <p:nvPr/>
          </p:nvSpPr>
          <p:spPr bwMode="auto">
            <a:xfrm>
              <a:off x="185871" y="256657"/>
              <a:ext cx="421143" cy="284121"/>
            </a:xfrm>
            <a:custGeom>
              <a:gdLst>
                <a:gd fmla="*/ 971389130 w 157" name="T0"/>
                <a:gd fmla="*/ 330486331 h 106" name="T1"/>
                <a:gd fmla="*/ 978586115 w 157" name="T2"/>
                <a:gd fmla="*/ 265824680 h 106" name="T3"/>
                <a:gd fmla="*/ 712353996 w 157" name="T4"/>
                <a:gd fmla="*/ 0 h 106" name="T5"/>
                <a:gd fmla="*/ 525269936 w 157" name="T6"/>
                <a:gd fmla="*/ 129320622 h 106" name="T7"/>
                <a:gd fmla="*/ 323797271 w 157" name="T8"/>
                <a:gd fmla="*/ 57475534 h 106" name="T9"/>
                <a:gd fmla="*/ 136713211 w 157" name="T10"/>
                <a:gd fmla="*/ 280194233 h 106" name="T11"/>
                <a:gd fmla="*/ 143910196 w 157" name="T12"/>
                <a:gd fmla="*/ 337669767 h 106" name="T13"/>
                <a:gd fmla="*/ 0 w 157" name="T14"/>
                <a:gd fmla="*/ 538835477 h 106" name="T15"/>
                <a:gd fmla="*/ 223060938 w 157" name="T16"/>
                <a:gd fmla="*/ 761554176 h 106" name="T17"/>
                <a:gd fmla="*/ 906629676 w 157" name="T18"/>
                <a:gd fmla="*/ 761554176 h 106" name="T19"/>
                <a:gd fmla="*/ 1129690614 w 157" name="T20"/>
                <a:gd fmla="*/ 538835477 h 106" name="T21"/>
                <a:gd fmla="*/ 971389130 w 157" name="T22"/>
                <a:gd fmla="*/ 330486331 h 106" name="T23"/>
                <a:gd fmla="*/ 863458495 w 157" name="T24"/>
                <a:gd fmla="*/ 718448195 h 106" name="T25"/>
                <a:gd fmla="*/ 568443800 w 157" name="T26"/>
                <a:gd fmla="*/ 718448195 h 106" name="T27"/>
                <a:gd fmla="*/ 741133889 w 157" name="T28"/>
                <a:gd fmla="*/ 538835477 h 106" name="T29"/>
                <a:gd fmla="*/ 733939587 w 157" name="T30"/>
                <a:gd fmla="*/ 517282486 h 106" name="T31"/>
                <a:gd fmla="*/ 661983147 w 157" name="T32"/>
                <a:gd fmla="*/ 517282486 h 106" name="T33"/>
                <a:gd fmla="*/ 661983147 w 157" name="T34"/>
                <a:gd fmla="*/ 488543379 h 106" name="T35"/>
                <a:gd fmla="*/ 661983147 w 157" name="T36"/>
                <a:gd fmla="*/ 265824680 h 106" name="T37"/>
                <a:gd fmla="*/ 647594542 w 157" name="T38"/>
                <a:gd fmla="*/ 251457807 h 106" name="T39"/>
                <a:gd fmla="*/ 460510482 w 157" name="T40"/>
                <a:gd fmla="*/ 251457807 h 106" name="T41"/>
                <a:gd fmla="*/ 446119194 w 157" name="T42"/>
                <a:gd fmla="*/ 265824680 h 106" name="T43"/>
                <a:gd fmla="*/ 446119194 w 157" name="T44"/>
                <a:gd fmla="*/ 488543379 h 106" name="T45"/>
                <a:gd fmla="*/ 446119194 w 157" name="T46"/>
                <a:gd fmla="*/ 524465923 h 106" name="T47"/>
                <a:gd fmla="*/ 366968452 w 157" name="T48"/>
                <a:gd fmla="*/ 524465923 h 106" name="T49"/>
                <a:gd fmla="*/ 359774149 w 157" name="T50"/>
                <a:gd fmla="*/ 546018913 h 106" name="T51"/>
                <a:gd fmla="*/ 539661224 w 157" name="T52"/>
                <a:gd fmla="*/ 718448195 h 106" name="T53"/>
                <a:gd fmla="*/ 273429105 w 157" name="T54"/>
                <a:gd fmla="*/ 718448195 h 106" name="T55"/>
                <a:gd fmla="*/ 79150742 w 157" name="T56"/>
                <a:gd fmla="*/ 531652040 h 106" name="T57"/>
                <a:gd fmla="*/ 208669650 w 157" name="T58"/>
                <a:gd fmla="*/ 359222758 h 106" name="T59"/>
                <a:gd fmla="*/ 201472665 w 157" name="T60"/>
                <a:gd fmla="*/ 316116777 h 106" name="T61"/>
                <a:gd fmla="*/ 359774149 w 157" name="T62"/>
                <a:gd fmla="*/ 122137185 h 106" name="T63"/>
                <a:gd fmla="*/ 532466921 w 157" name="T64"/>
                <a:gd fmla="*/ 208349146 h 106" name="T65"/>
                <a:gd fmla="*/ 697962708 w 157" name="T66"/>
                <a:gd fmla="*/ 71845088 h 106" name="T67"/>
                <a:gd fmla="*/ 921020964 w 157" name="T68"/>
                <a:gd fmla="*/ 301747224 h 106" name="T69"/>
                <a:gd fmla="*/ 913826661 w 157" name="T70"/>
                <a:gd fmla="*/ 352039321 h 106" name="T71"/>
                <a:gd fmla="*/ 1057736857 w 157" name="T72"/>
                <a:gd fmla="*/ 531652040 h 106" name="T73"/>
                <a:gd fmla="*/ 863458495 w 157" name="T74"/>
                <a:gd fmla="*/ 718448195 h 10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7" name="T114"/>
                <a:gd fmla="*/ 0 h 106" name="T115"/>
                <a:gd fmla="*/ 157 w 157" name="T116"/>
                <a:gd fmla="*/ 106 h 10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accent2"/>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grpSp>
      <p:sp>
        <p:nvSpPr>
          <p:cNvPr id="74" name="矩形 67"/>
          <p:cNvSpPr>
            <a:spLocks noChangeArrowheads="1"/>
          </p:cNvSpPr>
          <p:nvPr/>
        </p:nvSpPr>
        <p:spPr bwMode="auto">
          <a:xfrm>
            <a:off x="6209109" y="1778794"/>
            <a:ext cx="1779984"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itchFamily="34" typeface="微软雅黑"/>
                <a:ea charset="-122" pitchFamily="34" typeface="微软雅黑"/>
                <a:sym charset="-122" panose="02000000000000000000" pitchFamily="2" typeface="方正兰亭黑_GBK"/>
              </a:rPr>
              <a:t>标题文字内容</a:t>
            </a:r>
          </a:p>
        </p:txBody>
      </p:sp>
      <p:sp>
        <p:nvSpPr>
          <p:cNvPr id="75" name="矩形 47"/>
          <p:cNvSpPr>
            <a:spLocks noChangeArrowheads="1"/>
          </p:cNvSpPr>
          <p:nvPr/>
        </p:nvSpPr>
        <p:spPr bwMode="auto">
          <a:xfrm>
            <a:off x="6209109" y="2055019"/>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在此录入图表的描述说明，在此录入图表的描述说明。</a:t>
            </a:r>
          </a:p>
        </p:txBody>
      </p:sp>
      <p:sp>
        <p:nvSpPr>
          <p:cNvPr id="76" name="矩形 69"/>
          <p:cNvSpPr>
            <a:spLocks noChangeArrowheads="1"/>
          </p:cNvSpPr>
          <p:nvPr/>
        </p:nvSpPr>
        <p:spPr bwMode="auto">
          <a:xfrm>
            <a:off x="6209109" y="2750344"/>
            <a:ext cx="1779984"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itchFamily="34" typeface="微软雅黑"/>
                <a:ea charset="-122" pitchFamily="34" typeface="微软雅黑"/>
                <a:sym charset="-122" panose="02000000000000000000" pitchFamily="2" typeface="方正兰亭黑_GBK"/>
              </a:rPr>
              <a:t>标题文字内容</a:t>
            </a:r>
          </a:p>
        </p:txBody>
      </p:sp>
      <p:sp>
        <p:nvSpPr>
          <p:cNvPr id="77" name="矩形 47"/>
          <p:cNvSpPr>
            <a:spLocks noChangeArrowheads="1"/>
          </p:cNvSpPr>
          <p:nvPr/>
        </p:nvSpPr>
        <p:spPr bwMode="auto">
          <a:xfrm>
            <a:off x="6209109" y="3027760"/>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在此录入图表的描述说明，在此录入图表的描述说明。</a:t>
            </a:r>
          </a:p>
        </p:txBody>
      </p:sp>
      <p:sp>
        <p:nvSpPr>
          <p:cNvPr id="78" name="矩形 71"/>
          <p:cNvSpPr>
            <a:spLocks noChangeArrowheads="1"/>
          </p:cNvSpPr>
          <p:nvPr/>
        </p:nvSpPr>
        <p:spPr bwMode="auto">
          <a:xfrm>
            <a:off x="6209109" y="3721894"/>
            <a:ext cx="1779984"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accent1"/>
                </a:solidFill>
                <a:latin charset="-122" pitchFamily="34" typeface="微软雅黑"/>
                <a:ea charset="-122" pitchFamily="34" typeface="微软雅黑"/>
                <a:sym charset="-122" panose="02000000000000000000" pitchFamily="2" typeface="方正兰亭黑_GBK"/>
              </a:rPr>
              <a:t>标题文字内容</a:t>
            </a:r>
          </a:p>
        </p:txBody>
      </p:sp>
      <p:sp>
        <p:nvSpPr>
          <p:cNvPr id="79" name="矩形 47"/>
          <p:cNvSpPr>
            <a:spLocks noChangeArrowheads="1"/>
          </p:cNvSpPr>
          <p:nvPr/>
        </p:nvSpPr>
        <p:spPr bwMode="auto">
          <a:xfrm>
            <a:off x="6209109" y="3988594"/>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在此录入图表的描述说明，在此录入图表的描述说明。</a:t>
            </a:r>
          </a:p>
        </p:txBody>
      </p:sp>
      <p:grpSp>
        <p:nvGrpSpPr>
          <p:cNvPr id="80" name="组合 17"/>
          <p:cNvGrpSpPr/>
          <p:nvPr/>
        </p:nvGrpSpPr>
        <p:grpSpPr>
          <a:xfrm>
            <a:off x="5567362" y="2752725"/>
            <a:ext cx="595313" cy="597694"/>
            <a:chExt cx="792885" cy="797434"/>
          </a:xfrm>
        </p:grpSpPr>
        <p:sp>
          <p:nvSpPr>
            <p:cNvPr id="81" name="Oval 8"/>
            <p:cNvSpPr>
              <a:spLocks noChangeArrowheads="1"/>
            </p:cNvSpPr>
            <p:nvPr/>
          </p:nvSpPr>
          <p:spPr bwMode="auto">
            <a:xfrm>
              <a:off x="0" y="0"/>
              <a:ext cx="792885" cy="797434"/>
            </a:xfrm>
            <a:prstGeom prst="ellipse">
              <a:avLst/>
            </a:prstGeom>
            <a:solidFill>
              <a:schemeClr val="tx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endParaRPr>
            </a:p>
          </p:txBody>
        </p:sp>
        <p:sp>
          <p:nvSpPr>
            <p:cNvPr id="82" name="任意多边形 75"/>
            <p:cNvSpPr>
              <a:spLocks noChangeArrowheads="1"/>
            </p:cNvSpPr>
            <p:nvPr/>
          </p:nvSpPr>
          <p:spPr bwMode="auto">
            <a:xfrm>
              <a:off x="125808" y="205049"/>
              <a:ext cx="541268" cy="387337"/>
            </a:xfrm>
            <a:custGeom>
              <a:gdLst>
                <a:gd fmla="*/ 302178 w 613253" name="T0"/>
                <a:gd fmla="*/ 189810 h 438850" name="T1"/>
                <a:gd fmla="*/ 308446 w 613253" name="T2"/>
                <a:gd fmla="*/ 211231 h 438850" name="T3"/>
                <a:gd fmla="*/ 273991 w 613253" name="T4"/>
                <a:gd fmla="*/ 287948 h 438850" name="T5"/>
                <a:gd fmla="*/ 273506 w 613253" name="T6"/>
                <a:gd fmla="*/ 287948 h 438850" name="T7"/>
                <a:gd fmla="*/ 273846 w 613253" name="T8"/>
                <a:gd fmla="*/ 288271 h 438850" name="T9"/>
                <a:gd fmla="*/ 273506 w 613253" name="T10"/>
                <a:gd fmla="*/ 289027 h 438850" name="T11"/>
                <a:gd fmla="*/ 274642 w 613253" name="T12"/>
                <a:gd fmla="*/ 289027 h 438850" name="T13"/>
                <a:gd fmla="*/ 313223 w 613253" name="T14"/>
                <a:gd fmla="*/ 325694 h 438850" name="T15"/>
                <a:gd fmla="*/ 351804 w 613253" name="T16"/>
                <a:gd fmla="*/ 289027 h 438850" name="T17"/>
                <a:gd fmla="*/ 352939 w 613253" name="T18"/>
                <a:gd fmla="*/ 289027 h 438850" name="T19"/>
                <a:gd fmla="*/ 352600 w 613253" name="T20"/>
                <a:gd fmla="*/ 288270 h 438850" name="T21"/>
                <a:gd fmla="*/ 352939 w 613253" name="T22"/>
                <a:gd fmla="*/ 287948 h 438850" name="T23"/>
                <a:gd fmla="*/ 352455 w 613253" name="T24"/>
                <a:gd fmla="*/ 287948 h 438850" name="T25"/>
                <a:gd fmla="*/ 317999 w 613253" name="T26"/>
                <a:gd fmla="*/ 211229 h 438850" name="T27"/>
                <a:gd fmla="*/ 324267 w 613253" name="T28"/>
                <a:gd fmla="*/ 189810 h 438850" name="T29"/>
                <a:gd fmla="*/ 122621 w 613253" name="T30"/>
                <a:gd fmla="*/ 168497 h 438850" name="T31"/>
                <a:gd fmla="*/ 127701 w 613253" name="T32"/>
                <a:gd fmla="*/ 185855 h 438850" name="T33"/>
                <a:gd fmla="*/ 99783 w 613253" name="T34"/>
                <a:gd fmla="*/ 248016 h 438850" name="T35"/>
                <a:gd fmla="*/ 99389 w 613253" name="T36"/>
                <a:gd fmla="*/ 248016 h 438850" name="T37"/>
                <a:gd fmla="*/ 99664 w 613253" name="T38"/>
                <a:gd fmla="*/ 248278 h 438850" name="T39"/>
                <a:gd fmla="*/ 99390 w 613253" name="T40"/>
                <a:gd fmla="*/ 248890 h 438850" name="T41"/>
                <a:gd fmla="*/ 100310 w 613253" name="T42"/>
                <a:gd fmla="*/ 248890 h 438850" name="T43"/>
                <a:gd fmla="*/ 131571 w 613253" name="T44"/>
                <a:gd fmla="*/ 278601 h 438850" name="T45"/>
                <a:gd fmla="*/ 162832 w 613253" name="T46"/>
                <a:gd fmla="*/ 248890 h 438850" name="T47"/>
                <a:gd fmla="*/ 163753 w 613253" name="T48"/>
                <a:gd fmla="*/ 248890 h 438850" name="T49"/>
                <a:gd fmla="*/ 163477 w 613253" name="T50"/>
                <a:gd fmla="*/ 248278 h 438850" name="T51"/>
                <a:gd fmla="*/ 163752 w 613253" name="T52"/>
                <a:gd fmla="*/ 248016 h 438850" name="T53"/>
                <a:gd fmla="*/ 163360 w 613253" name="T54"/>
                <a:gd fmla="*/ 248016 h 438850" name="T55"/>
                <a:gd fmla="*/ 135441 w 613253" name="T56"/>
                <a:gd fmla="*/ 185853 h 438850" name="T57"/>
                <a:gd fmla="*/ 140519 w 613253" name="T58"/>
                <a:gd fmla="*/ 168497 h 438850" name="T59"/>
                <a:gd fmla="*/ 313647 w 613253" name="T60"/>
                <a:gd fmla="*/ 0 h 438850" name="T61"/>
                <a:gd fmla="*/ 401789 w 613253" name="T62"/>
                <a:gd fmla="*/ 89512 h 438850" name="T63"/>
                <a:gd fmla="*/ 354002 w 613253" name="T64"/>
                <a:gd fmla="*/ 167851 h 438850" name="T65"/>
                <a:gd fmla="*/ 354002 w 613253" name="T66"/>
                <a:gd fmla="*/ 179987 h 438850" name="T67"/>
                <a:gd fmla="*/ 477733 w 613253" name="T68"/>
                <a:gd fmla="*/ 304984 h 438850" name="T69"/>
                <a:gd fmla="*/ 310462 w 613253" name="T70"/>
                <a:gd fmla="*/ 341871 h 438850" name="T71"/>
                <a:gd fmla="*/ 150844 w 613253" name="T72"/>
                <a:gd fmla="*/ 308256 h 438850" name="T73"/>
                <a:gd fmla="*/ 158358 w 613253" name="T74"/>
                <a:gd fmla="*/ 288582 h 438850" name="T75"/>
                <a:gd fmla="*/ 129334 w 613253" name="T76"/>
                <a:gd fmla="*/ 291708 h 438850" name="T77"/>
                <a:gd fmla="*/ 0 w 613253" name="T78"/>
                <a:gd fmla="*/ 264471 h 438850" name="T79"/>
                <a:gd fmla="*/ 97497 w 613253" name="T80"/>
                <a:gd fmla="*/ 161659 h 438850" name="T81"/>
                <a:gd fmla="*/ 97497 w 613253" name="T82"/>
                <a:gd fmla="*/ 149528 h 438850" name="T83"/>
                <a:gd fmla="*/ 60496 w 613253" name="T84"/>
                <a:gd fmla="*/ 87229 h 438850" name="T85"/>
                <a:gd fmla="*/ 131914 w 613253" name="T86"/>
                <a:gd fmla="*/ 14700 h 438850" name="T87"/>
                <a:gd fmla="*/ 203334 w 613253" name="T88"/>
                <a:gd fmla="*/ 87229 h 438850" name="T89"/>
                <a:gd fmla="*/ 164614 w 613253" name="T90"/>
                <a:gd fmla="*/ 150705 h 438850" name="T91"/>
                <a:gd fmla="*/ 164614 w 613253" name="T92"/>
                <a:gd fmla="*/ 160538 h 438850" name="T93"/>
                <a:gd fmla="*/ 228121 w 613253" name="T94"/>
                <a:gd fmla="*/ 196732 h 438850" name="T95"/>
                <a:gd fmla="*/ 229847 w 613253" name="T96"/>
                <a:gd fmla="*/ 199013 h 438850" name="T97"/>
                <a:gd fmla="*/ 271170 w 613253" name="T98"/>
                <a:gd fmla="*/ 181372 h 438850" name="T99"/>
                <a:gd fmla="*/ 271170 w 613253" name="T100"/>
                <a:gd fmla="*/ 166399 h 438850" name="T101"/>
                <a:gd fmla="*/ 225504 w 613253" name="T102"/>
                <a:gd fmla="*/ 89512 h 438850" name="T103"/>
                <a:gd fmla="*/ 313647 w 613253" name="T104"/>
                <a:gd fmla="*/ 0 h 43885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613253" name="T159"/>
                <a:gd fmla="*/ 0 h 438850" name="T160"/>
                <a:gd fmla="*/ 613253 w 613253" name="T161"/>
                <a:gd fmla="*/ 438850 h 43885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38850" w="613253">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accent2"/>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gr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37" name="文本框 36"/>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210063940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p:cTn dur="500" fill="hold" id="7"/>
                                        <p:tgtEl>
                                          <p:spTgt spid="48"/>
                                        </p:tgtEl>
                                        <p:attrNameLst>
                                          <p:attrName>ppt_x</p:attrName>
                                        </p:attrNameLst>
                                      </p:cBhvr>
                                      <p:tavLst>
                                        <p:tav tm="0">
                                          <p:val>
                                            <p:strVal val="0-#ppt_w/2"/>
                                          </p:val>
                                        </p:tav>
                                        <p:tav tm="100000">
                                          <p:val>
                                            <p:strVal val="#ppt_x"/>
                                          </p:val>
                                        </p:tav>
                                      </p:tavLst>
                                    </p:anim>
                                    <p:anim calcmode="lin" valueType="num">
                                      <p:cBhvr>
                                        <p:cTn dur="500" fill="hold" id="8"/>
                                        <p:tgtEl>
                                          <p:spTgt spid="4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47"/>
                                        </p:tgtEl>
                                        <p:attrNameLst>
                                          <p:attrName>style.visibility</p:attrName>
                                        </p:attrNameLst>
                                      </p:cBhvr>
                                      <p:to>
                                        <p:strVal val="visible"/>
                                      </p:to>
                                    </p:set>
                                    <p:animEffect filter="">
                                      <p:cBhvr>
                                        <p:cTn dur="500" id="12"/>
                                        <p:tgtEl>
                                          <p:spTgt spid="47"/>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49"/>
                                        </p:tgtEl>
                                        <p:attrNameLst>
                                          <p:attrName>style.visibility</p:attrName>
                                        </p:attrNameLst>
                                      </p:cBhvr>
                                      <p:to>
                                        <p:strVal val="visible"/>
                                      </p:to>
                                    </p:set>
                                    <p:animEffect filter="">
                                      <p:cBhvr>
                                        <p:cTn dur="500" id="16"/>
                                        <p:tgtEl>
                                          <p:spTgt spid="49"/>
                                        </p:tgtEl>
                                      </p:cBhvr>
                                    </p:animEffect>
                                  </p:childTnLst>
                                </p:cTn>
                              </p:par>
                            </p:childTnLst>
                          </p:cTn>
                        </p:par>
                        <p:par>
                          <p:cTn fill="hold" id="17" nodeType="afterGroup">
                            <p:stCondLst>
                              <p:cond delay="1500"/>
                            </p:stCondLst>
                            <p:childTnLst>
                              <p:par>
                                <p:cTn fill="hold" id="18" nodeType="afterEffect" presetClass="entr" presetID="47" presetSubtype="0">
                                  <p:stCondLst>
                                    <p:cond delay="0"/>
                                  </p:stCondLst>
                                  <p:childTnLst>
                                    <p:set>
                                      <p:cBhvr>
                                        <p:cTn dur="1" fill="hold" id="19">
                                          <p:stCondLst>
                                            <p:cond delay="0"/>
                                          </p:stCondLst>
                                        </p:cTn>
                                        <p:tgtEl>
                                          <p:spTgt spid="67"/>
                                        </p:tgtEl>
                                        <p:attrNameLst>
                                          <p:attrName>style.visibility</p:attrName>
                                        </p:attrNameLst>
                                      </p:cBhvr>
                                      <p:to>
                                        <p:strVal val="visible"/>
                                      </p:to>
                                    </p:set>
                                    <p:animEffect filter="">
                                      <p:cBhvr>
                                        <p:cTn dur="500" id="20"/>
                                        <p:tgtEl>
                                          <p:spTgt spid="67"/>
                                        </p:tgtEl>
                                      </p:cBhvr>
                                    </p:animEffect>
                                    <p:anim calcmode="lin" valueType="num">
                                      <p:cBhvr>
                                        <p:cTn dur="500" fill="hold" id="21"/>
                                        <p:tgtEl>
                                          <p:spTgt spid="67"/>
                                        </p:tgtEl>
                                        <p:attrNameLst>
                                          <p:attrName>ppt_x</p:attrName>
                                        </p:attrNameLst>
                                      </p:cBhvr>
                                      <p:tavLst>
                                        <p:tav tm="0">
                                          <p:val>
                                            <p:strVal val="#ppt_x"/>
                                          </p:val>
                                        </p:tav>
                                        <p:tav tm="100000">
                                          <p:val>
                                            <p:strVal val="#ppt_x"/>
                                          </p:val>
                                        </p:tav>
                                      </p:tavLst>
                                    </p:anim>
                                    <p:anim calcmode="lin" valueType="num">
                                      <p:cBhvr>
                                        <p:cTn dur="500" fill="hold" id="22"/>
                                        <p:tgtEl>
                                          <p:spTgt spid="67"/>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400"/>
                                  </p:stCondLst>
                                  <p:childTnLst>
                                    <p:set>
                                      <p:cBhvr>
                                        <p:cTn dur="1" fill="hold" id="24">
                                          <p:stCondLst>
                                            <p:cond delay="0"/>
                                          </p:stCondLst>
                                        </p:cTn>
                                        <p:tgtEl>
                                          <p:spTgt spid="80"/>
                                        </p:tgtEl>
                                        <p:attrNameLst>
                                          <p:attrName>style.visibility</p:attrName>
                                        </p:attrNameLst>
                                      </p:cBhvr>
                                      <p:to>
                                        <p:strVal val="visible"/>
                                      </p:to>
                                    </p:set>
                                    <p:animEffect filter="">
                                      <p:cBhvr>
                                        <p:cTn dur="500" id="25"/>
                                        <p:tgtEl>
                                          <p:spTgt spid="80"/>
                                        </p:tgtEl>
                                      </p:cBhvr>
                                    </p:animEffect>
                                    <p:anim calcmode="lin" valueType="num">
                                      <p:cBhvr>
                                        <p:cTn dur="500" fill="hold" id="26"/>
                                        <p:tgtEl>
                                          <p:spTgt spid="80"/>
                                        </p:tgtEl>
                                        <p:attrNameLst>
                                          <p:attrName>ppt_x</p:attrName>
                                        </p:attrNameLst>
                                      </p:cBhvr>
                                      <p:tavLst>
                                        <p:tav tm="0">
                                          <p:val>
                                            <p:strVal val="#ppt_x"/>
                                          </p:val>
                                        </p:tav>
                                        <p:tav tm="100000">
                                          <p:val>
                                            <p:strVal val="#ppt_x"/>
                                          </p:val>
                                        </p:tav>
                                      </p:tavLst>
                                    </p:anim>
                                    <p:anim calcmode="lin" valueType="num">
                                      <p:cBhvr>
                                        <p:cTn dur="500" fill="hold" id="27"/>
                                        <p:tgtEl>
                                          <p:spTgt spid="80"/>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800"/>
                                  </p:stCondLst>
                                  <p:childTnLst>
                                    <p:set>
                                      <p:cBhvr>
                                        <p:cTn dur="1" fill="hold" id="29">
                                          <p:stCondLst>
                                            <p:cond delay="0"/>
                                          </p:stCondLst>
                                        </p:cTn>
                                        <p:tgtEl>
                                          <p:spTgt spid="50"/>
                                        </p:tgtEl>
                                        <p:attrNameLst>
                                          <p:attrName>style.visibility</p:attrName>
                                        </p:attrNameLst>
                                      </p:cBhvr>
                                      <p:to>
                                        <p:strVal val="visible"/>
                                      </p:to>
                                    </p:set>
                                    <p:animEffect filter="">
                                      <p:cBhvr>
                                        <p:cTn dur="500" id="30"/>
                                        <p:tgtEl>
                                          <p:spTgt spid="50"/>
                                        </p:tgtEl>
                                      </p:cBhvr>
                                    </p:animEffect>
                                    <p:anim calcmode="lin" valueType="num">
                                      <p:cBhvr>
                                        <p:cTn dur="500" fill="hold" id="31"/>
                                        <p:tgtEl>
                                          <p:spTgt spid="50"/>
                                        </p:tgtEl>
                                        <p:attrNameLst>
                                          <p:attrName>ppt_x</p:attrName>
                                        </p:attrNameLst>
                                      </p:cBhvr>
                                      <p:tavLst>
                                        <p:tav tm="0">
                                          <p:val>
                                            <p:strVal val="#ppt_x"/>
                                          </p:val>
                                        </p:tav>
                                        <p:tav tm="100000">
                                          <p:val>
                                            <p:strVal val="#ppt_x"/>
                                          </p:val>
                                        </p:tav>
                                      </p:tavLst>
                                    </p:anim>
                                    <p:anim calcmode="lin" valueType="num">
                                      <p:cBhvr>
                                        <p:cTn dur="500" fill="hold" id="32"/>
                                        <p:tgtEl>
                                          <p:spTgt spid="50"/>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800"/>
                            </p:stCondLst>
                            <p:childTnLst>
                              <p:par>
                                <p:cTn fill="hold" grpId="0" id="34" nodeType="afterEffect" presetClass="entr" presetID="14" presetSubtype="10">
                                  <p:stCondLst>
                                    <p:cond delay="250"/>
                                  </p:stCondLst>
                                  <p:childTnLst>
                                    <p:set>
                                      <p:cBhvr>
                                        <p:cTn dur="1" fill="hold" id="35">
                                          <p:stCondLst>
                                            <p:cond delay="0"/>
                                          </p:stCondLst>
                                        </p:cTn>
                                        <p:tgtEl>
                                          <p:spTgt spid="74"/>
                                        </p:tgtEl>
                                        <p:attrNameLst>
                                          <p:attrName>style.visibility</p:attrName>
                                        </p:attrNameLst>
                                      </p:cBhvr>
                                      <p:to>
                                        <p:strVal val="visible"/>
                                      </p:to>
                                    </p:set>
                                    <p:animEffect filter="">
                                      <p:cBhvr>
                                        <p:cTn dur="400" id="36"/>
                                        <p:tgtEl>
                                          <p:spTgt spid="74"/>
                                        </p:tgtEl>
                                      </p:cBhvr>
                                    </p:animEffect>
                                  </p:childTnLst>
                                </p:cTn>
                              </p:par>
                              <p:par>
                                <p:cTn fill="hold" grpId="0" id="37" nodeType="withEffect" presetClass="entr" presetID="14" presetSubtype="10">
                                  <p:stCondLst>
                                    <p:cond delay="250"/>
                                  </p:stCondLst>
                                  <p:childTnLst>
                                    <p:set>
                                      <p:cBhvr>
                                        <p:cTn dur="1" fill="hold" id="38">
                                          <p:stCondLst>
                                            <p:cond delay="0"/>
                                          </p:stCondLst>
                                        </p:cTn>
                                        <p:tgtEl>
                                          <p:spTgt spid="75"/>
                                        </p:tgtEl>
                                        <p:attrNameLst>
                                          <p:attrName>style.visibility</p:attrName>
                                        </p:attrNameLst>
                                      </p:cBhvr>
                                      <p:to>
                                        <p:strVal val="visible"/>
                                      </p:to>
                                    </p:set>
                                    <p:animEffect filter="">
                                      <p:cBhvr>
                                        <p:cTn dur="400" id="39"/>
                                        <p:tgtEl>
                                          <p:spTgt spid="75"/>
                                        </p:tgtEl>
                                      </p:cBhvr>
                                    </p:animEffect>
                                  </p:childTnLst>
                                </p:cTn>
                              </p:par>
                            </p:childTnLst>
                          </p:cTn>
                        </p:par>
                        <p:par>
                          <p:cTn fill="hold" id="40" nodeType="afterGroup">
                            <p:stCondLst>
                              <p:cond delay="3450"/>
                            </p:stCondLst>
                            <p:childTnLst>
                              <p:par>
                                <p:cTn fill="hold" grpId="0" id="41" nodeType="afterEffect" presetClass="entr" presetID="14" presetSubtype="10">
                                  <p:stCondLst>
                                    <p:cond delay="250"/>
                                  </p:stCondLst>
                                  <p:childTnLst>
                                    <p:set>
                                      <p:cBhvr>
                                        <p:cTn dur="1" fill="hold" id="42">
                                          <p:stCondLst>
                                            <p:cond delay="0"/>
                                          </p:stCondLst>
                                        </p:cTn>
                                        <p:tgtEl>
                                          <p:spTgt spid="76"/>
                                        </p:tgtEl>
                                        <p:attrNameLst>
                                          <p:attrName>style.visibility</p:attrName>
                                        </p:attrNameLst>
                                      </p:cBhvr>
                                      <p:to>
                                        <p:strVal val="visible"/>
                                      </p:to>
                                    </p:set>
                                    <p:animEffect filter="">
                                      <p:cBhvr>
                                        <p:cTn dur="400" id="43"/>
                                        <p:tgtEl>
                                          <p:spTgt spid="76"/>
                                        </p:tgtEl>
                                      </p:cBhvr>
                                    </p:animEffect>
                                  </p:childTnLst>
                                </p:cTn>
                              </p:par>
                              <p:par>
                                <p:cTn fill="hold" grpId="0" id="44" nodeType="withEffect" presetClass="entr" presetID="14" presetSubtype="10">
                                  <p:stCondLst>
                                    <p:cond delay="250"/>
                                  </p:stCondLst>
                                  <p:childTnLst>
                                    <p:set>
                                      <p:cBhvr>
                                        <p:cTn dur="1" fill="hold" id="45">
                                          <p:stCondLst>
                                            <p:cond delay="0"/>
                                          </p:stCondLst>
                                        </p:cTn>
                                        <p:tgtEl>
                                          <p:spTgt spid="77"/>
                                        </p:tgtEl>
                                        <p:attrNameLst>
                                          <p:attrName>style.visibility</p:attrName>
                                        </p:attrNameLst>
                                      </p:cBhvr>
                                      <p:to>
                                        <p:strVal val="visible"/>
                                      </p:to>
                                    </p:set>
                                    <p:animEffect filter="">
                                      <p:cBhvr>
                                        <p:cTn dur="400" id="46"/>
                                        <p:tgtEl>
                                          <p:spTgt spid="77"/>
                                        </p:tgtEl>
                                      </p:cBhvr>
                                    </p:animEffect>
                                  </p:childTnLst>
                                </p:cTn>
                              </p:par>
                            </p:childTnLst>
                          </p:cTn>
                        </p:par>
                        <p:par>
                          <p:cTn fill="hold" id="47" nodeType="afterGroup">
                            <p:stCondLst>
                              <p:cond delay="4100"/>
                            </p:stCondLst>
                            <p:childTnLst>
                              <p:par>
                                <p:cTn fill="hold" grpId="0" id="48" nodeType="afterEffect" presetClass="entr" presetID="14" presetSubtype="10">
                                  <p:stCondLst>
                                    <p:cond delay="250"/>
                                  </p:stCondLst>
                                  <p:childTnLst>
                                    <p:set>
                                      <p:cBhvr>
                                        <p:cTn dur="1" fill="hold" id="49">
                                          <p:stCondLst>
                                            <p:cond delay="0"/>
                                          </p:stCondLst>
                                        </p:cTn>
                                        <p:tgtEl>
                                          <p:spTgt spid="78"/>
                                        </p:tgtEl>
                                        <p:attrNameLst>
                                          <p:attrName>style.visibility</p:attrName>
                                        </p:attrNameLst>
                                      </p:cBhvr>
                                      <p:to>
                                        <p:strVal val="visible"/>
                                      </p:to>
                                    </p:set>
                                    <p:animEffect filter="">
                                      <p:cBhvr>
                                        <p:cTn dur="400" id="50"/>
                                        <p:tgtEl>
                                          <p:spTgt spid="78"/>
                                        </p:tgtEl>
                                      </p:cBhvr>
                                    </p:animEffect>
                                  </p:childTnLst>
                                </p:cTn>
                              </p:par>
                              <p:par>
                                <p:cTn fill="hold" grpId="0" id="51" nodeType="withEffect" presetClass="entr" presetID="14" presetSubtype="10">
                                  <p:stCondLst>
                                    <p:cond delay="250"/>
                                  </p:stCondLst>
                                  <p:childTnLst>
                                    <p:set>
                                      <p:cBhvr>
                                        <p:cTn dur="1" fill="hold" id="52">
                                          <p:stCondLst>
                                            <p:cond delay="0"/>
                                          </p:stCondLst>
                                        </p:cTn>
                                        <p:tgtEl>
                                          <p:spTgt spid="79"/>
                                        </p:tgtEl>
                                        <p:attrNameLst>
                                          <p:attrName>style.visibility</p:attrName>
                                        </p:attrNameLst>
                                      </p:cBhvr>
                                      <p:to>
                                        <p:strVal val="visible"/>
                                      </p:to>
                                    </p:set>
                                    <p:animEffect filter="">
                                      <p:cBhvr>
                                        <p:cTn dur="400" id="53"/>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74"/>
      <p:bldP grpId="0" spid="75"/>
      <p:bldP grpId="0" spid="76"/>
      <p:bldP grpId="0" spid="77"/>
      <p:bldP grpId="0" spid="78"/>
      <p:bldP grpId="0" spid="79"/>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右箭头 17"/>
          <p:cNvSpPr>
            <a:spLocks noChangeArrowheads="1"/>
          </p:cNvSpPr>
          <p:nvPr/>
        </p:nvSpPr>
        <p:spPr bwMode="auto">
          <a:xfrm>
            <a:off x="5556858" y="2159463"/>
            <a:ext cx="1870932" cy="1133032"/>
          </a:xfrm>
          <a:prstGeom prst="rightArrow">
            <a:avLst>
              <a:gd fmla="val 69093" name="adj1"/>
              <a:gd fmla="val 44439" name="adj2"/>
            </a:avLst>
          </a:prstGeom>
          <a:solidFill>
            <a:schemeClr val="bg2"/>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sz="1050">
              <a:solidFill>
                <a:schemeClr val="bg1"/>
              </a:solidFill>
              <a:ea charset="-122" pitchFamily="34" typeface="微软雅黑"/>
            </a:endParaRPr>
          </a:p>
        </p:txBody>
      </p:sp>
      <p:sp>
        <p:nvSpPr>
          <p:cNvPr id="52" name="TextBox 18"/>
          <p:cNvSpPr txBox="1">
            <a:spLocks noChangeArrowheads="1"/>
          </p:cNvSpPr>
          <p:nvPr/>
        </p:nvSpPr>
        <p:spPr bwMode="auto">
          <a:xfrm>
            <a:off x="5577091" y="2576017"/>
            <a:ext cx="1587674"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chemeClr val="accent2"/>
                </a:solidFill>
                <a:latin charset="-122" pitchFamily="34" typeface="微软雅黑"/>
                <a:ea charset="-122" pitchFamily="34" typeface="微软雅黑"/>
              </a:rPr>
              <a:t>添加标题</a:t>
            </a:r>
          </a:p>
        </p:txBody>
      </p:sp>
      <p:sp>
        <p:nvSpPr>
          <p:cNvPr id="53" name="右箭头 19"/>
          <p:cNvSpPr>
            <a:spLocks noChangeArrowheads="1"/>
          </p:cNvSpPr>
          <p:nvPr/>
        </p:nvSpPr>
        <p:spPr bwMode="auto">
          <a:xfrm flipH="1">
            <a:off x="1273474" y="2149940"/>
            <a:ext cx="3472887" cy="1134223"/>
          </a:xfrm>
          <a:prstGeom prst="rightArrow">
            <a:avLst>
              <a:gd fmla="val 69093" name="adj1"/>
              <a:gd fmla="val 44412" name="adj2"/>
            </a:avLst>
          </a:prstGeom>
          <a:solidFill>
            <a:schemeClr val="bg1"/>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sz="1050">
              <a:solidFill>
                <a:schemeClr val="bg1"/>
              </a:solidFill>
              <a:ea charset="-122" pitchFamily="34" typeface="微软雅黑"/>
            </a:endParaRPr>
          </a:p>
        </p:txBody>
      </p:sp>
      <p:sp>
        <p:nvSpPr>
          <p:cNvPr id="54" name="TextBox 20"/>
          <p:cNvSpPr txBox="1">
            <a:spLocks noChangeArrowheads="1"/>
          </p:cNvSpPr>
          <p:nvPr/>
        </p:nvSpPr>
        <p:spPr bwMode="auto">
          <a:xfrm>
            <a:off x="1760250" y="2565306"/>
            <a:ext cx="1319887"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chemeClr val="accent2"/>
                </a:solidFill>
                <a:latin charset="-122" pitchFamily="34" typeface="微软雅黑"/>
                <a:ea charset="-122" pitchFamily="34" typeface="微软雅黑"/>
              </a:rPr>
              <a:t>添加标题</a:t>
            </a:r>
          </a:p>
        </p:txBody>
      </p:sp>
      <p:sp>
        <p:nvSpPr>
          <p:cNvPr id="55" name="右箭头 21"/>
          <p:cNvSpPr>
            <a:spLocks noChangeArrowheads="1"/>
          </p:cNvSpPr>
          <p:nvPr/>
        </p:nvSpPr>
        <p:spPr bwMode="auto">
          <a:xfrm flipH="1" rot="5400000">
            <a:off x="4458343" y="1043093"/>
            <a:ext cx="1403198" cy="1134222"/>
          </a:xfrm>
          <a:prstGeom prst="rightArrow">
            <a:avLst>
              <a:gd fmla="val 69093" name="adj1"/>
              <a:gd fmla="val 44394" name="adj2"/>
            </a:avLst>
          </a:prstGeom>
          <a:solidFill>
            <a:schemeClr val="tx1"/>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chemeClr val="accent2"/>
              </a:solidFill>
              <a:ea charset="-122" pitchFamily="34" typeface="微软雅黑"/>
            </a:endParaRPr>
          </a:p>
        </p:txBody>
      </p:sp>
      <p:sp>
        <p:nvSpPr>
          <p:cNvPr id="56" name="TextBox 22"/>
          <p:cNvSpPr txBox="1">
            <a:spLocks noChangeArrowheads="1"/>
          </p:cNvSpPr>
          <p:nvPr/>
        </p:nvSpPr>
        <p:spPr bwMode="auto">
          <a:xfrm>
            <a:off x="4932856" y="1310880"/>
            <a:ext cx="411328" cy="892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chemeClr val="accent2"/>
                </a:solidFill>
                <a:latin charset="-122" pitchFamily="34" typeface="微软雅黑"/>
                <a:ea charset="-122" pitchFamily="34" typeface="微软雅黑"/>
              </a:rPr>
              <a:t>添加标题</a:t>
            </a:r>
          </a:p>
        </p:txBody>
      </p:sp>
      <p:sp>
        <p:nvSpPr>
          <p:cNvPr id="57" name="右箭头 23"/>
          <p:cNvSpPr>
            <a:spLocks noChangeArrowheads="1"/>
          </p:cNvSpPr>
          <p:nvPr/>
        </p:nvSpPr>
        <p:spPr bwMode="auto">
          <a:xfrm flipH="1" flipV="1" rot="16200000">
            <a:off x="4310762" y="3396038"/>
            <a:ext cx="1681696" cy="1134223"/>
          </a:xfrm>
          <a:prstGeom prst="rightArrow">
            <a:avLst>
              <a:gd fmla="val 69093" name="adj1"/>
              <a:gd fmla="val 44384" name="adj2"/>
            </a:avLst>
          </a:prstGeom>
          <a:solidFill>
            <a:schemeClr val="tx2"/>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en-US" lang="zh-CN">
              <a:solidFill>
                <a:schemeClr val="bg1"/>
              </a:solidFill>
              <a:ea charset="-122" pitchFamily="34" typeface="微软雅黑"/>
            </a:endParaRPr>
          </a:p>
        </p:txBody>
      </p:sp>
      <p:sp>
        <p:nvSpPr>
          <p:cNvPr id="58" name="TextBox 24"/>
          <p:cNvSpPr txBox="1">
            <a:spLocks noChangeArrowheads="1"/>
          </p:cNvSpPr>
          <p:nvPr/>
        </p:nvSpPr>
        <p:spPr bwMode="auto">
          <a:xfrm>
            <a:off x="4941188" y="3240129"/>
            <a:ext cx="411328" cy="11889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chemeClr val="accent2"/>
                </a:solidFill>
                <a:latin charset="-122" pitchFamily="34" typeface="微软雅黑"/>
                <a:ea charset="-122" pitchFamily="34" typeface="微软雅黑"/>
              </a:rPr>
              <a:t>添加标题</a:t>
            </a:r>
          </a:p>
        </p:txBody>
      </p:sp>
      <p:sp>
        <p:nvSpPr>
          <p:cNvPr id="59" name="TextBox 26"/>
          <p:cNvSpPr txBox="1">
            <a:spLocks noChangeArrowheads="1"/>
          </p:cNvSpPr>
          <p:nvPr/>
        </p:nvSpPr>
        <p:spPr bwMode="auto">
          <a:xfrm>
            <a:off x="5718720" y="3335341"/>
            <a:ext cx="1229544"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en-US" lang="zh-CN" sz="1000">
                <a:solidFill>
                  <a:schemeClr val="accent1"/>
                </a:solidFill>
                <a:latin charset="-122" pitchFamily="34" typeface="微软雅黑"/>
                <a:ea charset="-122" pitchFamily="34" typeface="微软雅黑"/>
              </a:rPr>
              <a:t>单击此处添加文本</a:t>
            </a:r>
          </a:p>
          <a:p>
            <a:pPr eaLnBrk="1" hangingPunct="1">
              <a:lnSpc>
                <a:spcPct val="130000"/>
              </a:lnSpc>
            </a:pPr>
            <a:r>
              <a:rPr altLang="en-US" lang="zh-CN" sz="1000">
                <a:solidFill>
                  <a:schemeClr val="accent1"/>
                </a:solidFill>
                <a:latin charset="-122" pitchFamily="34" typeface="微软雅黑"/>
                <a:ea charset="-122" pitchFamily="34" typeface="微软雅黑"/>
              </a:rPr>
              <a:t>单击此处添加文本</a:t>
            </a:r>
          </a:p>
          <a:p>
            <a:pPr eaLnBrk="1" hangingPunct="1">
              <a:lnSpc>
                <a:spcPct val="130000"/>
              </a:lnSpc>
            </a:pPr>
            <a:r>
              <a:rPr altLang="en-US" lang="zh-CN" sz="1000">
                <a:solidFill>
                  <a:schemeClr val="accent1"/>
                </a:solidFill>
                <a:latin charset="-122" pitchFamily="34" typeface="微软雅黑"/>
                <a:ea charset="-122" pitchFamily="34" typeface="微软雅黑"/>
              </a:rPr>
              <a:t>单击此处添加文本</a:t>
            </a:r>
          </a:p>
          <a:p>
            <a:pPr eaLnBrk="1" hangingPunct="1">
              <a:lnSpc>
                <a:spcPct val="130000"/>
              </a:lnSpc>
            </a:pPr>
            <a:r>
              <a:rPr altLang="en-US" lang="zh-CN" sz="1000">
                <a:solidFill>
                  <a:schemeClr val="accent1"/>
                </a:solidFill>
                <a:latin charset="-122" pitchFamily="34" typeface="微软雅黑"/>
                <a:ea charset="-122" pitchFamily="34" typeface="微软雅黑"/>
              </a:rPr>
              <a:t>单击此处添加文本</a:t>
            </a:r>
          </a:p>
        </p:txBody>
      </p:sp>
      <p:sp>
        <p:nvSpPr>
          <p:cNvPr id="60" name="TextBox 27"/>
          <p:cNvSpPr txBox="1">
            <a:spLocks noChangeArrowheads="1"/>
          </p:cNvSpPr>
          <p:nvPr/>
        </p:nvSpPr>
        <p:spPr bwMode="auto">
          <a:xfrm>
            <a:off x="2264879" y="3259731"/>
            <a:ext cx="1712641"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en-US" lang="zh-CN" sz="1000">
                <a:solidFill>
                  <a:schemeClr val="accent1"/>
                </a:solidFill>
                <a:latin charset="-122" pitchFamily="34" typeface="微软雅黑"/>
                <a:ea charset="-122" pitchFamily="34" typeface="微软雅黑"/>
              </a:rPr>
              <a:t>单击此处添加文本单击此处添加文本单击此处添加文本单击此处添加文本</a:t>
            </a:r>
          </a:p>
        </p:txBody>
      </p:sp>
      <p:sp>
        <p:nvSpPr>
          <p:cNvPr id="61" name="TextBox 28"/>
          <p:cNvSpPr txBox="1">
            <a:spLocks noChangeArrowheads="1"/>
          </p:cNvSpPr>
          <p:nvPr/>
        </p:nvSpPr>
        <p:spPr bwMode="auto">
          <a:xfrm>
            <a:off x="2849839" y="1452673"/>
            <a:ext cx="1684076"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en-US" lang="zh-CN" sz="1000">
                <a:solidFill>
                  <a:schemeClr val="accent1"/>
                </a:solidFill>
                <a:latin charset="-122" pitchFamily="34" typeface="微软雅黑"/>
                <a:ea charset="-122" pitchFamily="34" typeface="微软雅黑"/>
              </a:rPr>
              <a:t>单击此处添加文本单击此处添加文本单击此处添加文本单击此处添加文本</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16" name="文本框 15"/>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101937465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2">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500" id="7"/>
                                        <p:tgtEl>
                                          <p:spTgt spid="53"/>
                                        </p:tgtEl>
                                        <p:attrNameLst>
                                          <p:attrName>ppt_x</p:attrName>
                                        </p:attrNameLst>
                                      </p:cBhvr>
                                      <p:tavLst>
                                        <p:tav tm="0">
                                          <p:val>
                                            <p:strVal val="#ppt_x+#ppt_w*1.125000"/>
                                          </p:val>
                                        </p:tav>
                                        <p:tav tm="100000">
                                          <p:val>
                                            <p:strVal val="#ppt_x"/>
                                          </p:val>
                                        </p:tav>
                                      </p:tavLst>
                                    </p:anim>
                                    <p:animEffect filter="wipe(left)" transition="in">
                                      <p:cBhvr>
                                        <p:cTn dur="500" id="8"/>
                                        <p:tgtEl>
                                          <p:spTgt spid="53"/>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51"/>
                                        </p:tgtEl>
                                        <p:attrNameLst>
                                          <p:attrName>style.visibility</p:attrName>
                                        </p:attrNameLst>
                                      </p:cBhvr>
                                      <p:to>
                                        <p:strVal val="visible"/>
                                      </p:to>
                                    </p:set>
                                    <p:anim calcmode="lin" valueType="num">
                                      <p:cBhvr additive="base">
                                        <p:cTn dur="500" id="11"/>
                                        <p:tgtEl>
                                          <p:spTgt spid="51"/>
                                        </p:tgtEl>
                                        <p:attrNameLst>
                                          <p:attrName>ppt_x</p:attrName>
                                        </p:attrNameLst>
                                      </p:cBhvr>
                                      <p:tavLst>
                                        <p:tav tm="0">
                                          <p:val>
                                            <p:strVal val="#ppt_x-#ppt_w*1.125000"/>
                                          </p:val>
                                        </p:tav>
                                        <p:tav tm="100000">
                                          <p:val>
                                            <p:strVal val="#ppt_x"/>
                                          </p:val>
                                        </p:tav>
                                      </p:tavLst>
                                    </p:anim>
                                    <p:animEffect filter="wipe(right)" transition="in">
                                      <p:cBhvr>
                                        <p:cTn dur="500" id="12"/>
                                        <p:tgtEl>
                                          <p:spTgt spid="51"/>
                                        </p:tgtEl>
                                      </p:cBhvr>
                                    </p:animEffect>
                                  </p:childTnLst>
                                </p:cTn>
                              </p:par>
                              <p:par>
                                <p:cTn fill="hold" grpId="0" id="13" nodeType="withEffect" presetClass="entr" presetID="12" presetSubtype="4">
                                  <p:stCondLst>
                                    <p:cond delay="0"/>
                                  </p:stCondLst>
                                  <p:childTnLst>
                                    <p:set>
                                      <p:cBhvr>
                                        <p:cTn dur="1" fill="hold" id="14">
                                          <p:stCondLst>
                                            <p:cond delay="0"/>
                                          </p:stCondLst>
                                        </p:cTn>
                                        <p:tgtEl>
                                          <p:spTgt spid="55"/>
                                        </p:tgtEl>
                                        <p:attrNameLst>
                                          <p:attrName>style.visibility</p:attrName>
                                        </p:attrNameLst>
                                      </p:cBhvr>
                                      <p:to>
                                        <p:strVal val="visible"/>
                                      </p:to>
                                    </p:set>
                                    <p:anim calcmode="lin" valueType="num">
                                      <p:cBhvr additive="base">
                                        <p:cTn dur="500" id="15"/>
                                        <p:tgtEl>
                                          <p:spTgt spid="55"/>
                                        </p:tgtEl>
                                        <p:attrNameLst>
                                          <p:attrName>ppt_y</p:attrName>
                                        </p:attrNameLst>
                                      </p:cBhvr>
                                      <p:tavLst>
                                        <p:tav tm="0">
                                          <p:val>
                                            <p:strVal val="#ppt_y+#ppt_h*1.125000"/>
                                          </p:val>
                                        </p:tav>
                                        <p:tav tm="100000">
                                          <p:val>
                                            <p:strVal val="#ppt_y"/>
                                          </p:val>
                                        </p:tav>
                                      </p:tavLst>
                                    </p:anim>
                                    <p:animEffect filter="wipe(up)" transition="in">
                                      <p:cBhvr>
                                        <p:cTn dur="500" id="16"/>
                                        <p:tgtEl>
                                          <p:spTgt spid="55"/>
                                        </p:tgtEl>
                                      </p:cBhvr>
                                    </p:animEffect>
                                  </p:childTnLst>
                                </p:cTn>
                              </p:par>
                              <p:par>
                                <p:cTn fill="hold" grpId="0" id="17" nodeType="withEffect" presetClass="entr" presetID="12" presetSubtype="4">
                                  <p:stCondLst>
                                    <p:cond delay="0"/>
                                  </p:stCondLst>
                                  <p:childTnLst>
                                    <p:set>
                                      <p:cBhvr>
                                        <p:cTn dur="1" fill="hold" id="18">
                                          <p:stCondLst>
                                            <p:cond delay="0"/>
                                          </p:stCondLst>
                                        </p:cTn>
                                        <p:tgtEl>
                                          <p:spTgt spid="56"/>
                                        </p:tgtEl>
                                        <p:attrNameLst>
                                          <p:attrName>style.visibility</p:attrName>
                                        </p:attrNameLst>
                                      </p:cBhvr>
                                      <p:to>
                                        <p:strVal val="visible"/>
                                      </p:to>
                                    </p:set>
                                    <p:anim calcmode="lin" valueType="num">
                                      <p:cBhvr additive="base">
                                        <p:cTn dur="500" id="19"/>
                                        <p:tgtEl>
                                          <p:spTgt spid="56"/>
                                        </p:tgtEl>
                                        <p:attrNameLst>
                                          <p:attrName>ppt_y</p:attrName>
                                        </p:attrNameLst>
                                      </p:cBhvr>
                                      <p:tavLst>
                                        <p:tav tm="0">
                                          <p:val>
                                            <p:strVal val="#ppt_y+#ppt_h*1.125000"/>
                                          </p:val>
                                        </p:tav>
                                        <p:tav tm="100000">
                                          <p:val>
                                            <p:strVal val="#ppt_y"/>
                                          </p:val>
                                        </p:tav>
                                      </p:tavLst>
                                    </p:anim>
                                    <p:animEffect filter="wipe(up)" transition="in">
                                      <p:cBhvr>
                                        <p:cTn dur="500" id="20"/>
                                        <p:tgtEl>
                                          <p:spTgt spid="56"/>
                                        </p:tgtEl>
                                      </p:cBhvr>
                                    </p:animEffect>
                                  </p:childTnLst>
                                </p:cTn>
                              </p:par>
                              <p:par>
                                <p:cTn fill="hold" grpId="0" id="21" nodeType="withEffect" presetClass="entr" presetID="12" presetSubtype="1">
                                  <p:stCondLst>
                                    <p:cond delay="0"/>
                                  </p:stCondLst>
                                  <p:childTnLst>
                                    <p:set>
                                      <p:cBhvr>
                                        <p:cTn dur="1" fill="hold" id="22">
                                          <p:stCondLst>
                                            <p:cond delay="0"/>
                                          </p:stCondLst>
                                        </p:cTn>
                                        <p:tgtEl>
                                          <p:spTgt spid="57"/>
                                        </p:tgtEl>
                                        <p:attrNameLst>
                                          <p:attrName>style.visibility</p:attrName>
                                        </p:attrNameLst>
                                      </p:cBhvr>
                                      <p:to>
                                        <p:strVal val="visible"/>
                                      </p:to>
                                    </p:set>
                                    <p:anim calcmode="lin" valueType="num">
                                      <p:cBhvr additive="base">
                                        <p:cTn dur="500" id="23"/>
                                        <p:tgtEl>
                                          <p:spTgt spid="57"/>
                                        </p:tgtEl>
                                        <p:attrNameLst>
                                          <p:attrName>ppt_y</p:attrName>
                                        </p:attrNameLst>
                                      </p:cBhvr>
                                      <p:tavLst>
                                        <p:tav tm="0">
                                          <p:val>
                                            <p:strVal val="#ppt_y-#ppt_h*1.125000"/>
                                          </p:val>
                                        </p:tav>
                                        <p:tav tm="100000">
                                          <p:val>
                                            <p:strVal val="#ppt_y"/>
                                          </p:val>
                                        </p:tav>
                                      </p:tavLst>
                                    </p:anim>
                                    <p:animEffect filter="wipe(down)" transition="in">
                                      <p:cBhvr>
                                        <p:cTn dur="500" id="24"/>
                                        <p:tgtEl>
                                          <p:spTgt spid="57"/>
                                        </p:tgtEl>
                                      </p:cBhvr>
                                    </p:animEffect>
                                  </p:childTnLst>
                                </p:cTn>
                              </p:par>
                              <p:par>
                                <p:cTn fill="hold" grpId="0" id="25" nodeType="withEffect" presetClass="entr" presetID="12" presetSubtype="2">
                                  <p:stCondLst>
                                    <p:cond delay="0"/>
                                  </p:stCondLst>
                                  <p:childTnLst>
                                    <p:set>
                                      <p:cBhvr>
                                        <p:cTn dur="1" fill="hold" id="26">
                                          <p:stCondLst>
                                            <p:cond delay="0"/>
                                          </p:stCondLst>
                                        </p:cTn>
                                        <p:tgtEl>
                                          <p:spTgt spid="54"/>
                                        </p:tgtEl>
                                        <p:attrNameLst>
                                          <p:attrName>style.visibility</p:attrName>
                                        </p:attrNameLst>
                                      </p:cBhvr>
                                      <p:to>
                                        <p:strVal val="visible"/>
                                      </p:to>
                                    </p:set>
                                    <p:anim calcmode="lin" valueType="num">
                                      <p:cBhvr additive="base">
                                        <p:cTn dur="500" id="27"/>
                                        <p:tgtEl>
                                          <p:spTgt spid="54"/>
                                        </p:tgtEl>
                                        <p:attrNameLst>
                                          <p:attrName>ppt_x</p:attrName>
                                        </p:attrNameLst>
                                      </p:cBhvr>
                                      <p:tavLst>
                                        <p:tav tm="0">
                                          <p:val>
                                            <p:strVal val="#ppt_x+#ppt_w*1.125000"/>
                                          </p:val>
                                        </p:tav>
                                        <p:tav tm="100000">
                                          <p:val>
                                            <p:strVal val="#ppt_x"/>
                                          </p:val>
                                        </p:tav>
                                      </p:tavLst>
                                    </p:anim>
                                    <p:animEffect filter="wipe(left)" transition="in">
                                      <p:cBhvr>
                                        <p:cTn dur="500" id="28"/>
                                        <p:tgtEl>
                                          <p:spTgt spid="54"/>
                                        </p:tgtEl>
                                      </p:cBhvr>
                                    </p:animEffect>
                                  </p:childTnLst>
                                </p:cTn>
                              </p:par>
                              <p:par>
                                <p:cTn fill="hold" grpId="0" id="29" nodeType="withEffect" presetClass="entr" presetID="12" presetSubtype="1">
                                  <p:stCondLst>
                                    <p:cond delay="0"/>
                                  </p:stCondLst>
                                  <p:childTnLst>
                                    <p:set>
                                      <p:cBhvr>
                                        <p:cTn dur="1" fill="hold" id="30">
                                          <p:stCondLst>
                                            <p:cond delay="0"/>
                                          </p:stCondLst>
                                        </p:cTn>
                                        <p:tgtEl>
                                          <p:spTgt spid="58"/>
                                        </p:tgtEl>
                                        <p:attrNameLst>
                                          <p:attrName>style.visibility</p:attrName>
                                        </p:attrNameLst>
                                      </p:cBhvr>
                                      <p:to>
                                        <p:strVal val="visible"/>
                                      </p:to>
                                    </p:set>
                                    <p:anim calcmode="lin" valueType="num">
                                      <p:cBhvr additive="base">
                                        <p:cTn dur="500" id="31"/>
                                        <p:tgtEl>
                                          <p:spTgt spid="58"/>
                                        </p:tgtEl>
                                        <p:attrNameLst>
                                          <p:attrName>ppt_y</p:attrName>
                                        </p:attrNameLst>
                                      </p:cBhvr>
                                      <p:tavLst>
                                        <p:tav tm="0">
                                          <p:val>
                                            <p:strVal val="#ppt_y-#ppt_h*1.125000"/>
                                          </p:val>
                                        </p:tav>
                                        <p:tav tm="100000">
                                          <p:val>
                                            <p:strVal val="#ppt_y"/>
                                          </p:val>
                                        </p:tav>
                                      </p:tavLst>
                                    </p:anim>
                                    <p:animEffect filter="wipe(down)" transition="in">
                                      <p:cBhvr>
                                        <p:cTn dur="500" id="32"/>
                                        <p:tgtEl>
                                          <p:spTgt spid="58"/>
                                        </p:tgtEl>
                                      </p:cBhvr>
                                    </p:animEffect>
                                  </p:childTnLst>
                                </p:cTn>
                              </p:par>
                              <p:par>
                                <p:cTn fill="hold" grpId="0" id="33" nodeType="withEffect" presetClass="entr" presetID="12" presetSubtype="8">
                                  <p:stCondLst>
                                    <p:cond delay="0"/>
                                  </p:stCondLst>
                                  <p:childTnLst>
                                    <p:set>
                                      <p:cBhvr>
                                        <p:cTn dur="1" fill="hold" id="34">
                                          <p:stCondLst>
                                            <p:cond delay="0"/>
                                          </p:stCondLst>
                                        </p:cTn>
                                        <p:tgtEl>
                                          <p:spTgt spid="52"/>
                                        </p:tgtEl>
                                        <p:attrNameLst>
                                          <p:attrName>style.visibility</p:attrName>
                                        </p:attrNameLst>
                                      </p:cBhvr>
                                      <p:to>
                                        <p:strVal val="visible"/>
                                      </p:to>
                                    </p:set>
                                    <p:anim calcmode="lin" valueType="num">
                                      <p:cBhvr additive="base">
                                        <p:cTn dur="500" id="35"/>
                                        <p:tgtEl>
                                          <p:spTgt spid="52"/>
                                        </p:tgtEl>
                                        <p:attrNameLst>
                                          <p:attrName>ppt_x</p:attrName>
                                        </p:attrNameLst>
                                      </p:cBhvr>
                                      <p:tavLst>
                                        <p:tav tm="0">
                                          <p:val>
                                            <p:strVal val="#ppt_x-#ppt_w*1.125000"/>
                                          </p:val>
                                        </p:tav>
                                        <p:tav tm="100000">
                                          <p:val>
                                            <p:strVal val="#ppt_x"/>
                                          </p:val>
                                        </p:tav>
                                      </p:tavLst>
                                    </p:anim>
                                    <p:animEffect filter="wipe(right)" transition="in">
                                      <p:cBhvr>
                                        <p:cTn dur="500" id="36"/>
                                        <p:tgtEl>
                                          <p:spTgt spid="52"/>
                                        </p:tgtEl>
                                      </p:cBhvr>
                                    </p:animEffect>
                                  </p:childTnLst>
                                </p:cTn>
                              </p:par>
                            </p:childTnLst>
                          </p:cTn>
                        </p:par>
                        <p:par>
                          <p:cTn fill="hold" id="37" nodeType="afterGroup">
                            <p:stCondLst>
                              <p:cond delay="500"/>
                            </p:stCondLst>
                            <p:childTnLst>
                              <p:par>
                                <p:cTn fill="hold" grpId="0" id="38" nodeType="afterEffect" presetClass="entr" presetID="22" presetSubtype="2">
                                  <p:stCondLst>
                                    <p:cond delay="0"/>
                                  </p:stCondLst>
                                  <p:childTnLst>
                                    <p:set>
                                      <p:cBhvr>
                                        <p:cTn dur="1" fill="hold" id="39">
                                          <p:stCondLst>
                                            <p:cond delay="0"/>
                                          </p:stCondLst>
                                        </p:cTn>
                                        <p:tgtEl>
                                          <p:spTgt spid="61"/>
                                        </p:tgtEl>
                                        <p:attrNameLst>
                                          <p:attrName>style.visibility</p:attrName>
                                        </p:attrNameLst>
                                      </p:cBhvr>
                                      <p:to>
                                        <p:strVal val="visible"/>
                                      </p:to>
                                    </p:set>
                                    <p:animEffect filter="wipe(right)" transition="in">
                                      <p:cBhvr>
                                        <p:cTn dur="500" id="40"/>
                                        <p:tgtEl>
                                          <p:spTgt spid="61"/>
                                        </p:tgtEl>
                                      </p:cBhvr>
                                    </p:animEffect>
                                  </p:childTnLst>
                                </p:cTn>
                              </p:par>
                            </p:childTnLst>
                          </p:cTn>
                        </p:par>
                        <p:par>
                          <p:cTn fill="hold" id="41" nodeType="afterGroup">
                            <p:stCondLst>
                              <p:cond delay="1000"/>
                            </p:stCondLst>
                            <p:childTnLst>
                              <p:par>
                                <p:cTn fill="hold" grpId="0" id="42" nodeType="afterEffect" presetClass="entr" presetID="22" presetSubtype="1">
                                  <p:stCondLst>
                                    <p:cond delay="0"/>
                                  </p:stCondLst>
                                  <p:childTnLst>
                                    <p:set>
                                      <p:cBhvr>
                                        <p:cTn dur="1" fill="hold" id="43">
                                          <p:stCondLst>
                                            <p:cond delay="0"/>
                                          </p:stCondLst>
                                        </p:cTn>
                                        <p:tgtEl>
                                          <p:spTgt spid="59"/>
                                        </p:tgtEl>
                                        <p:attrNameLst>
                                          <p:attrName>style.visibility</p:attrName>
                                        </p:attrNameLst>
                                      </p:cBhvr>
                                      <p:to>
                                        <p:strVal val="visible"/>
                                      </p:to>
                                    </p:set>
                                    <p:animEffect filter="wipe(up)" transition="in">
                                      <p:cBhvr>
                                        <p:cTn dur="500" id="44"/>
                                        <p:tgtEl>
                                          <p:spTgt spid="59"/>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60"/>
                                        </p:tgtEl>
                                        <p:attrNameLst>
                                          <p:attrName>style.visibility</p:attrName>
                                        </p:attrNameLst>
                                      </p:cBhvr>
                                      <p:to>
                                        <p:strVal val="visible"/>
                                      </p:to>
                                    </p:set>
                                    <p:animEffect filter="wipe(up)" transition="in">
                                      <p:cBhvr>
                                        <p:cTn dur="500" id="47"/>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P grpId="0" spid="53"/>
      <p:bldP grpId="0" spid="54"/>
      <p:bldP grpId="0" spid="55"/>
      <p:bldP grpId="0" spid="56"/>
      <p:bldP grpId="0" spid="57"/>
      <p:bldP grpId="0" spid="58"/>
      <p:bldP grpId="0" spid="59"/>
      <p:bldP grpId="0" spid="60"/>
      <p:bldP grpId="0" spid="61"/>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586836" y="1425316"/>
            <a:ext cx="5567057" cy="3024336"/>
            <a:chOff x="3586836" y="1425316"/>
            <a:chExt cx="5567057" cy="3024336"/>
          </a:xfrm>
        </p:grpSpPr>
        <p:grpSp>
          <p:nvGrpSpPr>
            <p:cNvPr id="6" name="Group 5"/>
            <p:cNvGrpSpPr/>
            <p:nvPr/>
          </p:nvGrpSpPr>
          <p:grpSpPr>
            <a:xfrm>
              <a:off x="3586836" y="1425316"/>
              <a:ext cx="5567057" cy="3024336"/>
              <a:chOff x="3937441" y="1178069"/>
              <a:chExt cx="8247063" cy="4394994"/>
            </a:xfrm>
          </p:grpSpPr>
          <p:sp>
            <p:nvSpPr>
              <p:cNvPr id="8" name="AutoShape 2"/>
              <p:cNvSpPr/>
              <p:nvPr/>
            </p:nvSpPr>
            <p:spPr bwMode="auto">
              <a:xfrm>
                <a:off x="4851841" y="1178069"/>
                <a:ext cx="6407150" cy="427910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cap="flat" cmpd="sng" w="38100">
                <a:solidFill>
                  <a:srgbClr val="6E6D6E"/>
                </a:solid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100">
                  <a:solidFill>
                    <a:srgbClr val="FFFFFF"/>
                  </a:solidFill>
                  <a:effectLst>
                    <a:outerShdw algn="tl" blurRad="38100" dir="2700000" dist="38100">
                      <a:srgbClr val="000000"/>
                    </a:outerShdw>
                  </a:effectLst>
                </a:endParaRPr>
              </a:p>
            </p:txBody>
          </p:sp>
          <p:sp>
            <p:nvSpPr>
              <p:cNvPr id="9" name="AutoShape 3"/>
              <p:cNvSpPr/>
              <p:nvPr/>
            </p:nvSpPr>
            <p:spPr bwMode="auto">
              <a:xfrm>
                <a:off x="4870891" y="1190769"/>
                <a:ext cx="5091907" cy="427910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100">
                  <a:solidFill>
                    <a:srgbClr val="FFFFFF"/>
                  </a:solidFill>
                  <a:effectLst>
                    <a:outerShdw algn="tl" blurRad="38100" dir="2700000" dist="38100">
                      <a:srgbClr val="000000"/>
                    </a:outerShdw>
                  </a:effectLst>
                </a:endParaRPr>
              </a:p>
            </p:txBody>
          </p:sp>
          <p:sp>
            <p:nvSpPr>
              <p:cNvPr id="10" name="AutoShape 4"/>
              <p:cNvSpPr/>
              <p:nvPr/>
            </p:nvSpPr>
            <p:spPr bwMode="auto">
              <a:xfrm>
                <a:off x="8058591" y="1214928"/>
                <a:ext cx="108744" cy="1071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cap="flat" cmpd="sng" w="12700">
                <a:solidFill>
                  <a:srgbClr val="232323"/>
                </a:solid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100">
                  <a:solidFill>
                    <a:srgbClr val="FFFFFF"/>
                  </a:solidFill>
                  <a:effectLst>
                    <a:outerShdw algn="tl" blurRad="38100" dir="2700000" dist="38100">
                      <a:srgbClr val="000000"/>
                    </a:outerShdw>
                  </a:effectLst>
                </a:endParaRPr>
              </a:p>
            </p:txBody>
          </p:sp>
          <p:sp>
            <p:nvSpPr>
              <p:cNvPr id="11" name="AutoShape 5"/>
              <p:cNvSpPr/>
              <p:nvPr/>
            </p:nvSpPr>
            <p:spPr bwMode="auto">
              <a:xfrm>
                <a:off x="5118541" y="1374919"/>
                <a:ext cx="5899150" cy="37504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100">
                  <a:solidFill>
                    <a:srgbClr val="FFFFFF"/>
                  </a:solidFill>
                  <a:effectLst>
                    <a:outerShdw algn="tl" blurRad="38100" dir="2700000" dist="38100">
                      <a:srgbClr val="DCDEE0"/>
                    </a:outerShdw>
                  </a:effectLst>
                </a:endParaRPr>
              </a:p>
            </p:txBody>
          </p:sp>
          <p:sp>
            <p:nvSpPr>
              <p:cNvPr id="12" name="AutoShape 6"/>
              <p:cNvSpPr/>
              <p:nvPr/>
            </p:nvSpPr>
            <p:spPr bwMode="auto">
              <a:xfrm>
                <a:off x="3937441" y="5330969"/>
                <a:ext cx="8247063" cy="24209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100">
                  <a:solidFill>
                    <a:srgbClr val="FFFFFF"/>
                  </a:solidFill>
                  <a:effectLst>
                    <a:outerShdw algn="tl" blurRad="38100" dir="2700000" dist="38100">
                      <a:srgbClr val="000000"/>
                    </a:outerShdw>
                  </a:effectLst>
                </a:endParaRPr>
              </a:p>
            </p:txBody>
          </p:sp>
          <p:sp>
            <p:nvSpPr>
              <p:cNvPr id="13" name="AutoShape 7"/>
              <p:cNvSpPr/>
              <p:nvPr/>
            </p:nvSpPr>
            <p:spPr bwMode="auto">
              <a:xfrm>
                <a:off x="3937441" y="5330969"/>
                <a:ext cx="8247063" cy="130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a:defRPr/>
                </a:pPr>
                <a:endParaRPr lang="en-US" sz="1100">
                  <a:solidFill>
                    <a:srgbClr val="FFFFFF"/>
                  </a:solidFill>
                  <a:effectLst>
                    <a:outerShdw algn="tl" blurRad="38100" dir="2700000" dist="38100">
                      <a:srgbClr val="000000"/>
                    </a:outerShdw>
                  </a:effectLst>
                </a:endParaRPr>
              </a:p>
            </p:txBody>
          </p:sp>
        </p:grpSp>
        <p:sp>
          <p:nvSpPr>
            <p:cNvPr id="7" name="矩形 29"/>
            <p:cNvSpPr>
              <a:spLocks noChangeArrowheads="1" noChangeAspect="1"/>
            </p:cNvSpPr>
            <p:nvPr/>
          </p:nvSpPr>
          <p:spPr bwMode="auto">
            <a:xfrm>
              <a:off x="4384120" y="1554754"/>
              <a:ext cx="3982133" cy="2586839"/>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buFont typeface="Arial"/>
                <a:buNone/>
              </a:pPr>
              <a:endParaRPr altLang="zh-CN" lang="zh-CN">
                <a:solidFill>
                  <a:srgbClr val="FFFFFF"/>
                </a:solidFill>
                <a:latin charset="-122" pitchFamily="34" typeface="微软雅黑"/>
                <a:ea charset="-122" pitchFamily="34" typeface="微软雅黑"/>
                <a:sym charset="-122" pitchFamily="34" typeface="微软雅黑"/>
              </a:endParaRPr>
            </a:p>
          </p:txBody>
        </p:sp>
      </p:grpSp>
      <p:grpSp>
        <p:nvGrpSpPr>
          <p:cNvPr id="14" name="组合 13"/>
          <p:cNvGrpSpPr/>
          <p:nvPr/>
        </p:nvGrpSpPr>
        <p:grpSpPr>
          <a:xfrm>
            <a:off x="763742" y="1638508"/>
            <a:ext cx="2288035" cy="1755738"/>
            <a:chOff x="763742" y="1638508"/>
            <a:chExt cx="2288035" cy="1755738"/>
          </a:xfrm>
        </p:grpSpPr>
        <p:sp>
          <p:nvSpPr>
            <p:cNvPr id="15" name="TextBox 11"/>
            <p:cNvSpPr txBox="1"/>
            <p:nvPr/>
          </p:nvSpPr>
          <p:spPr>
            <a:xfrm>
              <a:off x="763742" y="2116973"/>
              <a:ext cx="2288035" cy="929640"/>
            </a:xfrm>
            <a:prstGeom prst="rect">
              <a:avLst/>
            </a:prstGeom>
            <a:noFill/>
          </p:spPr>
          <p:txBody>
            <a:bodyPr rtlCol="0" wrap="square">
              <a:spAutoFit/>
            </a:bodyPr>
            <a:lstStyle/>
            <a:p>
              <a:pPr lvl="0">
                <a:defRPr/>
              </a:pPr>
              <a:r>
                <a:rPr altLang="zh-CN" baseline="0" cap="none" i="0" kern="0" kumimoji="0" lang="en-US" noProof="0" normalizeH="0" spc="0" strike="noStrike" sz="1100" u="none">
                  <a:ln>
                    <a:noFill/>
                  </a:ln>
                  <a:solidFill>
                    <a:schemeClr val="accent1"/>
                  </a:solidFill>
                  <a:effectLst/>
                  <a:uLnTx/>
                  <a:uFillTx/>
                  <a:latin charset="-122" pitchFamily="34" typeface="微软雅黑"/>
                  <a:ea charset="-122" pitchFamily="34" typeface="微软雅黑"/>
                </a:rPr>
                <a:t>· 在此添加文字添加· 在此添加文字介绍· 在此添加文字介绍· 在此添加文字添加在此添加文字添加· 在此添加文字介绍· 在此添加文字介绍· 在此添加文字添加</a:t>
              </a:r>
            </a:p>
          </p:txBody>
        </p:sp>
        <p:grpSp>
          <p:nvGrpSpPr>
            <p:cNvPr id="16" name="组合 15"/>
            <p:cNvGrpSpPr/>
            <p:nvPr/>
          </p:nvGrpSpPr>
          <p:grpSpPr>
            <a:xfrm>
              <a:off x="907279" y="1638508"/>
              <a:ext cx="1052212" cy="344419"/>
              <a:chOff x="4493174" y="753734"/>
              <a:chExt cx="1052212" cy="344419"/>
            </a:xfrm>
          </p:grpSpPr>
          <p:sp>
            <p:nvSpPr>
              <p:cNvPr id="17" name="圆角矩形 16"/>
              <p:cNvSpPr/>
              <p:nvPr/>
            </p:nvSpPr>
            <p:spPr>
              <a:xfrm>
                <a:off x="4493174" y="753734"/>
                <a:ext cx="1052212" cy="319506"/>
              </a:xfrm>
              <a:prstGeom prst="roundRect">
                <a:avLst/>
              </a:prstGeom>
              <a:solidFill>
                <a:schemeClr val="bg1"/>
              </a:solidFill>
              <a:ln algn="ctr" cap="flat" cmpd="sng" w="25400">
                <a:noFill/>
                <a:prstDash val="solid"/>
              </a:ln>
              <a:effectLst/>
            </p:spPr>
            <p:txBody>
              <a:bodyPr anchor="ctr"/>
              <a:lstStyle/>
              <a:p>
                <a:pPr algn="ctr" fontAlgn="base">
                  <a:spcBef>
                    <a:spcPct val="0"/>
                  </a:spcBef>
                  <a:spcAft>
                    <a:spcPct val="0"/>
                  </a:spcAft>
                </a:pPr>
                <a:endParaRPr altLang="en-US" kern="0" lang="zh-CN">
                  <a:solidFill>
                    <a:srgbClr val="FFFFFF"/>
                  </a:solidFill>
                  <a:effectLst/>
                  <a:latin charset="0" panose="020b0604020202020204" pitchFamily="34" typeface="Arial"/>
                  <a:ea charset="-122" panose="02010600030101010101" pitchFamily="2" typeface="宋体"/>
                </a:endParaRPr>
              </a:p>
            </p:txBody>
          </p:sp>
          <p:sp>
            <p:nvSpPr>
              <p:cNvPr id="18" name="矩形 17"/>
              <p:cNvSpPr/>
              <p:nvPr/>
            </p:nvSpPr>
            <p:spPr>
              <a:xfrm>
                <a:off x="4521441" y="759599"/>
                <a:ext cx="995680" cy="335280"/>
              </a:xfrm>
              <a:prstGeom prst="rect">
                <a:avLst/>
              </a:prstGeom>
            </p:spPr>
            <p:txBody>
              <a:bodyPr wrap="none">
                <a:spAutoFit/>
              </a:bodyPr>
              <a:lstStyle/>
              <a:p>
                <a:pPr algn="ctr"/>
                <a:r>
                  <a:rPr altLang="en-US" lang="zh-CN" sz="1600">
                    <a:solidFill>
                      <a:schemeClr val="accent2"/>
                    </a:solidFill>
                    <a:latin charset="-122" pitchFamily="34" typeface="微软雅黑"/>
                    <a:ea charset="-122" pitchFamily="34" typeface="微软雅黑"/>
                  </a:rPr>
                  <a:t>添加标题</a:t>
                </a:r>
              </a:p>
            </p:txBody>
          </p:sp>
        </p:grpSp>
      </p:gr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19" name="文本框 18"/>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338920227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500" fill="hold" id="13"/>
                                        <p:tgtEl>
                                          <p:spTgt spid="14"/>
                                        </p:tgtEl>
                                        <p:attrNameLst>
                                          <p:attrName>ppt_x</p:attrName>
                                        </p:attrNameLst>
                                      </p:cBhvr>
                                      <p:tavLst>
                                        <p:tav tm="0">
                                          <p:val>
                                            <p:strVal val="#ppt_x"/>
                                          </p:val>
                                        </p:tav>
                                        <p:tav tm="100000">
                                          <p:val>
                                            <p:strVal val="#ppt_x"/>
                                          </p:val>
                                        </p:tav>
                                      </p:tavLst>
                                    </p:anim>
                                    <p:anim calcmode="lin" valueType="num">
                                      <p:cBhvr additive="base">
                                        <p:cTn dur="500" fill="hold" id="14"/>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占位符 27"/>
          <p:cNvPicPr>
            <a:picLocks noChangeAspect="1" noGrp="1"/>
          </p:cNvPicPr>
          <p:nvPr>
            <p:ph idx="14" sz="quarter" type="pic"/>
          </p:nvPr>
        </p:nvPicPr>
        <p:blipFill>
          <a:blip r:embed="rId3">
            <a:extLst>
              <a:ext uri="{28A0092B-C50C-407E-A947-70E740481C1C}">
                <a14:useLocalDpi val="0"/>
              </a:ext>
            </a:extLst>
          </a:blip>
          <a:srcRect b="5954" t="5954"/>
          <a:stretch>
            <a:fillRect/>
          </a:stretch>
        </p:blipFill>
        <p:spPr/>
      </p:pic>
      <p:sp>
        <p:nvSpPr>
          <p:cNvPr id="26" name="矩形 25"/>
          <p:cNvSpPr/>
          <p:nvPr/>
        </p:nvSpPr>
        <p:spPr>
          <a:xfrm>
            <a:off x="0" y="0"/>
            <a:ext cx="9144000" cy="5143500"/>
          </a:xfrm>
          <a:prstGeom prst="rect">
            <a:avLst/>
          </a:prstGeom>
          <a:solidFill>
            <a:srgbClr val="4040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18" name="矩形 17"/>
          <p:cNvSpPr/>
          <p:nvPr/>
        </p:nvSpPr>
        <p:spPr>
          <a:xfrm>
            <a:off x="943706" y="1491630"/>
            <a:ext cx="535632" cy="2739801"/>
          </a:xfrm>
          <a:prstGeom prst="rect">
            <a:avLst/>
          </a:prstGeom>
          <a:solidFill>
            <a:srgbClr val="C00000">
              <a:alpha val="7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19" name="矩形 18"/>
          <p:cNvSpPr/>
          <p:nvPr/>
        </p:nvSpPr>
        <p:spPr>
          <a:xfrm>
            <a:off x="1479337" y="1491630"/>
            <a:ext cx="6655013" cy="2739802"/>
          </a:xfrm>
          <a:prstGeom prst="rect">
            <a:avLst/>
          </a:prstGeom>
          <a:solidFill>
            <a:schemeClr val="bg1">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17" name="TextBox 2"/>
          <p:cNvSpPr txBox="1"/>
          <p:nvPr/>
        </p:nvSpPr>
        <p:spPr>
          <a:xfrm>
            <a:off x="997283" y="2396716"/>
            <a:ext cx="428477" cy="822960"/>
          </a:xfrm>
          <a:prstGeom prst="rect">
            <a:avLst/>
          </a:prstGeom>
          <a:noFill/>
        </p:spPr>
        <p:txBody>
          <a:bodyPr bIns="0" lIns="0" rIns="0" rtlCol="0" tIns="0" wrap="square">
            <a:spAutoFit/>
          </a:bodyPr>
          <a:lstStyle/>
          <a:p>
            <a:pPr algn="ctr"/>
            <a:r>
              <a:rPr altLang="en-US" b="1" lang="zh-CN">
                <a:solidFill>
                  <a:prstClr val="white"/>
                </a:solidFill>
                <a:latin charset="-122" pitchFamily="34" typeface="微软雅黑"/>
                <a:ea charset="-122" pitchFamily="34" typeface="微软雅黑"/>
              </a:rPr>
              <a:t>结</a:t>
            </a:r>
          </a:p>
          <a:p>
            <a:pPr algn="ctr"/>
            <a:r>
              <a:rPr altLang="en-US" b="1" lang="zh-CN">
                <a:solidFill>
                  <a:prstClr val="white"/>
                </a:solidFill>
                <a:latin charset="-122" pitchFamily="34" typeface="微软雅黑"/>
                <a:ea charset="-122" pitchFamily="34" typeface="微软雅黑"/>
              </a:rPr>
              <a:t>束</a:t>
            </a:r>
          </a:p>
          <a:p>
            <a:pPr algn="ctr"/>
            <a:r>
              <a:rPr altLang="en-US" b="1" lang="zh-CN">
                <a:solidFill>
                  <a:prstClr val="white"/>
                </a:solidFill>
                <a:latin charset="-122" pitchFamily="34" typeface="微软雅黑"/>
                <a:ea charset="-122" pitchFamily="34" typeface="微软雅黑"/>
              </a:rPr>
              <a:t>语</a:t>
            </a:r>
          </a:p>
        </p:txBody>
      </p:sp>
      <p:sp>
        <p:nvSpPr>
          <p:cNvPr id="27" name="TextBox 23"/>
          <p:cNvSpPr txBox="1"/>
          <p:nvPr/>
        </p:nvSpPr>
        <p:spPr>
          <a:xfrm>
            <a:off x="2091169" y="2377666"/>
            <a:ext cx="5271656" cy="1120140"/>
          </a:xfrm>
          <a:prstGeom prst="rect">
            <a:avLst/>
          </a:prstGeom>
          <a:noFill/>
        </p:spPr>
        <p:txBody>
          <a:bodyPr rtlCol="0" wrap="square">
            <a:spAutoFit/>
          </a:bodyPr>
          <a:lstStyle/>
          <a:p>
            <a:pPr algn="just" indent="216000">
              <a:lnSpc>
                <a:spcPct val="150000"/>
              </a:lnSpc>
            </a:pPr>
            <a:r>
              <a:rPr altLang="en-US" lang="zh-CN" sz="900">
                <a:solidFill>
                  <a:prstClr val="black">
                    <a:lumMod val="65000"/>
                    <a:lumOff val="35000"/>
                  </a:prstClr>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33" name="TextBox 2"/>
          <p:cNvSpPr txBox="1"/>
          <p:nvPr/>
        </p:nvSpPr>
        <p:spPr>
          <a:xfrm>
            <a:off x="6753732" y="3638567"/>
            <a:ext cx="428477" cy="822960"/>
          </a:xfrm>
          <a:prstGeom prst="rect">
            <a:avLst/>
          </a:prstGeom>
          <a:noFill/>
        </p:spPr>
        <p:txBody>
          <a:bodyPr bIns="0" lIns="0" rIns="0" rtlCol="0" tIns="0" wrap="square">
            <a:spAutoFit/>
          </a:bodyPr>
          <a:lstStyle/>
          <a:p>
            <a:pPr algn="ctr"/>
            <a:r>
              <a:rPr altLang="zh-CN" lang="en-US" sz="5400">
                <a:solidFill>
                  <a:prstClr val="white">
                    <a:lumMod val="50000"/>
                  </a:prstClr>
                </a:solidFill>
                <a:latin charset="-122" panose="02000000000000000000" pitchFamily="2" typeface="方正兰亭粗黑_GBK"/>
                <a:ea charset="-122" panose="02000000000000000000" pitchFamily="2" typeface="方正兰亭粗黑_GBK"/>
              </a:rPr>
              <a:t>“</a:t>
            </a:r>
          </a:p>
        </p:txBody>
      </p:sp>
      <p:sp>
        <p:nvSpPr>
          <p:cNvPr id="34" name="TextBox 2"/>
          <p:cNvSpPr txBox="1"/>
          <p:nvPr/>
        </p:nvSpPr>
        <p:spPr>
          <a:xfrm>
            <a:off x="2138795" y="2143443"/>
            <a:ext cx="1074358" cy="182880"/>
          </a:xfrm>
          <a:prstGeom prst="rect">
            <a:avLst/>
          </a:prstGeom>
          <a:noFill/>
        </p:spPr>
        <p:txBody>
          <a:bodyPr bIns="0" lIns="0" rIns="0" rtlCol="0" tIns="0" wrap="square">
            <a:spAutoFit/>
          </a:bodyPr>
          <a:lstStyle/>
          <a:p>
            <a:r>
              <a:rPr altLang="en-US" b="1" lang="zh-CN" sz="1200">
                <a:solidFill>
                  <a:prstClr val="black">
                    <a:lumMod val="75000"/>
                    <a:lumOff val="25000"/>
                  </a:prstClr>
                </a:solidFill>
                <a:latin charset="-122" pitchFamily="34" typeface="微软雅黑"/>
                <a:ea charset="-122" pitchFamily="34" typeface="微软雅黑"/>
              </a:rPr>
              <a:t>领导寄语：</a:t>
            </a:r>
          </a:p>
        </p:txBody>
      </p:sp>
    </p:spTree>
    <p:extLst>
      <p:ext uri="{BB962C8B-B14F-4D97-AF65-F5344CB8AC3E}">
        <p14:creationId val="302891575"/>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0-#ppt_w/2"/>
                                          </p:val>
                                        </p:tav>
                                        <p:tav tm="100000">
                                          <p:val>
                                            <p:strVal val="#ppt_x"/>
                                          </p:val>
                                        </p:tav>
                                      </p:tavLst>
                                    </p:anim>
                                    <p:anim calcmode="lin" valueType="num">
                                      <p:cBhvr additive="base">
                                        <p:cTn dur="500" fill="hold" id="8"/>
                                        <p:tgtEl>
                                          <p:spTgt spid="1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1+#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2" presetSubtype="8">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additive="base">
                                        <p:cTn dur="500" fill="hold" id="18"/>
                                        <p:tgtEl>
                                          <p:spTgt spid="17"/>
                                        </p:tgtEl>
                                        <p:attrNameLst>
                                          <p:attrName>ppt_x</p:attrName>
                                        </p:attrNameLst>
                                      </p:cBhvr>
                                      <p:tavLst>
                                        <p:tav tm="0">
                                          <p:val>
                                            <p:strVal val="0-#ppt_w/2"/>
                                          </p:val>
                                        </p:tav>
                                        <p:tav tm="100000">
                                          <p:val>
                                            <p:strVal val="#ppt_x"/>
                                          </p:val>
                                        </p:tav>
                                      </p:tavLst>
                                    </p:anim>
                                    <p:anim calcmode="lin" valueType="num">
                                      <p:cBhvr additive="base">
                                        <p:cTn dur="500" fill="hold" id="19"/>
                                        <p:tgtEl>
                                          <p:spTgt spid="17"/>
                                        </p:tgtEl>
                                        <p:attrNameLst>
                                          <p:attrName>ppt_y</p:attrName>
                                        </p:attrNameLst>
                                      </p:cBhvr>
                                      <p:tavLst>
                                        <p:tav tm="0">
                                          <p:val>
                                            <p:strVal val="#ppt_y"/>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 presetSubtype="8">
                                  <p:stCondLst>
                                    <p:cond delay="0"/>
                                  </p:stCondLst>
                                  <p:childTnLst>
                                    <p:set>
                                      <p:cBhvr>
                                        <p:cTn dur="1" fill="hold" id="23">
                                          <p:stCondLst>
                                            <p:cond delay="0"/>
                                          </p:stCondLst>
                                        </p:cTn>
                                        <p:tgtEl>
                                          <p:spTgt spid="34"/>
                                        </p:tgtEl>
                                        <p:attrNameLst>
                                          <p:attrName>style.visibility</p:attrName>
                                        </p:attrNameLst>
                                      </p:cBhvr>
                                      <p:to>
                                        <p:strVal val="visible"/>
                                      </p:to>
                                    </p:set>
                                    <p:anim calcmode="lin" valueType="num">
                                      <p:cBhvr additive="base">
                                        <p:cTn dur="500" fill="hold" id="24"/>
                                        <p:tgtEl>
                                          <p:spTgt spid="34"/>
                                        </p:tgtEl>
                                        <p:attrNameLst>
                                          <p:attrName>ppt_x</p:attrName>
                                        </p:attrNameLst>
                                      </p:cBhvr>
                                      <p:tavLst>
                                        <p:tav tm="0">
                                          <p:val>
                                            <p:strVal val="0-#ppt_w/2"/>
                                          </p:val>
                                        </p:tav>
                                        <p:tav tm="100000">
                                          <p:val>
                                            <p:strVal val="#ppt_x"/>
                                          </p:val>
                                        </p:tav>
                                      </p:tavLst>
                                    </p:anim>
                                    <p:anim calcmode="lin" valueType="num">
                                      <p:cBhvr additive="base">
                                        <p:cTn dur="500" fill="hold" id="25"/>
                                        <p:tgtEl>
                                          <p:spTgt spid="3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500"/>
                            </p:stCondLst>
                            <p:childTnLst>
                              <p:par>
                                <p:cTn fill="hold" grpId="0" id="27" nodeType="afterEffect" presetClass="entr" presetID="22" presetSubtype="1">
                                  <p:stCondLst>
                                    <p:cond delay="0"/>
                                  </p:stCondLst>
                                  <p:childTnLst>
                                    <p:set>
                                      <p:cBhvr>
                                        <p:cTn dur="1" fill="hold" id="28">
                                          <p:stCondLst>
                                            <p:cond delay="0"/>
                                          </p:stCondLst>
                                        </p:cTn>
                                        <p:tgtEl>
                                          <p:spTgt spid="27"/>
                                        </p:tgtEl>
                                        <p:attrNameLst>
                                          <p:attrName>style.visibility</p:attrName>
                                        </p:attrNameLst>
                                      </p:cBhvr>
                                      <p:to>
                                        <p:strVal val="visible"/>
                                      </p:to>
                                    </p:set>
                                    <p:animEffect filter="wipe(up)" transition="in">
                                      <p:cBhvr>
                                        <p:cTn dur="500" id="29"/>
                                        <p:tgtEl>
                                          <p:spTgt spid="27"/>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2" presetSubtype="8">
                                  <p:stCondLst>
                                    <p:cond delay="0"/>
                                  </p:stCondLst>
                                  <p:childTnLst>
                                    <p:set>
                                      <p:cBhvr>
                                        <p:cTn dur="1" fill="hold" id="33">
                                          <p:stCondLst>
                                            <p:cond delay="0"/>
                                          </p:stCondLst>
                                        </p:cTn>
                                        <p:tgtEl>
                                          <p:spTgt spid="33"/>
                                        </p:tgtEl>
                                        <p:attrNameLst>
                                          <p:attrName>style.visibility</p:attrName>
                                        </p:attrNameLst>
                                      </p:cBhvr>
                                      <p:to>
                                        <p:strVal val="visible"/>
                                      </p:to>
                                    </p:set>
                                    <p:anim calcmode="lin" valueType="num">
                                      <p:cBhvr additive="base">
                                        <p:cTn dur="500" fill="hold" id="34"/>
                                        <p:tgtEl>
                                          <p:spTgt spid="33"/>
                                        </p:tgtEl>
                                        <p:attrNameLst>
                                          <p:attrName>ppt_x</p:attrName>
                                        </p:attrNameLst>
                                      </p:cBhvr>
                                      <p:tavLst>
                                        <p:tav tm="0">
                                          <p:val>
                                            <p:strVal val="0-#ppt_w/2"/>
                                          </p:val>
                                        </p:tav>
                                        <p:tav tm="100000">
                                          <p:val>
                                            <p:strVal val="#ppt_x"/>
                                          </p:val>
                                        </p:tav>
                                      </p:tavLst>
                                    </p:anim>
                                    <p:anim calcmode="lin" valueType="num">
                                      <p:cBhvr additive="base">
                                        <p:cTn dur="500" fill="hold" id="35"/>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17"/>
      <p:bldP grpId="0" spid="27"/>
      <p:bldP grpId="0" spid="33"/>
      <p:bldP grpId="0" spid="34"/>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平行四边形 42"/>
          <p:cNvSpPr/>
          <p:nvPr/>
        </p:nvSpPr>
        <p:spPr>
          <a:xfrm>
            <a:off x="6157700" y="1236327"/>
            <a:ext cx="2962335" cy="3019526"/>
          </a:xfrm>
          <a:prstGeom prst="parallelogram">
            <a:avLst>
              <a:gd fmla="val 57883" name="adj"/>
            </a:avLst>
          </a:prstGeom>
          <a:gradFill>
            <a:gsLst>
              <a:gs pos="30000">
                <a:srgbClr val="E6E6E6">
                  <a:alpha val="24000"/>
                </a:srgbClr>
              </a:gs>
              <a:gs pos="100000">
                <a:srgbClr val="E6E6E6">
                  <a:alpha val="25000"/>
                </a:srgbClr>
              </a:gs>
            </a:gsLst>
            <a:lin ang="7200000" scaled="0"/>
          </a:gra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42" name="平行四边形 41"/>
          <p:cNvSpPr/>
          <p:nvPr/>
        </p:nvSpPr>
        <p:spPr>
          <a:xfrm>
            <a:off x="113169" y="1"/>
            <a:ext cx="2889482" cy="3785847"/>
          </a:xfrm>
          <a:prstGeom prst="parallelogram">
            <a:avLst>
              <a:gd fmla="val 69801" name="adj"/>
            </a:avLst>
          </a:prstGeom>
          <a:gradFill>
            <a:gsLst>
              <a:gs pos="30000">
                <a:srgbClr val="E6E6E6">
                  <a:alpha val="21000"/>
                </a:srgbClr>
              </a:gs>
              <a:gs pos="100000">
                <a:srgbClr val="E6E6E6">
                  <a:alpha val="25000"/>
                </a:srgbClr>
              </a:gs>
            </a:gsLst>
            <a:lin ang="7200000" scaled="0"/>
          </a:gra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5" name="平行四边形 4"/>
          <p:cNvSpPr/>
          <p:nvPr/>
        </p:nvSpPr>
        <p:spPr>
          <a:xfrm>
            <a:off x="371548" y="2645229"/>
            <a:ext cx="1627070" cy="2498272"/>
          </a:xfrm>
          <a:prstGeom prst="parallelogram">
            <a:avLst>
              <a:gd fmla="val 85049" name="adj"/>
            </a:avLst>
          </a:prstGeom>
          <a:solidFill>
            <a:srgbClr val="C00000"/>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cxnSp>
        <p:nvCxnSpPr>
          <p:cNvPr id="7" name="直接连接符 6"/>
          <p:cNvCxnSpPr/>
          <p:nvPr/>
        </p:nvCxnSpPr>
        <p:spPr>
          <a:xfrm flipV="1">
            <a:off x="597626" y="1714500"/>
            <a:ext cx="1920240" cy="3429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rot="10800000">
            <a:off x="7147905" y="0"/>
            <a:ext cx="1627070" cy="2498272"/>
          </a:xfrm>
          <a:prstGeom prst="parallelogram">
            <a:avLst>
              <a:gd fmla="val 85049" name="adj"/>
            </a:avLst>
          </a:prstGeom>
          <a:solidFill>
            <a:srgbClr val="C00000"/>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cxnSp>
        <p:nvCxnSpPr>
          <p:cNvPr id="11" name="直接连接符 10"/>
          <p:cNvCxnSpPr/>
          <p:nvPr/>
        </p:nvCxnSpPr>
        <p:spPr>
          <a:xfrm flipH="1">
            <a:off x="6848203" y="0"/>
            <a:ext cx="1700693" cy="30369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8102236" y="3252652"/>
            <a:ext cx="1048295" cy="1890848"/>
          </a:xfrm>
          <a:custGeom>
            <a:gdLst>
              <a:gd fmla="*/ 0 w 1397726" name="connsiteX0"/>
              <a:gd fmla="*/ 2521131 h 2521131" name="connsiteY0"/>
              <a:gd fmla="*/ 1397726 w 1397726" name="connsiteX1"/>
              <a:gd fmla="*/ 0 h 2521131" name="connsiteY1"/>
              <a:gd fmla="*/ 1394139 w 1397726" name="connsiteX2"/>
              <a:gd fmla="*/ 561702 h 2521131" name="connsiteY2"/>
              <a:gd fmla="*/ 339634 w 1397726" name="connsiteX3"/>
              <a:gd fmla="*/ 2508068 h 2521131" name="connsiteY3"/>
              <a:gd fmla="*/ 0 w 1397726" name="connsiteX4"/>
              <a:gd fmla="*/ 2521131 h 2521131" name="connsiteY4"/>
              <a:gd fmla="*/ 0 w 1465958" name="connsiteX5"/>
              <a:gd fmla="*/ 0 h 2939143" name="connsiteY5"/>
              <a:gd fmla="*/ 0 w 1465958" name="connsiteX6"/>
              <a:gd fmla="*/ 0 h 2939143" name="connsiteY6"/>
              <a:gd fmla="*/ 0 w 1473880" name="connsiteX7"/>
              <a:gd fmla="*/ 0 h 2939143" name="connsiteY7"/>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1131" w="1397726">
                <a:moveTo>
                  <a:pt x="0" y="2521131"/>
                </a:moveTo>
                <a:lnTo>
                  <a:pt x="1397726" y="0"/>
                </a:lnTo>
                <a:cubicBezTo>
                  <a:pt x="1395133" y="163286"/>
                  <a:pt x="1399521" y="-881"/>
                  <a:pt x="1394139" y="561702"/>
                </a:cubicBezTo>
                <a:cubicBezTo>
                  <a:pt x="348281" y="2529456"/>
                  <a:pt x="1384630" y="600122"/>
                  <a:pt x="339634" y="2508068"/>
                </a:cubicBezTo>
                <a:lnTo>
                  <a:pt x="0" y="2521131"/>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14" name="矩形 13"/>
          <p:cNvSpPr/>
          <p:nvPr/>
        </p:nvSpPr>
        <p:spPr>
          <a:xfrm>
            <a:off x="8481849" y="3996559"/>
            <a:ext cx="668683" cy="1146941"/>
          </a:xfrm>
          <a:custGeom>
            <a:gdLst>
              <a:gd fmla="*/ 0 w 891577" name="connsiteX0"/>
              <a:gd fmla="*/ 1529255 h 1529255" name="connsiteY0"/>
              <a:gd fmla="*/ 891577 w 891577" name="connsiteX1"/>
              <a:gd fmla="*/ 0 h 1529255" name="connsiteY1"/>
              <a:gd fmla="*/ 891577 w 891577" name="connsiteX2"/>
              <a:gd fmla="*/ 1529255 h 1529255" name="connsiteY2"/>
              <a:gd fmla="*/ 0 w 891577" name="connsiteX3"/>
              <a:gd fmla="*/ 1529255 h 1529255" name="connsiteY3"/>
              <a:gd fmla="*/ 0 w 891577" name="connsiteX4"/>
              <a:gd fmla="*/ 0 h 1529255" name="connsiteY4"/>
            </a:gdLst>
            <a:cxnLst>
              <a:cxn ang="0">
                <a:pos x="connsiteX0" y="connsiteY0"/>
              </a:cxn>
              <a:cxn ang="0">
                <a:pos x="connsiteX1" y="connsiteY1"/>
              </a:cxn>
              <a:cxn ang="0">
                <a:pos x="connsiteX2" y="connsiteY2"/>
              </a:cxn>
              <a:cxn ang="0">
                <a:pos x="connsiteX3" y="connsiteY3"/>
              </a:cxn>
            </a:cxnLst>
            <a:rect b="b" l="l" r="r" t="t"/>
            <a:pathLst>
              <a:path h="1529255" w="891577">
                <a:moveTo>
                  <a:pt x="0" y="1529255"/>
                </a:moveTo>
                <a:lnTo>
                  <a:pt x="891577" y="0"/>
                </a:lnTo>
                <a:lnTo>
                  <a:pt x="891577" y="1529255"/>
                </a:lnTo>
                <a:lnTo>
                  <a:pt x="0" y="1529255"/>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cxnSp>
        <p:nvCxnSpPr>
          <p:cNvPr id="16" name="直接连接符 15"/>
          <p:cNvCxnSpPr/>
          <p:nvPr/>
        </p:nvCxnSpPr>
        <p:spPr>
          <a:xfrm flipV="1">
            <a:off x="7851228" y="2948152"/>
            <a:ext cx="1190297" cy="21953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7643856" y="2453872"/>
            <a:ext cx="1458291" cy="26896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7433959" y="2033752"/>
            <a:ext cx="1686076" cy="31097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平行四边形 20"/>
          <p:cNvSpPr/>
          <p:nvPr/>
        </p:nvSpPr>
        <p:spPr>
          <a:xfrm rot="10800000">
            <a:off x="7614429" y="1284141"/>
            <a:ext cx="1505606" cy="2172182"/>
          </a:xfrm>
          <a:prstGeom prst="parallelogram">
            <a:avLst>
              <a:gd fmla="val 82639" name="adj"/>
            </a:avLst>
          </a:prstGeom>
          <a:solidFill>
            <a:srgbClr val="DDDBDC"/>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22" name="平行四边形 21"/>
          <p:cNvSpPr/>
          <p:nvPr/>
        </p:nvSpPr>
        <p:spPr>
          <a:xfrm>
            <a:off x="46255" y="1633180"/>
            <a:ext cx="1511491" cy="2165507"/>
          </a:xfrm>
          <a:prstGeom prst="parallelogram">
            <a:avLst>
              <a:gd fmla="val 80054" name="adj"/>
            </a:avLst>
          </a:prstGeom>
          <a:solidFill>
            <a:srgbClr val="E1E1E1"/>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23" name="平行四边形 22"/>
          <p:cNvSpPr/>
          <p:nvPr/>
        </p:nvSpPr>
        <p:spPr>
          <a:xfrm>
            <a:off x="1395249" y="3036952"/>
            <a:ext cx="928661" cy="857411"/>
          </a:xfrm>
          <a:prstGeom prst="parallelogram">
            <a:avLst>
              <a:gd fmla="val 56150" name="adj"/>
            </a:avLst>
          </a:prstGeom>
          <a:solidFill>
            <a:srgbClr val="D8D8D8"/>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24" name="平行四边形 23"/>
          <p:cNvSpPr/>
          <p:nvPr/>
        </p:nvSpPr>
        <p:spPr>
          <a:xfrm>
            <a:off x="1859579" y="1"/>
            <a:ext cx="1159518" cy="536027"/>
          </a:xfrm>
          <a:prstGeom prst="parallelogram">
            <a:avLst>
              <a:gd fmla="val 53252" name="adj"/>
            </a:avLst>
          </a:prstGeom>
          <a:solidFill>
            <a:srgbClr val="E1E1E1"/>
          </a:solidFill>
          <a:ln algn="ctr" cap="flat" cmpd="sng" w="25400">
            <a:noFill/>
            <a:prstDash val="solid"/>
          </a:ln>
          <a:effectLst/>
        </p:spPr>
        <p:txBody>
          <a:bodyPr anchor="ctr" rtlCol="0"/>
          <a:lstStyle/>
          <a:p>
            <a:pPr algn="ctr" fontAlgn="base">
              <a:spcBef>
                <a:spcPct val="0"/>
              </a:spcBef>
              <a:spcAft>
                <a:spcPct val="0"/>
              </a:spcAft>
              <a:defRPr/>
            </a:pPr>
            <a:endParaRPr altLang="en-US" kern="0" lang="zh-CN" sz="1799">
              <a:solidFill>
                <a:srgbClr val="FFFFFF"/>
              </a:solidFill>
            </a:endParaRPr>
          </a:p>
        </p:txBody>
      </p:sp>
      <p:sp>
        <p:nvSpPr>
          <p:cNvPr id="25" name="矩形 24"/>
          <p:cNvSpPr/>
          <p:nvPr/>
        </p:nvSpPr>
        <p:spPr>
          <a:xfrm>
            <a:off x="1" y="1"/>
            <a:ext cx="670034" cy="1206062"/>
          </a:xfrm>
          <a:custGeom>
            <a:gdLst>
              <a:gd fmla="*/ 0 w 893379" name="connsiteX0"/>
              <a:gd fmla="*/ 0 h 1608083" name="connsiteY0"/>
              <a:gd fmla="*/ 893379 w 893379" name="connsiteX1"/>
              <a:gd fmla="*/ 0 h 1608083" name="connsiteY1"/>
              <a:gd fmla="*/ 0 w 893379" name="connsiteX2"/>
              <a:gd fmla="*/ 1608083 h 1608083" name="connsiteY2"/>
              <a:gd fmla="*/ 0 w 893379" name="connsiteX3"/>
              <a:gd fmla="*/ 0 h 1608083" name="connsiteY3"/>
              <a:gd fmla="*/ 0 w 893379" name="connsiteX4"/>
              <a:gd fmla="*/ 0 h 1608083" name="connsiteY4"/>
            </a:gdLst>
            <a:cxnLst>
              <a:cxn ang="0">
                <a:pos x="connsiteX0" y="connsiteY0"/>
              </a:cxn>
              <a:cxn ang="0">
                <a:pos x="connsiteX1" y="connsiteY1"/>
              </a:cxn>
              <a:cxn ang="0">
                <a:pos x="connsiteX2" y="connsiteY2"/>
              </a:cxn>
              <a:cxn ang="0">
                <a:pos x="connsiteX3" y="connsiteY3"/>
              </a:cxn>
            </a:cxnLst>
            <a:rect b="b" l="l" r="r" t="t"/>
            <a:pathLst>
              <a:path h="1608083" w="893378">
                <a:moveTo>
                  <a:pt x="0" y="0"/>
                </a:moveTo>
                <a:lnTo>
                  <a:pt x="893379" y="0"/>
                </a:lnTo>
                <a:lnTo>
                  <a:pt x="0" y="1608083"/>
                </a:lnTo>
                <a:lnTo>
                  <a:pt x="0" y="0"/>
                </a:ln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cxnSp>
        <p:nvCxnSpPr>
          <p:cNvPr id="27" name="直接连接符 26"/>
          <p:cNvCxnSpPr/>
          <p:nvPr/>
        </p:nvCxnSpPr>
        <p:spPr>
          <a:xfrm flipH="1">
            <a:off x="102475" y="1"/>
            <a:ext cx="1174532" cy="2175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2004" y="-1"/>
            <a:ext cx="1471375" cy="27254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6487" y="1"/>
            <a:ext cx="1664513" cy="30832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7883" y="1"/>
            <a:ext cx="1048407" cy="1891862"/>
          </a:xfrm>
          <a:custGeom>
            <a:gdLst>
              <a:gd fmla="*/ 0 w 1397876" name="connsiteX0"/>
              <a:gd fmla="*/ 1923393 h 2522483" name="connsiteY0"/>
              <a:gd fmla="*/ 1040524 w 1397876" name="connsiteX1"/>
              <a:gd fmla="*/ 0 h 2522483" name="connsiteY1"/>
              <a:gd fmla="*/ 1397876 w 1397876" name="connsiteX2"/>
              <a:gd fmla="*/ 0 h 2522483" name="connsiteY2"/>
              <a:gd fmla="*/ 10510 w 1397876" name="connsiteX3"/>
              <a:gd fmla="*/ 2522483 h 2522483" name="connsiteY3"/>
              <a:gd fmla="*/ 0 w 1397876" name="connsiteX4"/>
              <a:gd fmla="*/ 1923393 h 2522483" name="connsiteY4"/>
              <a:gd fmla="*/ 10510 w 1397876" name="connsiteX5"/>
              <a:gd fmla="*/ 0 h 2522483" name="connsiteY5"/>
              <a:gd fmla="*/ 10510 w 1397876" name="connsiteX6"/>
              <a:gd fmla="*/ 0 h 252248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2483" w="1397876">
                <a:moveTo>
                  <a:pt x="0" y="1923393"/>
                </a:moveTo>
                <a:cubicBezTo>
                  <a:pt x="171669" y="1502979"/>
                  <a:pt x="807545" y="320566"/>
                  <a:pt x="1040524" y="0"/>
                </a:cubicBezTo>
                <a:lnTo>
                  <a:pt x="1397876" y="0"/>
                </a:lnTo>
                <a:lnTo>
                  <a:pt x="10510" y="2522483"/>
                </a:lnTo>
                <a:lnTo>
                  <a:pt x="0" y="1923393"/>
                </a:ln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35" name="TextBox 71"/>
          <p:cNvSpPr txBox="1"/>
          <p:nvPr/>
        </p:nvSpPr>
        <p:spPr>
          <a:xfrm>
            <a:off x="1335078" y="2590678"/>
            <a:ext cx="6626361" cy="274320"/>
          </a:xfrm>
          <a:prstGeom prst="rect">
            <a:avLst/>
          </a:prstGeom>
          <a:noFill/>
        </p:spPr>
        <p:txBody>
          <a:bodyPr rtlCol="0" wrap="square">
            <a:spAutoFit/>
          </a:bodyPr>
          <a:lstStyle/>
          <a:p>
            <a:pPr algn="ctr" fontAlgn="base">
              <a:spcBef>
                <a:spcPct val="0"/>
              </a:spcBef>
              <a:spcAft>
                <a:spcPct val="0"/>
              </a:spcAft>
            </a:pPr>
            <a:r>
              <a:rPr altLang="en-US" lang="zh-CN" sz="1200">
                <a:solidFill>
                  <a:srgbClr val="000000"/>
                </a:solidFill>
                <a:latin charset="-122" pitchFamily="34" typeface="微软雅黑"/>
                <a:ea charset="-122" pitchFamily="34" typeface="微软雅黑"/>
              </a:rPr>
              <a:t>工作汇报/工作总结/工作计划/述职报告/商务汇报</a:t>
            </a:r>
          </a:p>
        </p:txBody>
      </p:sp>
      <p:sp>
        <p:nvSpPr>
          <p:cNvPr id="36" name="矩形 35"/>
          <p:cNvSpPr/>
          <p:nvPr/>
        </p:nvSpPr>
        <p:spPr>
          <a:xfrm>
            <a:off x="2461336" y="1912041"/>
            <a:ext cx="4355654" cy="708660"/>
          </a:xfrm>
          <a:prstGeom prst="rect">
            <a:avLst/>
          </a:prstGeom>
        </p:spPr>
        <p:txBody>
          <a:bodyPr wrap="square">
            <a:spAutoFit/>
          </a:bodyPr>
          <a:lstStyle/>
          <a:p>
            <a:pPr algn="ctr">
              <a:defRPr/>
            </a:pPr>
            <a:r>
              <a:rPr altLang="en-US" b="1" lang="zh-CN" sz="4050">
                <a:solidFill>
                  <a:srgbClr val="C00000"/>
                </a:solidFill>
                <a:latin charset="-122" pitchFamily="34" typeface="微软雅黑"/>
                <a:ea charset="-122" pitchFamily="34" typeface="微软雅黑"/>
                <a:sym charset="-122" pitchFamily="34" typeface="微软雅黑"/>
              </a:rPr>
              <a:t>非常感谢您的聆听</a:t>
            </a:r>
          </a:p>
        </p:txBody>
      </p:sp>
      <p:sp>
        <p:nvSpPr>
          <p:cNvPr id="37" name="TextBox 11"/>
          <p:cNvSpPr txBox="1"/>
          <p:nvPr/>
        </p:nvSpPr>
        <p:spPr>
          <a:xfrm flipH="1">
            <a:off x="3392592" y="1048564"/>
            <a:ext cx="2414516" cy="1005840"/>
          </a:xfrm>
          <a:prstGeom prst="rect">
            <a:avLst/>
          </a:prstGeom>
          <a:noFill/>
        </p:spPr>
        <p:txBody>
          <a:bodyPr rtlCol="0" wrap="square">
            <a:spAutoFit/>
          </a:bodyPr>
          <a:lstStyle/>
          <a:p>
            <a:pPr algn="ctr" fontAlgn="base">
              <a:spcBef>
                <a:spcPct val="0"/>
              </a:spcBef>
              <a:spcAft>
                <a:spcPct val="0"/>
              </a:spcAft>
            </a:pPr>
            <a:r>
              <a:rPr b="1" lang="en-US" smtClean="0" spc="225" sz="6000">
                <a:solidFill>
                  <a:srgbClr val="C00000"/>
                </a:solidFill>
                <a:latin charset="0" panose="020b0503020202020204" pitchFamily="34" typeface="Agency FB"/>
                <a:ea charset="-122" typeface="宋体"/>
              </a:rPr>
              <a:t>2020</a:t>
            </a:r>
          </a:p>
        </p:txBody>
      </p:sp>
      <p:sp>
        <p:nvSpPr>
          <p:cNvPr id="39" name="矩形 38"/>
          <p:cNvSpPr/>
          <p:nvPr/>
        </p:nvSpPr>
        <p:spPr>
          <a:xfrm>
            <a:off x="3347711" y="3236385"/>
            <a:ext cx="1060444" cy="1851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50">
                <a:solidFill>
                  <a:prstClr val="white"/>
                </a:solidFill>
                <a:latin charset="-122" pitchFamily="34" typeface="微软雅黑"/>
                <a:ea charset="-122" pitchFamily="34" typeface="微软雅黑"/>
              </a:rPr>
              <a:t>部门：市场部</a:t>
            </a:r>
          </a:p>
        </p:txBody>
      </p:sp>
      <p:sp>
        <p:nvSpPr>
          <p:cNvPr id="40" name="矩形 39"/>
          <p:cNvSpPr/>
          <p:nvPr/>
        </p:nvSpPr>
        <p:spPr>
          <a:xfrm>
            <a:off x="4588625" y="3236385"/>
            <a:ext cx="1279519" cy="185182"/>
          </a:xfrm>
          <a:prstGeom prst="rect">
            <a:avLst/>
          </a:prstGeom>
          <a:noFill/>
          <a:ln w="12700">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50">
                <a:solidFill>
                  <a:srgbClr val="B80000"/>
                </a:solidFill>
                <a:latin charset="-122" pitchFamily="34" typeface="微软雅黑"/>
                <a:ea charset="-122" pitchFamily="34" typeface="微软雅黑"/>
              </a:rPr>
              <a:t>汇报人：优页PPT</a:t>
            </a:r>
          </a:p>
        </p:txBody>
      </p:sp>
      <p:sp>
        <p:nvSpPr>
          <p:cNvPr id="41" name="TextBox 71"/>
          <p:cNvSpPr txBox="1"/>
          <p:nvPr/>
        </p:nvSpPr>
        <p:spPr>
          <a:xfrm>
            <a:off x="2679854" y="2898417"/>
            <a:ext cx="3927239" cy="251460"/>
          </a:xfrm>
          <a:prstGeom prst="rect">
            <a:avLst/>
          </a:prstGeom>
          <a:noFill/>
        </p:spPr>
        <p:txBody>
          <a:bodyPr rtlCol="0" wrap="square">
            <a:spAutoFit/>
          </a:bodyPr>
          <a:lstStyle/>
          <a:p>
            <a:pPr algn="ctr"/>
            <a:r>
              <a:rPr altLang="zh-CN" lang="en-US" sz="1050">
                <a:solidFill>
                  <a:prstClr val="black"/>
                </a:solidFill>
              </a:rPr>
              <a:t>Project investment in high end commercial financing plan</a:t>
            </a:r>
          </a:p>
        </p:txBody>
      </p:sp>
    </p:spTree>
    <p:extLst>
      <p:ext uri="{BB962C8B-B14F-4D97-AF65-F5344CB8AC3E}">
        <p14:creationId val="3861565052"/>
      </p:ext>
    </p:extLst>
  </p:cSld>
  <p:clrMapOvr>
    <a:masterClrMapping/>
  </p:clrMapOvr>
  <mc:AlternateContent>
    <mc:Choice Requires="p14">
      <p:transition p14:dur="3000" spd="slow">
        <p14:shre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1000" id="7"/>
                                        <p:tgtEl>
                                          <p:spTgt spid="37"/>
                                        </p:tgtEl>
                                      </p:cBhvr>
                                    </p:animEffect>
                                    <p:anim calcmode="lin" valueType="num">
                                      <p:cBhvr>
                                        <p:cTn dur="1000" fill="hold" id="8"/>
                                        <p:tgtEl>
                                          <p:spTgt spid="37"/>
                                        </p:tgtEl>
                                        <p:attrNameLst>
                                          <p:attrName>ppt_x</p:attrName>
                                        </p:attrNameLst>
                                      </p:cBhvr>
                                      <p:tavLst>
                                        <p:tav tm="0">
                                          <p:val>
                                            <p:strVal val="#ppt_x"/>
                                          </p:val>
                                        </p:tav>
                                        <p:tav tm="100000">
                                          <p:val>
                                            <p:strVal val="#ppt_x"/>
                                          </p:val>
                                        </p:tav>
                                      </p:tavLst>
                                    </p:anim>
                                    <p:anim calcmode="lin" valueType="num">
                                      <p:cBhvr>
                                        <p:cTn dur="1000" fill="hold" id="9"/>
                                        <p:tgtEl>
                                          <p:spTgt spid="3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 presetSubtype="10">
                                  <p:stCondLst>
                                    <p:cond delay="0"/>
                                  </p:stCondLst>
                                  <p:childTnLst>
                                    <p:set>
                                      <p:cBhvr>
                                        <p:cTn dur="1" fill="hold" id="12">
                                          <p:stCondLst>
                                            <p:cond delay="0"/>
                                          </p:stCondLst>
                                        </p:cTn>
                                        <p:tgtEl>
                                          <p:spTgt spid="36"/>
                                        </p:tgtEl>
                                        <p:attrNameLst>
                                          <p:attrName>style.visibility</p:attrName>
                                        </p:attrNameLst>
                                      </p:cBhvr>
                                      <p:to>
                                        <p:strVal val="visible"/>
                                      </p:to>
                                    </p:set>
                                    <p:animEffect filter="checkerboard(across)" transition="in">
                                      <p:cBhvr>
                                        <p:cTn dur="500" id="13"/>
                                        <p:tgtEl>
                                          <p:spTgt spid="36"/>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35"/>
                                        </p:tgtEl>
                                        <p:attrNameLst>
                                          <p:attrName>style.visibility</p:attrName>
                                        </p:attrNameLst>
                                      </p:cBhvr>
                                      <p:to>
                                        <p:strVal val="visible"/>
                                      </p:to>
                                    </p:set>
                                    <p:animEffect filter="fade" transition="in">
                                      <p:cBhvr>
                                        <p:cTn dur="1000" id="17"/>
                                        <p:tgtEl>
                                          <p:spTgt spid="35"/>
                                        </p:tgtEl>
                                      </p:cBhvr>
                                    </p:animEffect>
                                    <p:anim calcmode="lin" valueType="num">
                                      <p:cBhvr>
                                        <p:cTn dur="1000" fill="hold" id="18"/>
                                        <p:tgtEl>
                                          <p:spTgt spid="35"/>
                                        </p:tgtEl>
                                        <p:attrNameLst>
                                          <p:attrName>ppt_x</p:attrName>
                                        </p:attrNameLst>
                                      </p:cBhvr>
                                      <p:tavLst>
                                        <p:tav tm="0">
                                          <p:val>
                                            <p:strVal val="#ppt_x"/>
                                          </p:val>
                                        </p:tav>
                                        <p:tav tm="100000">
                                          <p:val>
                                            <p:strVal val="#ppt_x"/>
                                          </p:val>
                                        </p:tav>
                                      </p:tavLst>
                                    </p:anim>
                                    <p:anim calcmode="lin" valueType="num">
                                      <p:cBhvr>
                                        <p:cTn dur="1000" fill="hold" id="19"/>
                                        <p:tgtEl>
                                          <p:spTgt spid="3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42" presetSubtype="0">
                                  <p:stCondLst>
                                    <p:cond delay="0"/>
                                  </p:stCondLst>
                                  <p:childTnLst>
                                    <p:set>
                                      <p:cBhvr>
                                        <p:cTn dur="1" fill="hold" id="22">
                                          <p:stCondLst>
                                            <p:cond delay="0"/>
                                          </p:stCondLst>
                                        </p:cTn>
                                        <p:tgtEl>
                                          <p:spTgt spid="41"/>
                                        </p:tgtEl>
                                        <p:attrNameLst>
                                          <p:attrName>style.visibility</p:attrName>
                                        </p:attrNameLst>
                                      </p:cBhvr>
                                      <p:to>
                                        <p:strVal val="visible"/>
                                      </p:to>
                                    </p:set>
                                    <p:animEffect filter="fade" transition="in">
                                      <p:cBhvr>
                                        <p:cTn dur="1000" id="23"/>
                                        <p:tgtEl>
                                          <p:spTgt spid="41"/>
                                        </p:tgtEl>
                                      </p:cBhvr>
                                    </p:animEffect>
                                    <p:anim calcmode="lin" valueType="num">
                                      <p:cBhvr>
                                        <p:cTn dur="1000" fill="hold" id="24"/>
                                        <p:tgtEl>
                                          <p:spTgt spid="41"/>
                                        </p:tgtEl>
                                        <p:attrNameLst>
                                          <p:attrName>ppt_x</p:attrName>
                                        </p:attrNameLst>
                                      </p:cBhvr>
                                      <p:tavLst>
                                        <p:tav tm="0">
                                          <p:val>
                                            <p:strVal val="#ppt_x"/>
                                          </p:val>
                                        </p:tav>
                                        <p:tav tm="100000">
                                          <p:val>
                                            <p:strVal val="#ppt_x"/>
                                          </p:val>
                                        </p:tav>
                                      </p:tavLst>
                                    </p:anim>
                                    <p:anim calcmode="lin" valueType="num">
                                      <p:cBhvr>
                                        <p:cTn dur="1000" fill="hold" id="25"/>
                                        <p:tgtEl>
                                          <p:spTgt spid="4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42" presetSubtype="0">
                                  <p:stCondLst>
                                    <p:cond delay="0"/>
                                  </p:stCondLst>
                                  <p:childTnLst>
                                    <p:set>
                                      <p:cBhvr>
                                        <p:cTn dur="1" fill="hold" id="28">
                                          <p:stCondLst>
                                            <p:cond delay="0"/>
                                          </p:stCondLst>
                                        </p:cTn>
                                        <p:tgtEl>
                                          <p:spTgt spid="39"/>
                                        </p:tgtEl>
                                        <p:attrNameLst>
                                          <p:attrName>style.visibility</p:attrName>
                                        </p:attrNameLst>
                                      </p:cBhvr>
                                      <p:to>
                                        <p:strVal val="visible"/>
                                      </p:to>
                                    </p:set>
                                    <p:animEffect filter="fade" transition="in">
                                      <p:cBhvr>
                                        <p:cTn dur="1000" id="29"/>
                                        <p:tgtEl>
                                          <p:spTgt spid="39"/>
                                        </p:tgtEl>
                                      </p:cBhvr>
                                    </p:animEffect>
                                    <p:anim calcmode="lin" valueType="num">
                                      <p:cBhvr>
                                        <p:cTn dur="1000" fill="hold" id="30"/>
                                        <p:tgtEl>
                                          <p:spTgt spid="39"/>
                                        </p:tgtEl>
                                        <p:attrNameLst>
                                          <p:attrName>ppt_x</p:attrName>
                                        </p:attrNameLst>
                                      </p:cBhvr>
                                      <p:tavLst>
                                        <p:tav tm="0">
                                          <p:val>
                                            <p:strVal val="#ppt_x"/>
                                          </p:val>
                                        </p:tav>
                                        <p:tav tm="100000">
                                          <p:val>
                                            <p:strVal val="#ppt_x"/>
                                          </p:val>
                                        </p:tav>
                                      </p:tavLst>
                                    </p:anim>
                                    <p:anim calcmode="lin" valueType="num">
                                      <p:cBhvr>
                                        <p:cTn dur="1000" fill="hold" id="31"/>
                                        <p:tgtEl>
                                          <p:spTgt spid="3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grpId="0" id="33" nodeType="afterEffect" presetClass="entr" presetID="42" presetSubtype="0">
                                  <p:stCondLst>
                                    <p:cond delay="0"/>
                                  </p:stCondLst>
                                  <p:childTnLst>
                                    <p:set>
                                      <p:cBhvr>
                                        <p:cTn dur="1" fill="hold" id="34">
                                          <p:stCondLst>
                                            <p:cond delay="0"/>
                                          </p:stCondLst>
                                        </p:cTn>
                                        <p:tgtEl>
                                          <p:spTgt spid="40"/>
                                        </p:tgtEl>
                                        <p:attrNameLst>
                                          <p:attrName>style.visibility</p:attrName>
                                        </p:attrNameLst>
                                      </p:cBhvr>
                                      <p:to>
                                        <p:strVal val="visible"/>
                                      </p:to>
                                    </p:set>
                                    <p:animEffect filter="fade" transition="in">
                                      <p:cBhvr>
                                        <p:cTn dur="1000" id="35"/>
                                        <p:tgtEl>
                                          <p:spTgt spid="40"/>
                                        </p:tgtEl>
                                      </p:cBhvr>
                                    </p:animEffect>
                                    <p:anim calcmode="lin" valueType="num">
                                      <p:cBhvr>
                                        <p:cTn dur="1000" fill="hold" id="36"/>
                                        <p:tgtEl>
                                          <p:spTgt spid="40"/>
                                        </p:tgtEl>
                                        <p:attrNameLst>
                                          <p:attrName>ppt_x</p:attrName>
                                        </p:attrNameLst>
                                      </p:cBhvr>
                                      <p:tavLst>
                                        <p:tav tm="0">
                                          <p:val>
                                            <p:strVal val="#ppt_x"/>
                                          </p:val>
                                        </p:tav>
                                        <p:tav tm="100000">
                                          <p:val>
                                            <p:strVal val="#ppt_x"/>
                                          </p:val>
                                        </p:tav>
                                      </p:tavLst>
                                    </p:anim>
                                    <p:anim calcmode="lin" valueType="num">
                                      <p:cBhvr>
                                        <p:cTn dur="1000" fill="hold" id="37"/>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9"/>
      <p:bldP grpId="0" spid="40"/>
      <p:bldP grpId="0" spid="4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167588" y="1169793"/>
            <a:ext cx="6808826" cy="2775857"/>
            <a:chOff x="1053854" y="5510387"/>
            <a:chExt cx="9078434" cy="3701143"/>
          </a:xfrm>
        </p:grpSpPr>
        <p:sp>
          <p:nvSpPr>
            <p:cNvPr id="30" name="圆角矩形 29"/>
            <p:cNvSpPr/>
            <p:nvPr/>
          </p:nvSpPr>
          <p:spPr>
            <a:xfrm>
              <a:off x="1053854" y="5510387"/>
              <a:ext cx="9078434" cy="3701143"/>
            </a:xfrm>
            <a:prstGeom prst="roundRect">
              <a:avLst>
                <a:gd fmla="val 9871" name="adj"/>
              </a:avLst>
            </a:prstGeom>
            <a:gradFill>
              <a:gsLst>
                <a:gs pos="75000">
                  <a:srgbClr val="FFFFFF"/>
                </a:gs>
                <a:gs pos="0">
                  <a:srgbClr val="DDDEDC"/>
                </a:gs>
              </a:gsLst>
              <a:lin ang="16200000" scaled="0"/>
            </a:gradFill>
            <a:ln>
              <a:noFill/>
            </a:ln>
            <a:effectLst>
              <a:outerShdw algn="tr" blurRad="292100" dir="8100000" dist="165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sp>
          <p:nvSpPr>
            <p:cNvPr id="4" name="圆角矩形 3"/>
            <p:cNvSpPr/>
            <p:nvPr/>
          </p:nvSpPr>
          <p:spPr>
            <a:xfrm>
              <a:off x="1376671" y="5865988"/>
              <a:ext cx="8432800" cy="2989941"/>
            </a:xfrm>
            <a:prstGeom prst="roundRect">
              <a:avLst>
                <a:gd fmla="val 9871" name="adj"/>
              </a:avLst>
            </a:prstGeom>
            <a:gradFill>
              <a:gsLst>
                <a:gs pos="50000">
                  <a:srgbClr val="FFFFFF"/>
                </a:gs>
                <a:gs pos="100000">
                  <a:srgbClr val="D5D5D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endParaRPr>
            </a:p>
          </p:txBody>
        </p:sp>
      </p:grpSp>
      <p:sp>
        <p:nvSpPr>
          <p:cNvPr id="14" name="Freeform 106"/>
          <p:cNvSpPr/>
          <p:nvPr/>
        </p:nvSpPr>
        <p:spPr bwMode="auto">
          <a:xfrm flipH="1">
            <a:off x="11072669" y="2502704"/>
            <a:ext cx="0" cy="6923"/>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34280" compatLnSpc="1" lIns="68559" numCol="1" rIns="68559" tIns="34280" vert="horz" wrap="square"/>
          <a:lstStyle/>
          <a:p>
            <a:endParaRPr altLang="en-US" lang="zh-CN" sz="1799">
              <a:solidFill>
                <a:prstClr val="black"/>
              </a:solidFill>
            </a:endParaRPr>
          </a:p>
        </p:txBody>
      </p:sp>
      <p:sp>
        <p:nvSpPr>
          <p:cNvPr id="15" name="Freeform 107"/>
          <p:cNvSpPr/>
          <p:nvPr/>
        </p:nvSpPr>
        <p:spPr bwMode="auto">
          <a:xfrm flipH="1">
            <a:off x="11072669" y="250616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w="9525">
                <a:solidFill>
                  <a:srgbClr val="000000"/>
                </a:solidFill>
                <a:round/>
              </a14:hiddenLine>
            </a:ext>
          </a:extLst>
        </p:spPr>
        <p:txBody>
          <a:bodyPr anchor="t" anchorCtr="0" bIns="34280" compatLnSpc="1" lIns="68559" numCol="1" rIns="68559" tIns="34280" vert="horz" wrap="square"/>
          <a:lstStyle/>
          <a:p>
            <a:endParaRPr altLang="en-US" lang="zh-CN" sz="1799">
              <a:solidFill>
                <a:prstClr val="black"/>
              </a:solidFill>
            </a:endParaRPr>
          </a:p>
        </p:txBody>
      </p:sp>
      <p:sp>
        <p:nvSpPr>
          <p:cNvPr id="29" name="文本框 52"/>
          <p:cNvSpPr txBox="1">
            <a:spLocks noChangeArrowheads="1"/>
          </p:cNvSpPr>
          <p:nvPr/>
        </p:nvSpPr>
        <p:spPr bwMode="auto">
          <a:xfrm>
            <a:off x="3326428" y="1995798"/>
            <a:ext cx="3187831" cy="46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68" rIns="68568" tIns="34285"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en-US" b="1" lang="zh-CN" spc="225" sz="2625">
                <a:solidFill>
                  <a:srgbClr val="C00000"/>
                </a:solidFill>
                <a:latin charset="-122" pitchFamily="34" typeface="微软雅黑"/>
                <a:ea charset="-122" pitchFamily="34" typeface="微软雅黑"/>
              </a:rPr>
              <a:t>年度工作概述</a:t>
            </a:r>
          </a:p>
        </p:txBody>
      </p:sp>
      <p:sp>
        <p:nvSpPr>
          <p:cNvPr id="31" name="文本框 52"/>
          <p:cNvSpPr txBox="1">
            <a:spLocks noChangeArrowheads="1"/>
          </p:cNvSpPr>
          <p:nvPr/>
        </p:nvSpPr>
        <p:spPr bwMode="auto">
          <a:xfrm>
            <a:off x="1017858" y="1926130"/>
            <a:ext cx="3187831" cy="1325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68" rIns="68568" tIns="34285"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pPr>
            <a:r>
              <a:rPr altLang="zh-CN" b="1" lang="en-US" sz="8250">
                <a:solidFill>
                  <a:srgbClr val="404040"/>
                </a:solidFill>
                <a:latin charset="0" panose="020b0503020202020204" pitchFamily="34" typeface="Agency FB"/>
                <a:ea charset="-122" pitchFamily="34" typeface="微软雅黑"/>
              </a:rPr>
              <a:t>01</a:t>
            </a:r>
          </a:p>
        </p:txBody>
      </p:sp>
      <p:sp>
        <p:nvSpPr>
          <p:cNvPr id="32" name="矩形 31"/>
          <p:cNvSpPr/>
          <p:nvPr/>
        </p:nvSpPr>
        <p:spPr>
          <a:xfrm>
            <a:off x="3337314" y="2440508"/>
            <a:ext cx="3858144" cy="708660"/>
          </a:xfrm>
          <a:prstGeom prst="rect">
            <a:avLst/>
          </a:prstGeom>
        </p:spPr>
        <p:txBody>
          <a:bodyPr wrap="square">
            <a:spAutoFit/>
          </a:bodyPr>
          <a:lstStyle/>
          <a:p>
            <a:pPr>
              <a:lnSpc>
                <a:spcPct val="150000"/>
              </a:lnSpc>
            </a:pPr>
            <a:r>
              <a:rPr altLang="en-US" lang="zh-CN" sz="900">
                <a:solidFill>
                  <a:prstClr val="black">
                    <a:lumMod val="65000"/>
                    <a:lumOff val="35000"/>
                  </a:prstClr>
                </a:solidFill>
                <a:latin charset="0" pitchFamily="2" typeface="Bebas"/>
                <a:ea charset="-122" pitchFamily="34" typeface="微软雅黑"/>
                <a:sym charset="0" pitchFamily="2" typeface="Bebas"/>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279430443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0" fill="hold" id="7"/>
                                        <p:tgtEl>
                                          <p:spTgt spid="5"/>
                                        </p:tgtEl>
                                        <p:attrNameLst>
                                          <p:attrName>ppt_x</p:attrName>
                                        </p:attrNameLst>
                                      </p:cBhvr>
                                      <p:tavLst>
                                        <p:tav tm="0">
                                          <p:val>
                                            <p:strVal val="#ppt_x"/>
                                          </p:val>
                                        </p:tav>
                                        <p:tav tm="100000">
                                          <p:val>
                                            <p:strVal val="#ppt_x"/>
                                          </p:val>
                                        </p:tav>
                                      </p:tavLst>
                                    </p:anim>
                                    <p:anim calcmode="lin" valueType="num">
                                      <p:cBhvr additive="base">
                                        <p:cTn dur="10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56" presetSubtype="0">
                                  <p:stCondLst>
                                    <p:cond delay="0"/>
                                  </p:stCondLst>
                                  <p:iterate type="lt">
                                    <p:tmPct val="10000"/>
                                  </p:iterate>
                                  <p:childTnLst>
                                    <p:set>
                                      <p:cBhvr>
                                        <p:cTn dur="1" fill="hold" id="11">
                                          <p:stCondLst>
                                            <p:cond delay="0"/>
                                          </p:stCondLst>
                                        </p:cTn>
                                        <p:tgtEl>
                                          <p:spTgt spid="31"/>
                                        </p:tgtEl>
                                        <p:attrNameLst>
                                          <p:attrName>style.visibility</p:attrName>
                                        </p:attrNameLst>
                                      </p:cBhvr>
                                      <p:to>
                                        <p:strVal val="visible"/>
                                      </p:to>
                                    </p:set>
                                    <p:anim by="(-#ppt_w*2)" calcmode="lin" valueType="num">
                                      <p:cBhvr rctx="PPT">
                                        <p:cTn autoRev="1" dur="500" fill="hold" id="12">
                                          <p:stCondLst>
                                            <p:cond delay="0"/>
                                          </p:stCondLst>
                                        </p:cTn>
                                        <p:tgtEl>
                                          <p:spTgt spid="31"/>
                                        </p:tgtEl>
                                        <p:attrNameLst>
                                          <p:attrName>ppt_w</p:attrName>
                                        </p:attrNameLst>
                                      </p:cBhvr>
                                    </p:anim>
                                    <p:anim by="(#ppt_w*0.50)" calcmode="lin" valueType="num">
                                      <p:cBhvr>
                                        <p:cTn autoRev="1" decel="50000" dur="500" fill="hold" id="13">
                                          <p:stCondLst>
                                            <p:cond delay="0"/>
                                          </p:stCondLst>
                                        </p:cTn>
                                        <p:tgtEl>
                                          <p:spTgt spid="31"/>
                                        </p:tgtEl>
                                        <p:attrNameLst>
                                          <p:attrName>ppt_x</p:attrName>
                                        </p:attrNameLst>
                                      </p:cBhvr>
                                    </p:anim>
                                    <p:anim calcmode="lin" from="(-#ppt_h/2)" to="(#ppt_y)" valueType="num">
                                      <p:cBhvr>
                                        <p:cTn dur="1000" fill="hold" id="14">
                                          <p:stCondLst>
                                            <p:cond delay="0"/>
                                          </p:stCondLst>
                                        </p:cTn>
                                        <p:tgtEl>
                                          <p:spTgt spid="31"/>
                                        </p:tgtEl>
                                        <p:attrNameLst>
                                          <p:attrName>ppt_y</p:attrName>
                                        </p:attrNameLst>
                                      </p:cBhvr>
                                    </p:anim>
                                    <p:animRot by="21600000">
                                      <p:cBhvr>
                                        <p:cTn dur="1000" fill="hold" id="15">
                                          <p:stCondLst>
                                            <p:cond delay="0"/>
                                          </p:stCondLst>
                                        </p:cTn>
                                        <p:tgtEl>
                                          <p:spTgt spid="31"/>
                                        </p:tgtEl>
                                        <p:attrNameLst>
                                          <p:attrName>r</p:attrName>
                                        </p:attrNameLst>
                                      </p:cBhvr>
                                    </p:animRot>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29"/>
                                        </p:tgtEl>
                                        <p:attrNameLst>
                                          <p:attrName>style.visibility</p:attrName>
                                        </p:attrNameLst>
                                      </p:cBhvr>
                                      <p:to>
                                        <p:strVal val="visible"/>
                                      </p:to>
                                    </p:set>
                                    <p:animEffect filter="fade" transition="in">
                                      <p:cBhvr>
                                        <p:cTn dur="1000" id="19"/>
                                        <p:tgtEl>
                                          <p:spTgt spid="29"/>
                                        </p:tgtEl>
                                      </p:cBhvr>
                                    </p:animEffect>
                                    <p:anim calcmode="lin" valueType="num">
                                      <p:cBhvr>
                                        <p:cTn dur="1000" fill="hold" id="20"/>
                                        <p:tgtEl>
                                          <p:spTgt spid="29"/>
                                        </p:tgtEl>
                                        <p:attrNameLst>
                                          <p:attrName>ppt_x</p:attrName>
                                        </p:attrNameLst>
                                      </p:cBhvr>
                                      <p:tavLst>
                                        <p:tav tm="0">
                                          <p:val>
                                            <p:strVal val="#ppt_x"/>
                                          </p:val>
                                        </p:tav>
                                        <p:tav tm="100000">
                                          <p:val>
                                            <p:strVal val="#ppt_x"/>
                                          </p:val>
                                        </p:tav>
                                      </p:tavLst>
                                    </p:anim>
                                    <p:anim calcmode="lin" valueType="num">
                                      <p:cBhvr>
                                        <p:cTn dur="1000" fill="hold" id="21"/>
                                        <p:tgtEl>
                                          <p:spTgt spid="29"/>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8">
                                  <p:stCondLst>
                                    <p:cond delay="1500"/>
                                  </p:stCondLst>
                                  <p:childTnLst>
                                    <p:set>
                                      <p:cBhvr>
                                        <p:cTn dur="1" fill="hold" id="23">
                                          <p:stCondLst>
                                            <p:cond delay="0"/>
                                          </p:stCondLst>
                                        </p:cTn>
                                        <p:tgtEl>
                                          <p:spTgt spid="32"/>
                                        </p:tgtEl>
                                        <p:attrNameLst>
                                          <p:attrName>style.visibility</p:attrName>
                                        </p:attrNameLst>
                                      </p:cBhvr>
                                      <p:to>
                                        <p:strVal val="visible"/>
                                      </p:to>
                                    </p:set>
                                    <p:animEffect filter="wipe(left)" transition="in">
                                      <p:cBhvr>
                                        <p:cTn dur="1000" id="2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1"/>
      <p:bldP grpId="0" spid="3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8" name="Rectangle 11"/>
          <p:cNvSpPr>
            <a:spLocks noChangeArrowheads="1"/>
          </p:cNvSpPr>
          <p:nvPr/>
        </p:nvSpPr>
        <p:spPr bwMode="auto">
          <a:xfrm>
            <a:off x="-8335" y="3286125"/>
            <a:ext cx="9169004" cy="511969"/>
          </a:xfrm>
          <a:prstGeom prst="rect">
            <a:avLst/>
          </a:prstGeom>
          <a:solidFill>
            <a:srgbClr val="404040"/>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2"/>
              </a:solidFill>
              <a:latin charset="-122" pitchFamily="34" typeface="微软雅黑"/>
              <a:ea charset="-122" pitchFamily="34" typeface="微软雅黑"/>
            </a:endParaRPr>
          </a:p>
        </p:txBody>
      </p:sp>
      <p:grpSp>
        <p:nvGrpSpPr>
          <p:cNvPr id="89" name="组合 3"/>
          <p:cNvGrpSpPr/>
          <p:nvPr/>
        </p:nvGrpSpPr>
        <p:grpSpPr>
          <a:xfrm>
            <a:off x="3245644" y="1609725"/>
            <a:ext cx="2652713" cy="1600200"/>
            <a:chExt cx="3536515" cy="2133600"/>
          </a:xfrm>
        </p:grpSpPr>
        <p:pic>
          <p:nvPicPr>
            <p:cNvPr id="90" name="Picture 4"/>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1" name="Rectangle 18"/>
            <p:cNvSpPr>
              <a:spLocks noChangeArrowheads="1"/>
            </p:cNvSpPr>
            <p:nvPr/>
          </p:nvSpPr>
          <p:spPr bwMode="auto">
            <a:xfrm>
              <a:off x="519687" y="255892"/>
              <a:ext cx="2450592" cy="1530000"/>
            </a:xfrm>
            <a:prstGeom prst="rect">
              <a:avLst/>
            </a:prstGeom>
            <a:blipFill dpi="0" rotWithShape="1">
              <a:blip r:embed="rId4"/>
              <a:stretch>
                <a:fillRect/>
              </a:stretch>
            </a:blip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itchFamily="34" typeface="微软雅黑"/>
                <a:ea charset="-122" pitchFamily="34" typeface="微软雅黑"/>
              </a:endParaRPr>
            </a:p>
          </p:txBody>
        </p:sp>
      </p:grpSp>
      <p:grpSp>
        <p:nvGrpSpPr>
          <p:cNvPr id="92" name="组合 2"/>
          <p:cNvGrpSpPr/>
          <p:nvPr/>
        </p:nvGrpSpPr>
        <p:grpSpPr>
          <a:xfrm>
            <a:off x="654844" y="1609725"/>
            <a:ext cx="2652713" cy="1600200"/>
            <a:chExt cx="3536515" cy="2133600"/>
          </a:xfrm>
        </p:grpSpPr>
        <p:pic>
          <p:nvPicPr>
            <p:cNvPr id="93" name="Picture 3"/>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4" name="Rectangle 19"/>
            <p:cNvSpPr>
              <a:spLocks noChangeArrowheads="1"/>
            </p:cNvSpPr>
            <p:nvPr/>
          </p:nvSpPr>
          <p:spPr bwMode="auto">
            <a:xfrm>
              <a:off x="524581" y="255892"/>
              <a:ext cx="2450592" cy="1530000"/>
            </a:xfrm>
            <a:prstGeom prst="rect">
              <a:avLst/>
            </a:prstGeom>
            <a:blipFill dpi="0" rotWithShape="1">
              <a:blip r:embed="rId5"/>
              <a:stretch>
                <a:fillRect/>
              </a:stretch>
            </a:blip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itchFamily="34" typeface="微软雅黑"/>
                <a:ea charset="-122" pitchFamily="34" typeface="微软雅黑"/>
              </a:endParaRPr>
            </a:p>
          </p:txBody>
        </p:sp>
      </p:grpSp>
      <p:grpSp>
        <p:nvGrpSpPr>
          <p:cNvPr id="95" name="组合 4"/>
          <p:cNvGrpSpPr/>
          <p:nvPr/>
        </p:nvGrpSpPr>
        <p:grpSpPr>
          <a:xfrm>
            <a:off x="5836444" y="1609725"/>
            <a:ext cx="2651522" cy="1600200"/>
            <a:chExt cx="3536515" cy="2133600"/>
          </a:xfrm>
        </p:grpSpPr>
        <p:pic>
          <p:nvPicPr>
            <p:cNvPr id="96" name="Picture 5"/>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7" name="Rectangle 20"/>
            <p:cNvSpPr>
              <a:spLocks noChangeArrowheads="1"/>
            </p:cNvSpPr>
            <p:nvPr/>
          </p:nvSpPr>
          <p:spPr bwMode="auto">
            <a:xfrm>
              <a:off x="515715" y="255890"/>
              <a:ext cx="2450592" cy="1530000"/>
            </a:xfrm>
            <a:prstGeom prst="rect">
              <a:avLst/>
            </a:prstGeom>
            <a:blipFill dpi="0" rotWithShape="1">
              <a:blip r:embed="rId6"/>
              <a:stretch>
                <a:fillRect/>
              </a:stretch>
            </a:blip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itchFamily="34" typeface="微软雅黑"/>
                <a:ea charset="-122" pitchFamily="34" typeface="微软雅黑"/>
              </a:endParaRPr>
            </a:p>
          </p:txBody>
        </p:sp>
      </p:grpSp>
      <p:sp>
        <p:nvSpPr>
          <p:cNvPr id="98" name="矩形 37"/>
          <p:cNvSpPr>
            <a:spLocks noChangeArrowheads="1"/>
          </p:cNvSpPr>
          <p:nvPr/>
        </p:nvSpPr>
        <p:spPr bwMode="auto">
          <a:xfrm>
            <a:off x="987028" y="1092994"/>
            <a:ext cx="71949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99" name="矩形 38"/>
          <p:cNvSpPr>
            <a:spLocks noChangeArrowheads="1"/>
          </p:cNvSpPr>
          <p:nvPr/>
        </p:nvSpPr>
        <p:spPr bwMode="auto">
          <a:xfrm>
            <a:off x="1284573" y="3368279"/>
            <a:ext cx="13944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accent2"/>
                </a:solidFill>
                <a:latin charset="-122" pitchFamily="34" typeface="微软雅黑"/>
                <a:ea charset="-122" pitchFamily="34" typeface="微软雅黑"/>
                <a:sym charset="-122" panose="02000000000000000000" pitchFamily="2" typeface="方正兰亭黑_GBK"/>
              </a:rPr>
              <a:t>添加产品名称</a:t>
            </a:r>
          </a:p>
        </p:txBody>
      </p:sp>
      <p:sp>
        <p:nvSpPr>
          <p:cNvPr id="100" name="矩形 47"/>
          <p:cNvSpPr>
            <a:spLocks noChangeArrowheads="1"/>
          </p:cNvSpPr>
          <p:nvPr/>
        </p:nvSpPr>
        <p:spPr bwMode="auto">
          <a:xfrm>
            <a:off x="1108472" y="3846910"/>
            <a:ext cx="17466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在此录入上述图表的描述说明，在此录入上述图表的</a:t>
            </a:r>
          </a:p>
        </p:txBody>
      </p:sp>
      <p:sp>
        <p:nvSpPr>
          <p:cNvPr id="101" name="矩形 51"/>
          <p:cNvSpPr>
            <a:spLocks noChangeArrowheads="1"/>
          </p:cNvSpPr>
          <p:nvPr/>
        </p:nvSpPr>
        <p:spPr bwMode="auto">
          <a:xfrm>
            <a:off x="3875373" y="3368279"/>
            <a:ext cx="13944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accent2"/>
                </a:solidFill>
                <a:latin charset="-122" pitchFamily="34" typeface="微软雅黑"/>
                <a:ea charset="-122" pitchFamily="34" typeface="微软雅黑"/>
                <a:sym charset="-122" panose="02000000000000000000" pitchFamily="2" typeface="方正兰亭黑_GBK"/>
              </a:rPr>
              <a:t>添加产品名称</a:t>
            </a:r>
          </a:p>
        </p:txBody>
      </p:sp>
      <p:sp>
        <p:nvSpPr>
          <p:cNvPr id="102" name="矩形 47"/>
          <p:cNvSpPr>
            <a:spLocks noChangeArrowheads="1"/>
          </p:cNvSpPr>
          <p:nvPr/>
        </p:nvSpPr>
        <p:spPr bwMode="auto">
          <a:xfrm>
            <a:off x="3698082" y="3846910"/>
            <a:ext cx="17466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在此录入上述图表的描述说明，在此录入上述图表的</a:t>
            </a:r>
          </a:p>
        </p:txBody>
      </p:sp>
      <p:sp>
        <p:nvSpPr>
          <p:cNvPr id="103" name="矩形 53"/>
          <p:cNvSpPr>
            <a:spLocks noChangeArrowheads="1"/>
          </p:cNvSpPr>
          <p:nvPr/>
        </p:nvSpPr>
        <p:spPr bwMode="auto">
          <a:xfrm>
            <a:off x="6464982" y="3368279"/>
            <a:ext cx="13944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accent2"/>
                </a:solidFill>
                <a:latin charset="-122" pitchFamily="34" typeface="微软雅黑"/>
                <a:ea charset="-122" pitchFamily="34" typeface="微软雅黑"/>
                <a:sym charset="-122" panose="02000000000000000000" pitchFamily="2" typeface="方正兰亭黑_GBK"/>
              </a:rPr>
              <a:t>添加产品名称</a:t>
            </a:r>
          </a:p>
        </p:txBody>
      </p:sp>
      <p:sp>
        <p:nvSpPr>
          <p:cNvPr id="104" name="矩形 47"/>
          <p:cNvSpPr>
            <a:spLocks noChangeArrowheads="1"/>
          </p:cNvSpPr>
          <p:nvPr/>
        </p:nvSpPr>
        <p:spPr bwMode="auto">
          <a:xfrm>
            <a:off x="6288883" y="3846910"/>
            <a:ext cx="17466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在此录入上述图表的描述说明，在此录入上述图表的</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22" name="文本框 21"/>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326107461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98"/>
                                        </p:tgtEl>
                                        <p:attrNameLst>
                                          <p:attrName>style.visibility</p:attrName>
                                        </p:attrNameLst>
                                      </p:cBhvr>
                                      <p:to>
                                        <p:strVal val="visible"/>
                                      </p:to>
                                    </p:set>
                                    <p:animEffect filter="">
                                      <p:cBhvr>
                                        <p:cTn dur="500" id="7"/>
                                        <p:tgtEl>
                                          <p:spTgt spid="98"/>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8"/>
                                        </p:tgtEl>
                                        <p:attrNameLst>
                                          <p:attrName>style.visibility</p:attrName>
                                        </p:attrNameLst>
                                      </p:cBhvr>
                                      <p:to>
                                        <p:strVal val="visible"/>
                                      </p:to>
                                    </p:set>
                                    <p:animEffect filter="">
                                      <p:cBhvr>
                                        <p:cTn dur="1000" id="11"/>
                                        <p:tgtEl>
                                          <p:spTgt spid="88"/>
                                        </p:tgtEl>
                                      </p:cBhvr>
                                    </p:animEffect>
                                  </p:childTnLst>
                                </p:cTn>
                              </p:par>
                            </p:childTnLst>
                          </p:cTn>
                        </p:par>
                        <p:par>
                          <p:cTn fill="hold" id="12" nodeType="afterGroup">
                            <p:stCondLst>
                              <p:cond delay="1500"/>
                            </p:stCondLst>
                            <p:childTnLst>
                              <p:par>
                                <p:cTn fill="hold" id="13" nodeType="afterEffect" presetClass="entr" presetID="12" presetSubtype="1">
                                  <p:stCondLst>
                                    <p:cond delay="0"/>
                                  </p:stCondLst>
                                  <p:childTnLst>
                                    <p:set>
                                      <p:cBhvr>
                                        <p:cTn dur="1" fill="hold" id="14">
                                          <p:stCondLst>
                                            <p:cond delay="0"/>
                                          </p:stCondLst>
                                        </p:cTn>
                                        <p:tgtEl>
                                          <p:spTgt spid="89"/>
                                        </p:tgtEl>
                                        <p:attrNameLst>
                                          <p:attrName>style.visibility</p:attrName>
                                        </p:attrNameLst>
                                      </p:cBhvr>
                                      <p:to>
                                        <p:strVal val="visible"/>
                                      </p:to>
                                    </p:set>
                                    <p:anim calcmode="lin" valueType="num">
                                      <p:cBhvr>
                                        <p:cTn dur="500" id="15"/>
                                        <p:tgtEl>
                                          <p:spTgt spid="89"/>
                                        </p:tgtEl>
                                        <p:attrNameLst>
                                          <p:attrName>ppt_y</p:attrName>
                                        </p:attrNameLst>
                                      </p:cBhvr>
                                      <p:tavLst>
                                        <p:tav tm="0">
                                          <p:val>
                                            <p:strVal val="#ppt_y-#ppt_h*1.125000"/>
                                          </p:val>
                                        </p:tav>
                                        <p:tav tm="100000">
                                          <p:val>
                                            <p:strVal val="#ppt_y"/>
                                          </p:val>
                                        </p:tav>
                                      </p:tavLst>
                                    </p:anim>
                                    <p:animEffect filter="">
                                      <p:cBhvr>
                                        <p:cTn dur="500" id="16"/>
                                        <p:tgtEl>
                                          <p:spTgt spid="89"/>
                                        </p:tgtEl>
                                      </p:cBhvr>
                                    </p:animEffect>
                                  </p:childTnLst>
                                </p:cTn>
                              </p:par>
                            </p:childTnLst>
                          </p:cTn>
                        </p:par>
                        <p:par>
                          <p:cTn fill="hold" id="17" nodeType="afterGroup">
                            <p:stCondLst>
                              <p:cond delay="2000"/>
                            </p:stCondLst>
                            <p:childTnLst>
                              <p:par>
                                <p:cTn fill="hold" id="18" nodeType="afterEffect" presetClass="entr" presetID="12" presetSubtype="2">
                                  <p:stCondLst>
                                    <p:cond delay="0"/>
                                  </p:stCondLst>
                                  <p:childTnLst>
                                    <p:set>
                                      <p:cBhvr>
                                        <p:cTn dur="1" fill="hold" id="19">
                                          <p:stCondLst>
                                            <p:cond delay="0"/>
                                          </p:stCondLst>
                                        </p:cTn>
                                        <p:tgtEl>
                                          <p:spTgt spid="92"/>
                                        </p:tgtEl>
                                        <p:attrNameLst>
                                          <p:attrName>style.visibility</p:attrName>
                                        </p:attrNameLst>
                                      </p:cBhvr>
                                      <p:to>
                                        <p:strVal val="visible"/>
                                      </p:to>
                                    </p:set>
                                    <p:anim calcmode="lin" valueType="num">
                                      <p:cBhvr>
                                        <p:cTn dur="500" id="20"/>
                                        <p:tgtEl>
                                          <p:spTgt spid="92"/>
                                        </p:tgtEl>
                                        <p:attrNameLst>
                                          <p:attrName>ppt_x</p:attrName>
                                        </p:attrNameLst>
                                      </p:cBhvr>
                                      <p:tavLst>
                                        <p:tav tm="0">
                                          <p:val>
                                            <p:strVal val="#ppt_x+#ppt_w*1.125000"/>
                                          </p:val>
                                        </p:tav>
                                        <p:tav tm="100000">
                                          <p:val>
                                            <p:strVal val="#ppt_x"/>
                                          </p:val>
                                        </p:tav>
                                      </p:tavLst>
                                    </p:anim>
                                    <p:animEffect filter="">
                                      <p:cBhvr>
                                        <p:cTn dur="500" id="21"/>
                                        <p:tgtEl>
                                          <p:spTgt spid="92"/>
                                        </p:tgtEl>
                                      </p:cBhvr>
                                    </p:animEffect>
                                  </p:childTnLst>
                                </p:cTn>
                              </p:par>
                              <p:par>
                                <p:cTn fill="hold" id="22" nodeType="withEffect" presetClass="entr" presetID="12" presetSubtype="8">
                                  <p:stCondLst>
                                    <p:cond delay="0"/>
                                  </p:stCondLst>
                                  <p:childTnLst>
                                    <p:set>
                                      <p:cBhvr>
                                        <p:cTn dur="1" fill="hold" id="23">
                                          <p:stCondLst>
                                            <p:cond delay="0"/>
                                          </p:stCondLst>
                                        </p:cTn>
                                        <p:tgtEl>
                                          <p:spTgt spid="95"/>
                                        </p:tgtEl>
                                        <p:attrNameLst>
                                          <p:attrName>style.visibility</p:attrName>
                                        </p:attrNameLst>
                                      </p:cBhvr>
                                      <p:to>
                                        <p:strVal val="visible"/>
                                      </p:to>
                                    </p:set>
                                    <p:anim calcmode="lin" valueType="num">
                                      <p:cBhvr>
                                        <p:cTn dur="500" id="24"/>
                                        <p:tgtEl>
                                          <p:spTgt spid="95"/>
                                        </p:tgtEl>
                                        <p:attrNameLst>
                                          <p:attrName>ppt_x</p:attrName>
                                        </p:attrNameLst>
                                      </p:cBhvr>
                                      <p:tavLst>
                                        <p:tav tm="0">
                                          <p:val>
                                            <p:strVal val="#ppt_x-#ppt_w*1.125000"/>
                                          </p:val>
                                        </p:tav>
                                        <p:tav tm="100000">
                                          <p:val>
                                            <p:strVal val="#ppt_x"/>
                                          </p:val>
                                        </p:tav>
                                      </p:tavLst>
                                    </p:anim>
                                    <p:animEffect filter="">
                                      <p:cBhvr>
                                        <p:cTn dur="500" id="25"/>
                                        <p:tgtEl>
                                          <p:spTgt spid="95"/>
                                        </p:tgtEl>
                                      </p:cBhvr>
                                    </p:animEffect>
                                  </p:childTnLst>
                                </p:cTn>
                              </p:par>
                            </p:childTnLst>
                          </p:cTn>
                        </p:par>
                        <p:par>
                          <p:cTn fill="hold" id="26" nodeType="afterGroup">
                            <p:stCondLst>
                              <p:cond delay="2500"/>
                            </p:stCondLst>
                            <p:childTnLst>
                              <p:par>
                                <p:cTn fill="hold" grpId="0" id="27" nodeType="afterEffect" presetClass="entr" presetID="23" presetSubtype="16">
                                  <p:stCondLst>
                                    <p:cond delay="0"/>
                                  </p:stCondLst>
                                  <p:childTnLst>
                                    <p:set>
                                      <p:cBhvr>
                                        <p:cTn dur="1" fill="hold" id="28">
                                          <p:stCondLst>
                                            <p:cond delay="0"/>
                                          </p:stCondLst>
                                        </p:cTn>
                                        <p:tgtEl>
                                          <p:spTgt spid="101"/>
                                        </p:tgtEl>
                                        <p:attrNameLst>
                                          <p:attrName>style.visibility</p:attrName>
                                        </p:attrNameLst>
                                      </p:cBhvr>
                                      <p:to>
                                        <p:strVal val="visible"/>
                                      </p:to>
                                    </p:set>
                                    <p:anim calcmode="lin" valueType="num">
                                      <p:cBhvr>
                                        <p:cTn dur="500" fill="hold" id="29"/>
                                        <p:tgtEl>
                                          <p:spTgt spid="101"/>
                                        </p:tgtEl>
                                        <p:attrNameLst>
                                          <p:attrName>ppt_w</p:attrName>
                                        </p:attrNameLst>
                                      </p:cBhvr>
                                      <p:tavLst>
                                        <p:tav tm="0">
                                          <p:val>
                                            <p:fltVal val="0"/>
                                          </p:val>
                                        </p:tav>
                                        <p:tav tm="100000">
                                          <p:val>
                                            <p:strVal val="#ppt_w"/>
                                          </p:val>
                                        </p:tav>
                                      </p:tavLst>
                                    </p:anim>
                                    <p:anim calcmode="lin" valueType="num">
                                      <p:cBhvr>
                                        <p:cTn dur="500" fill="hold" id="30"/>
                                        <p:tgtEl>
                                          <p:spTgt spid="101"/>
                                        </p:tgtEl>
                                        <p:attrNameLst>
                                          <p:attrName>ppt_h</p:attrName>
                                        </p:attrNameLst>
                                      </p:cBhvr>
                                      <p:tavLst>
                                        <p:tav tm="0">
                                          <p:val>
                                            <p:fltVal val="0"/>
                                          </p:val>
                                        </p:tav>
                                        <p:tav tm="100000">
                                          <p:val>
                                            <p:strVal val="#ppt_h"/>
                                          </p:val>
                                        </p:tav>
                                      </p:tavLst>
                                    </p:anim>
                                  </p:childTnLst>
                                </p:cTn>
                              </p:par>
                              <p:par>
                                <p:cTn fill="hold" grpId="0" id="31" nodeType="withEffect" presetClass="entr" presetID="23" presetSubtype="16">
                                  <p:stCondLst>
                                    <p:cond delay="0"/>
                                  </p:stCondLst>
                                  <p:childTnLst>
                                    <p:set>
                                      <p:cBhvr>
                                        <p:cTn dur="1" fill="hold" id="32">
                                          <p:stCondLst>
                                            <p:cond delay="0"/>
                                          </p:stCondLst>
                                        </p:cTn>
                                        <p:tgtEl>
                                          <p:spTgt spid="99"/>
                                        </p:tgtEl>
                                        <p:attrNameLst>
                                          <p:attrName>style.visibility</p:attrName>
                                        </p:attrNameLst>
                                      </p:cBhvr>
                                      <p:to>
                                        <p:strVal val="visible"/>
                                      </p:to>
                                    </p:set>
                                    <p:anim calcmode="lin" valueType="num">
                                      <p:cBhvr>
                                        <p:cTn dur="500" fill="hold" id="33"/>
                                        <p:tgtEl>
                                          <p:spTgt spid="99"/>
                                        </p:tgtEl>
                                        <p:attrNameLst>
                                          <p:attrName>ppt_w</p:attrName>
                                        </p:attrNameLst>
                                      </p:cBhvr>
                                      <p:tavLst>
                                        <p:tav tm="0">
                                          <p:val>
                                            <p:fltVal val="0"/>
                                          </p:val>
                                        </p:tav>
                                        <p:tav tm="100000">
                                          <p:val>
                                            <p:strVal val="#ppt_w"/>
                                          </p:val>
                                        </p:tav>
                                      </p:tavLst>
                                    </p:anim>
                                    <p:anim calcmode="lin" valueType="num">
                                      <p:cBhvr>
                                        <p:cTn dur="500" fill="hold" id="34"/>
                                        <p:tgtEl>
                                          <p:spTgt spid="99"/>
                                        </p:tgtEl>
                                        <p:attrNameLst>
                                          <p:attrName>ppt_h</p:attrName>
                                        </p:attrNameLst>
                                      </p:cBhvr>
                                      <p:tavLst>
                                        <p:tav tm="0">
                                          <p:val>
                                            <p:fltVal val="0"/>
                                          </p:val>
                                        </p:tav>
                                        <p:tav tm="100000">
                                          <p:val>
                                            <p:strVal val="#ppt_h"/>
                                          </p:val>
                                        </p:tav>
                                      </p:tavLst>
                                    </p:anim>
                                  </p:childTnLst>
                                </p:cTn>
                              </p:par>
                              <p:par>
                                <p:cTn fill="hold" grpId="0" id="35" nodeType="withEffect" presetClass="entr" presetID="23" presetSubtype="16">
                                  <p:stCondLst>
                                    <p:cond delay="0"/>
                                  </p:stCondLst>
                                  <p:childTnLst>
                                    <p:set>
                                      <p:cBhvr>
                                        <p:cTn dur="1" fill="hold" id="36">
                                          <p:stCondLst>
                                            <p:cond delay="0"/>
                                          </p:stCondLst>
                                        </p:cTn>
                                        <p:tgtEl>
                                          <p:spTgt spid="103"/>
                                        </p:tgtEl>
                                        <p:attrNameLst>
                                          <p:attrName>style.visibility</p:attrName>
                                        </p:attrNameLst>
                                      </p:cBhvr>
                                      <p:to>
                                        <p:strVal val="visible"/>
                                      </p:to>
                                    </p:set>
                                    <p:anim calcmode="lin" valueType="num">
                                      <p:cBhvr>
                                        <p:cTn dur="500" fill="hold" id="37"/>
                                        <p:tgtEl>
                                          <p:spTgt spid="103"/>
                                        </p:tgtEl>
                                        <p:attrNameLst>
                                          <p:attrName>ppt_w</p:attrName>
                                        </p:attrNameLst>
                                      </p:cBhvr>
                                      <p:tavLst>
                                        <p:tav tm="0">
                                          <p:val>
                                            <p:fltVal val="0"/>
                                          </p:val>
                                        </p:tav>
                                        <p:tav tm="100000">
                                          <p:val>
                                            <p:strVal val="#ppt_w"/>
                                          </p:val>
                                        </p:tav>
                                      </p:tavLst>
                                    </p:anim>
                                    <p:anim calcmode="lin" valueType="num">
                                      <p:cBhvr>
                                        <p:cTn dur="500" fill="hold" id="38"/>
                                        <p:tgtEl>
                                          <p:spTgt spid="103"/>
                                        </p:tgtEl>
                                        <p:attrNameLst>
                                          <p:attrName>ppt_h</p:attrName>
                                        </p:attrNameLst>
                                      </p:cBhvr>
                                      <p:tavLst>
                                        <p:tav tm="0">
                                          <p:val>
                                            <p:fltVal val="0"/>
                                          </p:val>
                                        </p:tav>
                                        <p:tav tm="100000">
                                          <p:val>
                                            <p:strVal val="#ppt_h"/>
                                          </p:val>
                                        </p:tav>
                                      </p:tavLst>
                                    </p:anim>
                                  </p:childTnLst>
                                </p:cTn>
                              </p:par>
                            </p:childTnLst>
                          </p:cTn>
                        </p:par>
                        <p:par>
                          <p:cTn fill="hold" id="39" nodeType="afterGroup">
                            <p:stCondLst>
                              <p:cond delay="3000"/>
                            </p:stCondLst>
                            <p:childTnLst>
                              <p:par>
                                <p:cTn fill="hold" grpId="0" id="40" nodeType="afterEffect" presetClass="entr" presetID="20" presetSubtype="0">
                                  <p:stCondLst>
                                    <p:cond delay="0"/>
                                  </p:stCondLst>
                                  <p:childTnLst>
                                    <p:set>
                                      <p:cBhvr>
                                        <p:cTn dur="1" fill="hold" id="41">
                                          <p:stCondLst>
                                            <p:cond delay="0"/>
                                          </p:stCondLst>
                                        </p:cTn>
                                        <p:tgtEl>
                                          <p:spTgt spid="102"/>
                                        </p:tgtEl>
                                        <p:attrNameLst>
                                          <p:attrName>style.visibility</p:attrName>
                                        </p:attrNameLst>
                                      </p:cBhvr>
                                      <p:to>
                                        <p:strVal val="visible"/>
                                      </p:to>
                                    </p:set>
                                    <p:animEffect filter="">
                                      <p:cBhvr>
                                        <p:cTn dur="750" id="42"/>
                                        <p:tgtEl>
                                          <p:spTgt spid="102"/>
                                        </p:tgtEl>
                                      </p:cBhvr>
                                    </p:animEffect>
                                  </p:childTnLst>
                                </p:cTn>
                              </p:par>
                              <p:par>
                                <p:cTn fill="hold" grpId="0" id="43" nodeType="withEffect" presetClass="entr" presetID="20" presetSubtype="0">
                                  <p:stCondLst>
                                    <p:cond delay="0"/>
                                  </p:stCondLst>
                                  <p:childTnLst>
                                    <p:set>
                                      <p:cBhvr>
                                        <p:cTn dur="1" fill="hold" id="44">
                                          <p:stCondLst>
                                            <p:cond delay="0"/>
                                          </p:stCondLst>
                                        </p:cTn>
                                        <p:tgtEl>
                                          <p:spTgt spid="100"/>
                                        </p:tgtEl>
                                        <p:attrNameLst>
                                          <p:attrName>style.visibility</p:attrName>
                                        </p:attrNameLst>
                                      </p:cBhvr>
                                      <p:to>
                                        <p:strVal val="visible"/>
                                      </p:to>
                                    </p:set>
                                    <p:animEffect filter="">
                                      <p:cBhvr>
                                        <p:cTn dur="750" id="45"/>
                                        <p:tgtEl>
                                          <p:spTgt spid="100"/>
                                        </p:tgtEl>
                                      </p:cBhvr>
                                    </p:animEffect>
                                  </p:childTnLst>
                                </p:cTn>
                              </p:par>
                              <p:par>
                                <p:cTn fill="hold" grpId="0" id="46" nodeType="withEffect" presetClass="entr" presetID="20" presetSubtype="0">
                                  <p:stCondLst>
                                    <p:cond delay="0"/>
                                  </p:stCondLst>
                                  <p:childTnLst>
                                    <p:set>
                                      <p:cBhvr>
                                        <p:cTn dur="1" fill="hold" id="47">
                                          <p:stCondLst>
                                            <p:cond delay="0"/>
                                          </p:stCondLst>
                                        </p:cTn>
                                        <p:tgtEl>
                                          <p:spTgt spid="104"/>
                                        </p:tgtEl>
                                        <p:attrNameLst>
                                          <p:attrName>style.visibility</p:attrName>
                                        </p:attrNameLst>
                                      </p:cBhvr>
                                      <p:to>
                                        <p:strVal val="visible"/>
                                      </p:to>
                                    </p:set>
                                    <p:animEffect filter="">
                                      <p:cBhvr>
                                        <p:cTn dur="750" id="48"/>
                                        <p:tgtEl>
                                          <p:spTgt spid="1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98"/>
      <p:bldP grpId="0" spid="99"/>
      <p:bldP grpId="0" spid="100"/>
      <p:bldP grpId="0" spid="101"/>
      <p:bldP grpId="0" spid="102"/>
      <p:bldP grpId="0" spid="103"/>
      <p:bldP grpId="0" spid="10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755577" y="2651965"/>
            <a:ext cx="7560839" cy="318361"/>
            <a:chOff x="534438" y="3368951"/>
            <a:chExt cx="10944224" cy="438144"/>
          </a:xfrm>
          <a:solidFill>
            <a:srgbClr val="404040"/>
          </a:solidFill>
          <a:effectLst/>
        </p:grpSpPr>
        <p:sp>
          <p:nvSpPr>
            <p:cNvPr id="6" name="矩形 5"/>
            <p:cNvSpPr/>
            <p:nvPr/>
          </p:nvSpPr>
          <p:spPr>
            <a:xfrm>
              <a:off x="11049789" y="3503489"/>
              <a:ext cx="50397" cy="169069"/>
            </a:xfrm>
            <a:prstGeom prst="rect">
              <a:avLst/>
            </a:prstGeom>
            <a:grpFill/>
            <a:ln w="1270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grpSp>
          <p:nvGrpSpPr>
            <p:cNvPr id="7" name="组合 6"/>
            <p:cNvGrpSpPr/>
            <p:nvPr/>
          </p:nvGrpSpPr>
          <p:grpSpPr>
            <a:xfrm>
              <a:off x="534438" y="3368951"/>
              <a:ext cx="10944224" cy="438144"/>
              <a:chOff x="623889" y="3209927"/>
              <a:chExt cx="10944224" cy="438144"/>
            </a:xfrm>
            <a:grpFill/>
          </p:grpSpPr>
          <p:sp>
            <p:nvSpPr>
              <p:cNvPr id="8" name="矩形 7"/>
              <p:cNvSpPr/>
              <p:nvPr/>
            </p:nvSpPr>
            <p:spPr>
              <a:xfrm>
                <a:off x="623889" y="3344465"/>
                <a:ext cx="50397" cy="169069"/>
              </a:xfrm>
              <a:prstGeom prst="rect">
                <a:avLst/>
              </a:prstGeom>
              <a:grpFill/>
              <a:ln w="1270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itchFamily="50" typeface="造字工房悦黑体验版常规体"/>
                </a:endParaRPr>
              </a:p>
            </p:txBody>
          </p:sp>
          <p:sp>
            <p:nvSpPr>
              <p:cNvPr id="9" name="矩形 8"/>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10" name="矩形 9"/>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11" name="矩形 10"/>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12" name="矩形 11"/>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13" name="矩形 12"/>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14" name="等腰三角形 13"/>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grpSp>
      </p:grpSp>
      <p:cxnSp>
        <p:nvCxnSpPr>
          <p:cNvPr id="15" name="肘形连接符 14"/>
          <p:cNvCxnSpPr>
            <a:stCxn id="33" idx="3"/>
            <a:endCxn id="16" idx="1"/>
          </p:cNvCxnSpPr>
          <p:nvPr/>
        </p:nvCxnSpPr>
        <p:spPr>
          <a:xfrm flipH="1" flipV="1" rot="5400000">
            <a:off x="1102789"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531795" y="1495619"/>
            <a:ext cx="1026279" cy="850092"/>
          </a:xfrm>
          <a:prstGeom prst="rect">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17" name="肘形连接符 16"/>
          <p:cNvCxnSpPr>
            <a:stCxn id="39" idx="3"/>
            <a:endCxn id="18" idx="1"/>
          </p:cNvCxnSpPr>
          <p:nvPr/>
        </p:nvCxnSpPr>
        <p:spPr>
          <a:xfrm flipH="1" flipV="1" rot="5400000">
            <a:off x="2976517"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405523" y="1495619"/>
            <a:ext cx="1026279" cy="850092"/>
          </a:xfrm>
          <a:prstGeom prst="rect">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19" name="肘形连接符 18"/>
          <p:cNvCxnSpPr>
            <a:stCxn id="45" idx="3"/>
            <a:endCxn id="20" idx="1"/>
          </p:cNvCxnSpPr>
          <p:nvPr/>
        </p:nvCxnSpPr>
        <p:spPr>
          <a:xfrm flipH="1" flipV="1" rot="5400000">
            <a:off x="4850245"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79252" y="1495619"/>
            <a:ext cx="1026279" cy="850092"/>
          </a:xfrm>
          <a:prstGeom prst="rect">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21" name="肘形连接符 20"/>
          <p:cNvCxnSpPr>
            <a:stCxn id="51" idx="3"/>
            <a:endCxn id="22" idx="1"/>
          </p:cNvCxnSpPr>
          <p:nvPr/>
        </p:nvCxnSpPr>
        <p:spPr>
          <a:xfrm flipH="1" flipV="1" rot="5400000">
            <a:off x="6723973" y="2137967"/>
            <a:ext cx="646308"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152981" y="1495619"/>
            <a:ext cx="1026279" cy="850092"/>
          </a:xfrm>
          <a:prstGeom prst="rect">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23" name="肘形连接符 22"/>
          <p:cNvCxnSpPr>
            <a:stCxn id="36" idx="0"/>
            <a:endCxn id="24" idx="1"/>
          </p:cNvCxnSpPr>
          <p:nvPr/>
        </p:nvCxnSpPr>
        <p:spPr>
          <a:xfrm flipH="1" rot="16200000">
            <a:off x="2002400" y="3313004"/>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468660" y="3330596"/>
            <a:ext cx="1026279" cy="897338"/>
          </a:xfrm>
          <a:prstGeom prst="rect">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cxnSp>
        <p:nvCxnSpPr>
          <p:cNvPr id="25" name="肘形连接符 24"/>
          <p:cNvCxnSpPr>
            <a:stCxn id="42" idx="0"/>
            <a:endCxn id="29" idx="1"/>
          </p:cNvCxnSpPr>
          <p:nvPr/>
        </p:nvCxnSpPr>
        <p:spPr>
          <a:xfrm flipH="1" rot="16200000">
            <a:off x="3876128" y="3313004"/>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342388" y="3330596"/>
            <a:ext cx="1026279" cy="897338"/>
          </a:xfrm>
          <a:prstGeom prst="rect">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cxnSp>
        <p:nvCxnSpPr>
          <p:cNvPr id="30" name="肘形连接符 29"/>
          <p:cNvCxnSpPr>
            <a:stCxn id="48" idx="0"/>
            <a:endCxn id="31" idx="1"/>
          </p:cNvCxnSpPr>
          <p:nvPr/>
        </p:nvCxnSpPr>
        <p:spPr>
          <a:xfrm flipH="1" rot="16200000">
            <a:off x="5749857" y="3313005"/>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16116" y="3330596"/>
            <a:ext cx="1026279" cy="897338"/>
          </a:xfrm>
          <a:prstGeom prst="rect">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grpSp>
        <p:nvGrpSpPr>
          <p:cNvPr id="32" name="组合 31"/>
          <p:cNvGrpSpPr/>
          <p:nvPr/>
        </p:nvGrpSpPr>
        <p:grpSpPr>
          <a:xfrm>
            <a:off x="1103386" y="2566975"/>
            <a:ext cx="428410" cy="491476"/>
            <a:chOff x="1021600" y="2688962"/>
            <a:chExt cx="428410" cy="491476"/>
          </a:xfrm>
          <a:effectLst/>
        </p:grpSpPr>
        <p:sp>
          <p:nvSpPr>
            <p:cNvPr id="33" name="六边形 32"/>
            <p:cNvSpPr/>
            <p:nvPr/>
          </p:nvSpPr>
          <p:spPr>
            <a:xfrm rot="5400000">
              <a:off x="992566" y="2722995"/>
              <a:ext cx="491476" cy="423410"/>
            </a:xfrm>
            <a:prstGeom prst="hexagon">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34" name="文本框 33"/>
            <p:cNvSpPr txBox="1"/>
            <p:nvPr/>
          </p:nvSpPr>
          <p:spPr>
            <a:xfrm>
              <a:off x="1021600" y="2769733"/>
              <a:ext cx="428410" cy="335280"/>
            </a:xfrm>
            <a:prstGeom prst="rect">
              <a:avLst/>
            </a:prstGeom>
            <a:noFill/>
          </p:spPr>
          <p:txBody>
            <a:bodyPr rtlCol="0" wrap="square">
              <a:spAutoFit/>
            </a:bodyPr>
            <a:lstStyle/>
            <a:p>
              <a:r>
                <a:rPr altLang="zh-CN" lang="en-US" sz="1600">
                  <a:solidFill>
                    <a:schemeClr val="accent2"/>
                  </a:solidFill>
                  <a:latin typeface="微软雅黑"/>
                </a:rPr>
                <a:t>01</a:t>
              </a:r>
            </a:p>
          </p:txBody>
        </p:sp>
      </p:grpSp>
      <p:grpSp>
        <p:nvGrpSpPr>
          <p:cNvPr id="35" name="组合 34"/>
          <p:cNvGrpSpPr/>
          <p:nvPr/>
        </p:nvGrpSpPr>
        <p:grpSpPr>
          <a:xfrm>
            <a:off x="2045249" y="2566975"/>
            <a:ext cx="437896" cy="491476"/>
            <a:chOff x="1963463" y="2688962"/>
            <a:chExt cx="437896" cy="491476"/>
          </a:xfrm>
          <a:effectLst/>
        </p:grpSpPr>
        <p:sp>
          <p:nvSpPr>
            <p:cNvPr id="36" name="六边形 35"/>
            <p:cNvSpPr/>
            <p:nvPr/>
          </p:nvSpPr>
          <p:spPr>
            <a:xfrm rot="5400000">
              <a:off x="1929430" y="2722995"/>
              <a:ext cx="491476" cy="423410"/>
            </a:xfrm>
            <a:prstGeom prst="hexagon">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37" name="文本框 33"/>
            <p:cNvSpPr txBox="1"/>
            <p:nvPr/>
          </p:nvSpPr>
          <p:spPr>
            <a:xfrm>
              <a:off x="1972949" y="2769733"/>
              <a:ext cx="428410" cy="335280"/>
            </a:xfrm>
            <a:prstGeom prst="rect">
              <a:avLst/>
            </a:prstGeom>
            <a:noFill/>
          </p:spPr>
          <p:txBody>
            <a:bodyPr rtlCol="0" wrap="square">
              <a:spAutoFit/>
            </a:bodyPr>
            <a:lstStyle/>
            <a:p>
              <a:r>
                <a:rPr altLang="zh-CN" lang="en-US" sz="1600">
                  <a:solidFill>
                    <a:schemeClr val="accent2"/>
                  </a:solidFill>
                  <a:latin typeface="微软雅黑"/>
                </a:rPr>
                <a:t>02</a:t>
              </a:r>
            </a:p>
          </p:txBody>
        </p:sp>
      </p:grpSp>
      <p:grpSp>
        <p:nvGrpSpPr>
          <p:cNvPr id="38" name="组合 37"/>
          <p:cNvGrpSpPr/>
          <p:nvPr/>
        </p:nvGrpSpPr>
        <p:grpSpPr>
          <a:xfrm>
            <a:off x="2982113" y="2566975"/>
            <a:ext cx="428410" cy="491476"/>
            <a:chOff x="2900327" y="2688962"/>
            <a:chExt cx="428410" cy="491476"/>
          </a:xfrm>
          <a:effectLst/>
        </p:grpSpPr>
        <p:sp>
          <p:nvSpPr>
            <p:cNvPr id="39" name="六边形 38"/>
            <p:cNvSpPr/>
            <p:nvPr/>
          </p:nvSpPr>
          <p:spPr>
            <a:xfrm rot="5400000">
              <a:off x="2866294" y="2722995"/>
              <a:ext cx="491476" cy="423410"/>
            </a:xfrm>
            <a:prstGeom prst="hexagon">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40" name="文本框 33"/>
            <p:cNvSpPr txBox="1"/>
            <p:nvPr/>
          </p:nvSpPr>
          <p:spPr>
            <a:xfrm>
              <a:off x="2900327" y="2769733"/>
              <a:ext cx="428410" cy="335280"/>
            </a:xfrm>
            <a:prstGeom prst="rect">
              <a:avLst/>
            </a:prstGeom>
            <a:noFill/>
          </p:spPr>
          <p:txBody>
            <a:bodyPr rtlCol="0" wrap="square">
              <a:spAutoFit/>
            </a:bodyPr>
            <a:lstStyle/>
            <a:p>
              <a:r>
                <a:rPr altLang="zh-CN" lang="en-US" sz="1600">
                  <a:solidFill>
                    <a:schemeClr val="accent2"/>
                  </a:solidFill>
                  <a:latin typeface="微软雅黑"/>
                </a:rPr>
                <a:t>03</a:t>
              </a:r>
            </a:p>
          </p:txBody>
        </p:sp>
      </p:grpSp>
      <p:grpSp>
        <p:nvGrpSpPr>
          <p:cNvPr id="41" name="组合 40"/>
          <p:cNvGrpSpPr/>
          <p:nvPr/>
        </p:nvGrpSpPr>
        <p:grpSpPr>
          <a:xfrm>
            <a:off x="3916477" y="2566975"/>
            <a:ext cx="428410" cy="491476"/>
            <a:chOff x="3834691" y="2688962"/>
            <a:chExt cx="428410" cy="491476"/>
          </a:xfrm>
          <a:effectLst/>
        </p:grpSpPr>
        <p:sp>
          <p:nvSpPr>
            <p:cNvPr id="42" name="六边形 41"/>
            <p:cNvSpPr/>
            <p:nvPr/>
          </p:nvSpPr>
          <p:spPr>
            <a:xfrm rot="5400000">
              <a:off x="3803158" y="2722995"/>
              <a:ext cx="491476" cy="423410"/>
            </a:xfrm>
            <a:prstGeom prst="hexagon">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43" name="文本框 33"/>
            <p:cNvSpPr txBox="1"/>
            <p:nvPr/>
          </p:nvSpPr>
          <p:spPr>
            <a:xfrm>
              <a:off x="3834691" y="2769733"/>
              <a:ext cx="428410" cy="335280"/>
            </a:xfrm>
            <a:prstGeom prst="rect">
              <a:avLst/>
            </a:prstGeom>
            <a:noFill/>
          </p:spPr>
          <p:txBody>
            <a:bodyPr rtlCol="0" wrap="square">
              <a:spAutoFit/>
            </a:bodyPr>
            <a:lstStyle/>
            <a:p>
              <a:r>
                <a:rPr altLang="zh-CN" lang="en-US" sz="1600">
                  <a:solidFill>
                    <a:schemeClr val="accent2"/>
                  </a:solidFill>
                  <a:latin typeface="微软雅黑"/>
                </a:rPr>
                <a:t>04</a:t>
              </a:r>
            </a:p>
          </p:txBody>
        </p:sp>
      </p:grpSp>
      <p:grpSp>
        <p:nvGrpSpPr>
          <p:cNvPr id="44" name="组合 43"/>
          <p:cNvGrpSpPr/>
          <p:nvPr/>
        </p:nvGrpSpPr>
        <p:grpSpPr>
          <a:xfrm>
            <a:off x="4855841" y="2566975"/>
            <a:ext cx="428410" cy="491476"/>
            <a:chOff x="4774055" y="2688962"/>
            <a:chExt cx="428410" cy="491476"/>
          </a:xfrm>
          <a:effectLst/>
        </p:grpSpPr>
        <p:sp>
          <p:nvSpPr>
            <p:cNvPr id="45" name="六边形 44"/>
            <p:cNvSpPr/>
            <p:nvPr/>
          </p:nvSpPr>
          <p:spPr>
            <a:xfrm rot="5400000">
              <a:off x="4740022" y="2722995"/>
              <a:ext cx="491476" cy="423410"/>
            </a:xfrm>
            <a:prstGeom prst="hexagon">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46" name="文本框 33"/>
            <p:cNvSpPr txBox="1"/>
            <p:nvPr/>
          </p:nvSpPr>
          <p:spPr>
            <a:xfrm>
              <a:off x="4774055" y="2769733"/>
              <a:ext cx="428410" cy="335280"/>
            </a:xfrm>
            <a:prstGeom prst="rect">
              <a:avLst/>
            </a:prstGeom>
            <a:noFill/>
          </p:spPr>
          <p:txBody>
            <a:bodyPr rtlCol="0" wrap="square">
              <a:spAutoFit/>
            </a:bodyPr>
            <a:lstStyle/>
            <a:p>
              <a:r>
                <a:rPr altLang="zh-CN" lang="en-US" sz="1600">
                  <a:solidFill>
                    <a:schemeClr val="accent2"/>
                  </a:solidFill>
                  <a:latin typeface="微软雅黑"/>
                </a:rPr>
                <a:t>05</a:t>
              </a:r>
            </a:p>
          </p:txBody>
        </p:sp>
      </p:grpSp>
      <p:grpSp>
        <p:nvGrpSpPr>
          <p:cNvPr id="47" name="组合 46"/>
          <p:cNvGrpSpPr/>
          <p:nvPr/>
        </p:nvGrpSpPr>
        <p:grpSpPr>
          <a:xfrm>
            <a:off x="5792706" y="2566975"/>
            <a:ext cx="428410" cy="491476"/>
            <a:chOff x="5710920" y="2688962"/>
            <a:chExt cx="428410" cy="491476"/>
          </a:xfrm>
          <a:effectLst/>
        </p:grpSpPr>
        <p:sp>
          <p:nvSpPr>
            <p:cNvPr id="48" name="六边形 47"/>
            <p:cNvSpPr/>
            <p:nvPr/>
          </p:nvSpPr>
          <p:spPr>
            <a:xfrm rot="5400000">
              <a:off x="5676887" y="2722995"/>
              <a:ext cx="491476" cy="423410"/>
            </a:xfrm>
            <a:prstGeom prst="hexagon">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49" name="文本框 33"/>
            <p:cNvSpPr txBox="1"/>
            <p:nvPr/>
          </p:nvSpPr>
          <p:spPr>
            <a:xfrm>
              <a:off x="5710921" y="2769733"/>
              <a:ext cx="428410" cy="335280"/>
            </a:xfrm>
            <a:prstGeom prst="rect">
              <a:avLst/>
            </a:prstGeom>
            <a:noFill/>
          </p:spPr>
          <p:txBody>
            <a:bodyPr rtlCol="0" wrap="square">
              <a:spAutoFit/>
            </a:bodyPr>
            <a:lstStyle/>
            <a:p>
              <a:r>
                <a:rPr altLang="zh-CN" lang="en-US" sz="1600">
                  <a:solidFill>
                    <a:schemeClr val="accent2"/>
                  </a:solidFill>
                  <a:latin typeface="微软雅黑"/>
                </a:rPr>
                <a:t>06</a:t>
              </a:r>
            </a:p>
          </p:txBody>
        </p:sp>
      </p:grpSp>
      <p:grpSp>
        <p:nvGrpSpPr>
          <p:cNvPr id="50" name="组合 49"/>
          <p:cNvGrpSpPr/>
          <p:nvPr/>
        </p:nvGrpSpPr>
        <p:grpSpPr>
          <a:xfrm>
            <a:off x="6727069" y="2566976"/>
            <a:ext cx="428410" cy="491476"/>
            <a:chOff x="6645283" y="2688963"/>
            <a:chExt cx="428410" cy="491476"/>
          </a:xfrm>
          <a:effectLst/>
        </p:grpSpPr>
        <p:sp>
          <p:nvSpPr>
            <p:cNvPr id="51" name="六边形 50"/>
            <p:cNvSpPr/>
            <p:nvPr/>
          </p:nvSpPr>
          <p:spPr>
            <a:xfrm rot="5400000">
              <a:off x="6613750" y="2722996"/>
              <a:ext cx="491476" cy="423409"/>
            </a:xfrm>
            <a:prstGeom prst="hexagon">
              <a:avLst/>
            </a:pr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sp>
          <p:nvSpPr>
            <p:cNvPr id="52" name="文本框 33"/>
            <p:cNvSpPr txBox="1"/>
            <p:nvPr/>
          </p:nvSpPr>
          <p:spPr>
            <a:xfrm>
              <a:off x="6645284" y="2769733"/>
              <a:ext cx="428410" cy="335280"/>
            </a:xfrm>
            <a:prstGeom prst="rect">
              <a:avLst/>
            </a:prstGeom>
            <a:noFill/>
          </p:spPr>
          <p:txBody>
            <a:bodyPr rtlCol="0" wrap="square">
              <a:spAutoFit/>
            </a:bodyPr>
            <a:lstStyle/>
            <a:p>
              <a:r>
                <a:rPr altLang="zh-CN" lang="en-US" sz="1600">
                  <a:solidFill>
                    <a:schemeClr val="accent2"/>
                  </a:solidFill>
                  <a:latin typeface="微软雅黑"/>
                </a:rPr>
                <a:t>07</a:t>
              </a:r>
            </a:p>
          </p:txBody>
        </p:sp>
      </p:grpSp>
      <p:sp>
        <p:nvSpPr>
          <p:cNvPr id="53" name="文本框 33"/>
          <p:cNvSpPr txBox="1"/>
          <p:nvPr/>
        </p:nvSpPr>
        <p:spPr>
          <a:xfrm>
            <a:off x="1600436" y="1610818"/>
            <a:ext cx="911918" cy="548640"/>
          </a:xfrm>
          <a:prstGeom prst="rect">
            <a:avLst/>
          </a:prstGeom>
          <a:noFill/>
          <a:effectLst/>
        </p:spPr>
        <p:txBody>
          <a:bodyPr rtlCol="0" wrap="square">
            <a:spAutoFit/>
          </a:bodyPr>
          <a:lstStyle/>
          <a:p>
            <a:r>
              <a:rPr altLang="en-US" lang="zh-CN" sz="1000">
                <a:solidFill>
                  <a:schemeClr val="accent2"/>
                </a:solidFill>
                <a:latin typeface="微软雅黑"/>
              </a:rPr>
              <a:t>单击此处添加文本单击此处添加单</a:t>
            </a:r>
          </a:p>
        </p:txBody>
      </p:sp>
      <p:sp>
        <p:nvSpPr>
          <p:cNvPr id="54" name="文本框 33"/>
          <p:cNvSpPr txBox="1"/>
          <p:nvPr/>
        </p:nvSpPr>
        <p:spPr>
          <a:xfrm>
            <a:off x="3463018" y="1610818"/>
            <a:ext cx="911918" cy="548640"/>
          </a:xfrm>
          <a:prstGeom prst="rect">
            <a:avLst/>
          </a:prstGeom>
          <a:noFill/>
          <a:effectLst/>
        </p:spPr>
        <p:txBody>
          <a:bodyPr rtlCol="0" wrap="square">
            <a:spAutoFit/>
          </a:bodyPr>
          <a:lstStyle/>
          <a:p>
            <a:r>
              <a:rPr altLang="en-US" lang="zh-CN" sz="1000">
                <a:solidFill>
                  <a:schemeClr val="accent2"/>
                </a:solidFill>
                <a:latin typeface="微软雅黑"/>
              </a:rPr>
              <a:t>单击此处添加文本单击此处添加单</a:t>
            </a:r>
          </a:p>
        </p:txBody>
      </p:sp>
      <p:sp>
        <p:nvSpPr>
          <p:cNvPr id="55" name="文本框 33"/>
          <p:cNvSpPr txBox="1"/>
          <p:nvPr/>
        </p:nvSpPr>
        <p:spPr>
          <a:xfrm>
            <a:off x="5368667" y="1610818"/>
            <a:ext cx="911918" cy="548640"/>
          </a:xfrm>
          <a:prstGeom prst="rect">
            <a:avLst/>
          </a:prstGeom>
          <a:noFill/>
          <a:effectLst/>
        </p:spPr>
        <p:txBody>
          <a:bodyPr rtlCol="0" wrap="square">
            <a:spAutoFit/>
          </a:bodyPr>
          <a:lstStyle/>
          <a:p>
            <a:r>
              <a:rPr altLang="en-US" lang="zh-CN" sz="1000">
                <a:solidFill>
                  <a:schemeClr val="accent2"/>
                </a:solidFill>
                <a:latin typeface="微软雅黑"/>
              </a:rPr>
              <a:t>单击此处添加文本单击此处添加单</a:t>
            </a:r>
          </a:p>
        </p:txBody>
      </p:sp>
      <p:sp>
        <p:nvSpPr>
          <p:cNvPr id="56" name="文本框 33"/>
          <p:cNvSpPr txBox="1"/>
          <p:nvPr/>
        </p:nvSpPr>
        <p:spPr>
          <a:xfrm>
            <a:off x="7217427" y="1610818"/>
            <a:ext cx="911918" cy="548640"/>
          </a:xfrm>
          <a:prstGeom prst="rect">
            <a:avLst/>
          </a:prstGeom>
          <a:noFill/>
          <a:effectLst/>
        </p:spPr>
        <p:txBody>
          <a:bodyPr rtlCol="0" wrap="square">
            <a:spAutoFit/>
          </a:bodyPr>
          <a:lstStyle/>
          <a:p>
            <a:r>
              <a:rPr altLang="en-US" lang="zh-CN" sz="1000">
                <a:solidFill>
                  <a:schemeClr val="accent2"/>
                </a:solidFill>
                <a:latin typeface="微软雅黑"/>
              </a:rPr>
              <a:t>单击此处添加文本单击此处添加单</a:t>
            </a:r>
          </a:p>
        </p:txBody>
      </p:sp>
      <p:sp>
        <p:nvSpPr>
          <p:cNvPr id="57" name="文本框 33"/>
          <p:cNvSpPr txBox="1"/>
          <p:nvPr/>
        </p:nvSpPr>
        <p:spPr>
          <a:xfrm>
            <a:off x="2533774" y="3525349"/>
            <a:ext cx="911918" cy="548640"/>
          </a:xfrm>
          <a:prstGeom prst="rect">
            <a:avLst/>
          </a:prstGeom>
          <a:noFill/>
          <a:effectLst/>
        </p:spPr>
        <p:txBody>
          <a:bodyPr rtlCol="0" wrap="square">
            <a:spAutoFit/>
          </a:bodyPr>
          <a:lstStyle/>
          <a:p>
            <a:r>
              <a:rPr altLang="en-US" lang="zh-CN" sz="1000">
                <a:solidFill>
                  <a:schemeClr val="accent2"/>
                </a:solidFill>
                <a:latin typeface="微软雅黑"/>
              </a:rPr>
              <a:t>单击此处添加文本单击此处添加单</a:t>
            </a:r>
          </a:p>
        </p:txBody>
      </p:sp>
      <p:sp>
        <p:nvSpPr>
          <p:cNvPr id="58" name="文本框 33"/>
          <p:cNvSpPr txBox="1"/>
          <p:nvPr/>
        </p:nvSpPr>
        <p:spPr>
          <a:xfrm>
            <a:off x="4439423" y="3525349"/>
            <a:ext cx="911918" cy="548640"/>
          </a:xfrm>
          <a:prstGeom prst="rect">
            <a:avLst/>
          </a:prstGeom>
          <a:noFill/>
          <a:effectLst/>
        </p:spPr>
        <p:txBody>
          <a:bodyPr rtlCol="0" wrap="square">
            <a:spAutoFit/>
          </a:bodyPr>
          <a:lstStyle/>
          <a:p>
            <a:r>
              <a:rPr altLang="en-US" lang="zh-CN" sz="1000">
                <a:solidFill>
                  <a:schemeClr val="accent2"/>
                </a:solidFill>
                <a:latin typeface="微软雅黑"/>
              </a:rPr>
              <a:t>单击此处添加文本单击此处添加单</a:t>
            </a:r>
          </a:p>
        </p:txBody>
      </p:sp>
      <p:sp>
        <p:nvSpPr>
          <p:cNvPr id="59" name="文本框 33"/>
          <p:cNvSpPr txBox="1"/>
          <p:nvPr/>
        </p:nvSpPr>
        <p:spPr>
          <a:xfrm>
            <a:off x="6288184" y="3525349"/>
            <a:ext cx="911918" cy="548640"/>
          </a:xfrm>
          <a:prstGeom prst="rect">
            <a:avLst/>
          </a:prstGeom>
          <a:noFill/>
          <a:effectLst/>
        </p:spPr>
        <p:txBody>
          <a:bodyPr rtlCol="0" wrap="square">
            <a:spAutoFit/>
          </a:bodyPr>
          <a:lstStyle/>
          <a:p>
            <a:r>
              <a:rPr altLang="en-US" lang="zh-CN" sz="1000">
                <a:solidFill>
                  <a:schemeClr val="accent2"/>
                </a:solidFill>
                <a:latin typeface="微软雅黑"/>
              </a:rPr>
              <a:t>单击此处添加文本单击此处添加单</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66" name="文本框 65"/>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138425756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500" fill="hold" id="13"/>
                                        <p:tgtEl>
                                          <p:spTgt spid="32"/>
                                        </p:tgtEl>
                                        <p:attrNameLst>
                                          <p:attrName>ppt_w</p:attrName>
                                        </p:attrNameLst>
                                      </p:cBhvr>
                                      <p:tavLst>
                                        <p:tav tm="0">
                                          <p:val>
                                            <p:fltVal val="0"/>
                                          </p:val>
                                        </p:tav>
                                        <p:tav tm="100000">
                                          <p:val>
                                            <p:strVal val="#ppt_w"/>
                                          </p:val>
                                        </p:tav>
                                      </p:tavLst>
                                    </p:anim>
                                    <p:anim calcmode="lin" valueType="num">
                                      <p:cBhvr>
                                        <p:cTn dur="500" fill="hold" id="14"/>
                                        <p:tgtEl>
                                          <p:spTgt spid="32"/>
                                        </p:tgtEl>
                                        <p:attrNameLst>
                                          <p:attrName>ppt_h</p:attrName>
                                        </p:attrNameLst>
                                      </p:cBhvr>
                                      <p:tavLst>
                                        <p:tav tm="0">
                                          <p:val>
                                            <p:fltVal val="0"/>
                                          </p:val>
                                        </p:tav>
                                        <p:tav tm="100000">
                                          <p:val>
                                            <p:strVal val="#ppt_h"/>
                                          </p:val>
                                        </p:tav>
                                      </p:tavLst>
                                    </p:anim>
                                    <p:animEffect filter="fade" transition="in">
                                      <p:cBhvr>
                                        <p:cTn dur="500" id="15"/>
                                        <p:tgtEl>
                                          <p:spTgt spid="32"/>
                                        </p:tgtEl>
                                      </p:cBhvr>
                                    </p:animEffect>
                                  </p:childTnLst>
                                </p:cTn>
                              </p:par>
                              <p:par>
                                <p:cTn fill="hold" id="16" nodeType="withEffect" presetClass="entr" presetID="53" presetSubtype="0">
                                  <p:stCondLst>
                                    <p:cond delay="0"/>
                                  </p:stCondLst>
                                  <p:childTnLst>
                                    <p:set>
                                      <p:cBhvr>
                                        <p:cTn dur="1" fill="hold" id="17">
                                          <p:stCondLst>
                                            <p:cond delay="0"/>
                                          </p:stCondLst>
                                        </p:cTn>
                                        <p:tgtEl>
                                          <p:spTgt spid="35"/>
                                        </p:tgtEl>
                                        <p:attrNameLst>
                                          <p:attrName>style.visibility</p:attrName>
                                        </p:attrNameLst>
                                      </p:cBhvr>
                                      <p:to>
                                        <p:strVal val="visible"/>
                                      </p:to>
                                    </p:set>
                                    <p:anim calcmode="lin" valueType="num">
                                      <p:cBhvr>
                                        <p:cTn dur="500" fill="hold" id="18"/>
                                        <p:tgtEl>
                                          <p:spTgt spid="35"/>
                                        </p:tgtEl>
                                        <p:attrNameLst>
                                          <p:attrName>ppt_w</p:attrName>
                                        </p:attrNameLst>
                                      </p:cBhvr>
                                      <p:tavLst>
                                        <p:tav tm="0">
                                          <p:val>
                                            <p:fltVal val="0"/>
                                          </p:val>
                                        </p:tav>
                                        <p:tav tm="100000">
                                          <p:val>
                                            <p:strVal val="#ppt_w"/>
                                          </p:val>
                                        </p:tav>
                                      </p:tavLst>
                                    </p:anim>
                                    <p:anim calcmode="lin" valueType="num">
                                      <p:cBhvr>
                                        <p:cTn dur="500" fill="hold" id="19"/>
                                        <p:tgtEl>
                                          <p:spTgt spid="35"/>
                                        </p:tgtEl>
                                        <p:attrNameLst>
                                          <p:attrName>ppt_h</p:attrName>
                                        </p:attrNameLst>
                                      </p:cBhvr>
                                      <p:tavLst>
                                        <p:tav tm="0">
                                          <p:val>
                                            <p:fltVal val="0"/>
                                          </p:val>
                                        </p:tav>
                                        <p:tav tm="100000">
                                          <p:val>
                                            <p:strVal val="#ppt_h"/>
                                          </p:val>
                                        </p:tav>
                                      </p:tavLst>
                                    </p:anim>
                                    <p:animEffect filter="fade" transition="in">
                                      <p:cBhvr>
                                        <p:cTn dur="500" id="20"/>
                                        <p:tgtEl>
                                          <p:spTgt spid="35"/>
                                        </p:tgtEl>
                                      </p:cBhvr>
                                    </p:animEffect>
                                  </p:childTnLst>
                                </p:cTn>
                              </p:par>
                              <p:par>
                                <p:cTn fill="hold" id="21" nodeType="withEffect" presetClass="entr" presetID="53" presetSubtype="0">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p:cTn dur="500" fill="hold" id="23"/>
                                        <p:tgtEl>
                                          <p:spTgt spid="38"/>
                                        </p:tgtEl>
                                        <p:attrNameLst>
                                          <p:attrName>ppt_w</p:attrName>
                                        </p:attrNameLst>
                                      </p:cBhvr>
                                      <p:tavLst>
                                        <p:tav tm="0">
                                          <p:val>
                                            <p:fltVal val="0"/>
                                          </p:val>
                                        </p:tav>
                                        <p:tav tm="100000">
                                          <p:val>
                                            <p:strVal val="#ppt_w"/>
                                          </p:val>
                                        </p:tav>
                                      </p:tavLst>
                                    </p:anim>
                                    <p:anim calcmode="lin" valueType="num">
                                      <p:cBhvr>
                                        <p:cTn dur="500" fill="hold" id="24"/>
                                        <p:tgtEl>
                                          <p:spTgt spid="38"/>
                                        </p:tgtEl>
                                        <p:attrNameLst>
                                          <p:attrName>ppt_h</p:attrName>
                                        </p:attrNameLst>
                                      </p:cBhvr>
                                      <p:tavLst>
                                        <p:tav tm="0">
                                          <p:val>
                                            <p:fltVal val="0"/>
                                          </p:val>
                                        </p:tav>
                                        <p:tav tm="100000">
                                          <p:val>
                                            <p:strVal val="#ppt_h"/>
                                          </p:val>
                                        </p:tav>
                                      </p:tavLst>
                                    </p:anim>
                                    <p:animEffect filter="fade" transition="in">
                                      <p:cBhvr>
                                        <p:cTn dur="500" id="25"/>
                                        <p:tgtEl>
                                          <p:spTgt spid="38"/>
                                        </p:tgtEl>
                                      </p:cBhvr>
                                    </p:animEffect>
                                  </p:childTnLst>
                                </p:cTn>
                              </p:par>
                              <p:par>
                                <p:cTn fill="hold" id="26" nodeType="withEffect" presetClass="entr" presetID="53" presetSubtype="0">
                                  <p:stCondLst>
                                    <p:cond delay="0"/>
                                  </p:stCondLst>
                                  <p:childTnLst>
                                    <p:set>
                                      <p:cBhvr>
                                        <p:cTn dur="1" fill="hold" id="27">
                                          <p:stCondLst>
                                            <p:cond delay="0"/>
                                          </p:stCondLst>
                                        </p:cTn>
                                        <p:tgtEl>
                                          <p:spTgt spid="41"/>
                                        </p:tgtEl>
                                        <p:attrNameLst>
                                          <p:attrName>style.visibility</p:attrName>
                                        </p:attrNameLst>
                                      </p:cBhvr>
                                      <p:to>
                                        <p:strVal val="visible"/>
                                      </p:to>
                                    </p:set>
                                    <p:anim calcmode="lin" valueType="num">
                                      <p:cBhvr>
                                        <p:cTn dur="500" fill="hold" id="28"/>
                                        <p:tgtEl>
                                          <p:spTgt spid="41"/>
                                        </p:tgtEl>
                                        <p:attrNameLst>
                                          <p:attrName>ppt_w</p:attrName>
                                        </p:attrNameLst>
                                      </p:cBhvr>
                                      <p:tavLst>
                                        <p:tav tm="0">
                                          <p:val>
                                            <p:fltVal val="0"/>
                                          </p:val>
                                        </p:tav>
                                        <p:tav tm="100000">
                                          <p:val>
                                            <p:strVal val="#ppt_w"/>
                                          </p:val>
                                        </p:tav>
                                      </p:tavLst>
                                    </p:anim>
                                    <p:anim calcmode="lin" valueType="num">
                                      <p:cBhvr>
                                        <p:cTn dur="500" fill="hold" id="29"/>
                                        <p:tgtEl>
                                          <p:spTgt spid="41"/>
                                        </p:tgtEl>
                                        <p:attrNameLst>
                                          <p:attrName>ppt_h</p:attrName>
                                        </p:attrNameLst>
                                      </p:cBhvr>
                                      <p:tavLst>
                                        <p:tav tm="0">
                                          <p:val>
                                            <p:fltVal val="0"/>
                                          </p:val>
                                        </p:tav>
                                        <p:tav tm="100000">
                                          <p:val>
                                            <p:strVal val="#ppt_h"/>
                                          </p:val>
                                        </p:tav>
                                      </p:tavLst>
                                    </p:anim>
                                    <p:animEffect filter="fade" transition="in">
                                      <p:cBhvr>
                                        <p:cTn dur="500" id="30"/>
                                        <p:tgtEl>
                                          <p:spTgt spid="41"/>
                                        </p:tgtEl>
                                      </p:cBhvr>
                                    </p:animEffect>
                                  </p:childTnLst>
                                </p:cTn>
                              </p:par>
                              <p:par>
                                <p:cTn fill="hold" id="31" nodeType="withEffect" presetClass="entr" presetID="53" presetSubtype="0">
                                  <p:stCondLst>
                                    <p:cond delay="0"/>
                                  </p:stCondLst>
                                  <p:childTnLst>
                                    <p:set>
                                      <p:cBhvr>
                                        <p:cTn dur="1" fill="hold" id="32">
                                          <p:stCondLst>
                                            <p:cond delay="0"/>
                                          </p:stCondLst>
                                        </p:cTn>
                                        <p:tgtEl>
                                          <p:spTgt spid="44"/>
                                        </p:tgtEl>
                                        <p:attrNameLst>
                                          <p:attrName>style.visibility</p:attrName>
                                        </p:attrNameLst>
                                      </p:cBhvr>
                                      <p:to>
                                        <p:strVal val="visible"/>
                                      </p:to>
                                    </p:set>
                                    <p:anim calcmode="lin" valueType="num">
                                      <p:cBhvr>
                                        <p:cTn dur="500" fill="hold" id="33"/>
                                        <p:tgtEl>
                                          <p:spTgt spid="44"/>
                                        </p:tgtEl>
                                        <p:attrNameLst>
                                          <p:attrName>ppt_w</p:attrName>
                                        </p:attrNameLst>
                                      </p:cBhvr>
                                      <p:tavLst>
                                        <p:tav tm="0">
                                          <p:val>
                                            <p:fltVal val="0"/>
                                          </p:val>
                                        </p:tav>
                                        <p:tav tm="100000">
                                          <p:val>
                                            <p:strVal val="#ppt_w"/>
                                          </p:val>
                                        </p:tav>
                                      </p:tavLst>
                                    </p:anim>
                                    <p:anim calcmode="lin" valueType="num">
                                      <p:cBhvr>
                                        <p:cTn dur="500" fill="hold" id="34"/>
                                        <p:tgtEl>
                                          <p:spTgt spid="44"/>
                                        </p:tgtEl>
                                        <p:attrNameLst>
                                          <p:attrName>ppt_h</p:attrName>
                                        </p:attrNameLst>
                                      </p:cBhvr>
                                      <p:tavLst>
                                        <p:tav tm="0">
                                          <p:val>
                                            <p:fltVal val="0"/>
                                          </p:val>
                                        </p:tav>
                                        <p:tav tm="100000">
                                          <p:val>
                                            <p:strVal val="#ppt_h"/>
                                          </p:val>
                                        </p:tav>
                                      </p:tavLst>
                                    </p:anim>
                                    <p:animEffect filter="fade" transition="in">
                                      <p:cBhvr>
                                        <p:cTn dur="500" id="35"/>
                                        <p:tgtEl>
                                          <p:spTgt spid="44"/>
                                        </p:tgtEl>
                                      </p:cBhvr>
                                    </p:animEffect>
                                  </p:childTnLst>
                                </p:cTn>
                              </p:par>
                              <p:par>
                                <p:cTn fill="hold" id="36" nodeType="withEffect" presetClass="entr" presetID="53" presetSubtype="0">
                                  <p:stCondLst>
                                    <p:cond delay="0"/>
                                  </p:stCondLst>
                                  <p:childTnLst>
                                    <p:set>
                                      <p:cBhvr>
                                        <p:cTn dur="1" fill="hold" id="37">
                                          <p:stCondLst>
                                            <p:cond delay="0"/>
                                          </p:stCondLst>
                                        </p:cTn>
                                        <p:tgtEl>
                                          <p:spTgt spid="47"/>
                                        </p:tgtEl>
                                        <p:attrNameLst>
                                          <p:attrName>style.visibility</p:attrName>
                                        </p:attrNameLst>
                                      </p:cBhvr>
                                      <p:to>
                                        <p:strVal val="visible"/>
                                      </p:to>
                                    </p:set>
                                    <p:anim calcmode="lin" valueType="num">
                                      <p:cBhvr>
                                        <p:cTn dur="500" fill="hold" id="38"/>
                                        <p:tgtEl>
                                          <p:spTgt spid="47"/>
                                        </p:tgtEl>
                                        <p:attrNameLst>
                                          <p:attrName>ppt_w</p:attrName>
                                        </p:attrNameLst>
                                      </p:cBhvr>
                                      <p:tavLst>
                                        <p:tav tm="0">
                                          <p:val>
                                            <p:fltVal val="0"/>
                                          </p:val>
                                        </p:tav>
                                        <p:tav tm="100000">
                                          <p:val>
                                            <p:strVal val="#ppt_w"/>
                                          </p:val>
                                        </p:tav>
                                      </p:tavLst>
                                    </p:anim>
                                    <p:anim calcmode="lin" valueType="num">
                                      <p:cBhvr>
                                        <p:cTn dur="500" fill="hold" id="39"/>
                                        <p:tgtEl>
                                          <p:spTgt spid="47"/>
                                        </p:tgtEl>
                                        <p:attrNameLst>
                                          <p:attrName>ppt_h</p:attrName>
                                        </p:attrNameLst>
                                      </p:cBhvr>
                                      <p:tavLst>
                                        <p:tav tm="0">
                                          <p:val>
                                            <p:fltVal val="0"/>
                                          </p:val>
                                        </p:tav>
                                        <p:tav tm="100000">
                                          <p:val>
                                            <p:strVal val="#ppt_h"/>
                                          </p:val>
                                        </p:tav>
                                      </p:tavLst>
                                    </p:anim>
                                    <p:animEffect filter="fade" transition="in">
                                      <p:cBhvr>
                                        <p:cTn dur="500" id="40"/>
                                        <p:tgtEl>
                                          <p:spTgt spid="47"/>
                                        </p:tgtEl>
                                      </p:cBhvr>
                                    </p:animEffect>
                                  </p:childTnLst>
                                </p:cTn>
                              </p:par>
                              <p:par>
                                <p:cTn fill="hold" id="41" nodeType="withEffect" presetClass="entr" presetID="53" presetSubtype="0">
                                  <p:stCondLst>
                                    <p:cond delay="0"/>
                                  </p:stCondLst>
                                  <p:childTnLst>
                                    <p:set>
                                      <p:cBhvr>
                                        <p:cTn dur="1" fill="hold" id="42">
                                          <p:stCondLst>
                                            <p:cond delay="0"/>
                                          </p:stCondLst>
                                        </p:cTn>
                                        <p:tgtEl>
                                          <p:spTgt spid="50"/>
                                        </p:tgtEl>
                                        <p:attrNameLst>
                                          <p:attrName>style.visibility</p:attrName>
                                        </p:attrNameLst>
                                      </p:cBhvr>
                                      <p:to>
                                        <p:strVal val="visible"/>
                                      </p:to>
                                    </p:set>
                                    <p:anim calcmode="lin" valueType="num">
                                      <p:cBhvr>
                                        <p:cTn dur="500" fill="hold" id="43"/>
                                        <p:tgtEl>
                                          <p:spTgt spid="50"/>
                                        </p:tgtEl>
                                        <p:attrNameLst>
                                          <p:attrName>ppt_w</p:attrName>
                                        </p:attrNameLst>
                                      </p:cBhvr>
                                      <p:tavLst>
                                        <p:tav tm="0">
                                          <p:val>
                                            <p:fltVal val="0"/>
                                          </p:val>
                                        </p:tav>
                                        <p:tav tm="100000">
                                          <p:val>
                                            <p:strVal val="#ppt_w"/>
                                          </p:val>
                                        </p:tav>
                                      </p:tavLst>
                                    </p:anim>
                                    <p:anim calcmode="lin" valueType="num">
                                      <p:cBhvr>
                                        <p:cTn dur="500" fill="hold" id="44"/>
                                        <p:tgtEl>
                                          <p:spTgt spid="50"/>
                                        </p:tgtEl>
                                        <p:attrNameLst>
                                          <p:attrName>ppt_h</p:attrName>
                                        </p:attrNameLst>
                                      </p:cBhvr>
                                      <p:tavLst>
                                        <p:tav tm="0">
                                          <p:val>
                                            <p:fltVal val="0"/>
                                          </p:val>
                                        </p:tav>
                                        <p:tav tm="100000">
                                          <p:val>
                                            <p:strVal val="#ppt_h"/>
                                          </p:val>
                                        </p:tav>
                                      </p:tavLst>
                                    </p:anim>
                                    <p:animEffect filter="fade" transition="in">
                                      <p:cBhvr>
                                        <p:cTn dur="500" id="45"/>
                                        <p:tgtEl>
                                          <p:spTgt spid="50"/>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42" presetSubtype="0">
                                  <p:stCondLst>
                                    <p:cond delay="0"/>
                                  </p:stCondLst>
                                  <p:childTnLst>
                                    <p:set>
                                      <p:cBhvr>
                                        <p:cTn dur="1" fill="hold" id="49">
                                          <p:stCondLst>
                                            <p:cond delay="0"/>
                                          </p:stCondLst>
                                        </p:cTn>
                                        <p:tgtEl>
                                          <p:spTgt spid="16"/>
                                        </p:tgtEl>
                                        <p:attrNameLst>
                                          <p:attrName>style.visibility</p:attrName>
                                        </p:attrNameLst>
                                      </p:cBhvr>
                                      <p:to>
                                        <p:strVal val="visible"/>
                                      </p:to>
                                    </p:set>
                                    <p:animEffect filter="fade" transition="in">
                                      <p:cBhvr>
                                        <p:cTn dur="1000" id="50"/>
                                        <p:tgtEl>
                                          <p:spTgt spid="16"/>
                                        </p:tgtEl>
                                      </p:cBhvr>
                                    </p:animEffect>
                                    <p:anim calcmode="lin" valueType="num">
                                      <p:cBhvr>
                                        <p:cTn dur="1000" fill="hold" id="51"/>
                                        <p:tgtEl>
                                          <p:spTgt spid="16"/>
                                        </p:tgtEl>
                                        <p:attrNameLst>
                                          <p:attrName>ppt_x</p:attrName>
                                        </p:attrNameLst>
                                      </p:cBhvr>
                                      <p:tavLst>
                                        <p:tav tm="0">
                                          <p:val>
                                            <p:strVal val="#ppt_x"/>
                                          </p:val>
                                        </p:tav>
                                        <p:tav tm="100000">
                                          <p:val>
                                            <p:strVal val="#ppt_x"/>
                                          </p:val>
                                        </p:tav>
                                      </p:tavLst>
                                    </p:anim>
                                    <p:anim calcmode="lin" valueType="num">
                                      <p:cBhvr>
                                        <p:cTn dur="1000" fill="hold" id="52"/>
                                        <p:tgtEl>
                                          <p:spTgt spid="16"/>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18"/>
                                        </p:tgtEl>
                                        <p:attrNameLst>
                                          <p:attrName>style.visibility</p:attrName>
                                        </p:attrNameLst>
                                      </p:cBhvr>
                                      <p:to>
                                        <p:strVal val="visible"/>
                                      </p:to>
                                    </p:set>
                                    <p:animEffect filter="fade" transition="in">
                                      <p:cBhvr>
                                        <p:cTn dur="1000" id="55"/>
                                        <p:tgtEl>
                                          <p:spTgt spid="18"/>
                                        </p:tgtEl>
                                      </p:cBhvr>
                                    </p:animEffect>
                                    <p:anim calcmode="lin" valueType="num">
                                      <p:cBhvr>
                                        <p:cTn dur="1000" fill="hold" id="56"/>
                                        <p:tgtEl>
                                          <p:spTgt spid="18"/>
                                        </p:tgtEl>
                                        <p:attrNameLst>
                                          <p:attrName>ppt_x</p:attrName>
                                        </p:attrNameLst>
                                      </p:cBhvr>
                                      <p:tavLst>
                                        <p:tav tm="0">
                                          <p:val>
                                            <p:strVal val="#ppt_x"/>
                                          </p:val>
                                        </p:tav>
                                        <p:tav tm="100000">
                                          <p:val>
                                            <p:strVal val="#ppt_x"/>
                                          </p:val>
                                        </p:tav>
                                      </p:tavLst>
                                    </p:anim>
                                    <p:anim calcmode="lin" valueType="num">
                                      <p:cBhvr>
                                        <p:cTn dur="1000" fill="hold" id="57"/>
                                        <p:tgtEl>
                                          <p:spTgt spid="18"/>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20"/>
                                        </p:tgtEl>
                                        <p:attrNameLst>
                                          <p:attrName>style.visibility</p:attrName>
                                        </p:attrNameLst>
                                      </p:cBhvr>
                                      <p:to>
                                        <p:strVal val="visible"/>
                                      </p:to>
                                    </p:set>
                                    <p:animEffect filter="fade" transition="in">
                                      <p:cBhvr>
                                        <p:cTn dur="1000" id="60"/>
                                        <p:tgtEl>
                                          <p:spTgt spid="20"/>
                                        </p:tgtEl>
                                      </p:cBhvr>
                                    </p:animEffect>
                                    <p:anim calcmode="lin" valueType="num">
                                      <p:cBhvr>
                                        <p:cTn dur="1000" fill="hold" id="61"/>
                                        <p:tgtEl>
                                          <p:spTgt spid="20"/>
                                        </p:tgtEl>
                                        <p:attrNameLst>
                                          <p:attrName>ppt_x</p:attrName>
                                        </p:attrNameLst>
                                      </p:cBhvr>
                                      <p:tavLst>
                                        <p:tav tm="0">
                                          <p:val>
                                            <p:strVal val="#ppt_x"/>
                                          </p:val>
                                        </p:tav>
                                        <p:tav tm="100000">
                                          <p:val>
                                            <p:strVal val="#ppt_x"/>
                                          </p:val>
                                        </p:tav>
                                      </p:tavLst>
                                    </p:anim>
                                    <p:anim calcmode="lin" valueType="num">
                                      <p:cBhvr>
                                        <p:cTn dur="1000" fill="hold" id="62"/>
                                        <p:tgtEl>
                                          <p:spTgt spid="20"/>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22"/>
                                        </p:tgtEl>
                                        <p:attrNameLst>
                                          <p:attrName>style.visibility</p:attrName>
                                        </p:attrNameLst>
                                      </p:cBhvr>
                                      <p:to>
                                        <p:strVal val="visible"/>
                                      </p:to>
                                    </p:set>
                                    <p:animEffect filter="fade" transition="in">
                                      <p:cBhvr>
                                        <p:cTn dur="1000" id="65"/>
                                        <p:tgtEl>
                                          <p:spTgt spid="22"/>
                                        </p:tgtEl>
                                      </p:cBhvr>
                                    </p:animEffect>
                                    <p:anim calcmode="lin" valueType="num">
                                      <p:cBhvr>
                                        <p:cTn dur="1000" fill="hold" id="66"/>
                                        <p:tgtEl>
                                          <p:spTgt spid="22"/>
                                        </p:tgtEl>
                                        <p:attrNameLst>
                                          <p:attrName>ppt_x</p:attrName>
                                        </p:attrNameLst>
                                      </p:cBhvr>
                                      <p:tavLst>
                                        <p:tav tm="0">
                                          <p:val>
                                            <p:strVal val="#ppt_x"/>
                                          </p:val>
                                        </p:tav>
                                        <p:tav tm="100000">
                                          <p:val>
                                            <p:strVal val="#ppt_x"/>
                                          </p:val>
                                        </p:tav>
                                      </p:tavLst>
                                    </p:anim>
                                    <p:anim calcmode="lin" valueType="num">
                                      <p:cBhvr>
                                        <p:cTn dur="1000" fill="hold" id="67"/>
                                        <p:tgtEl>
                                          <p:spTgt spid="22"/>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53"/>
                                        </p:tgtEl>
                                        <p:attrNameLst>
                                          <p:attrName>style.visibility</p:attrName>
                                        </p:attrNameLst>
                                      </p:cBhvr>
                                      <p:to>
                                        <p:strVal val="visible"/>
                                      </p:to>
                                    </p:set>
                                    <p:animEffect filter="fade" transition="in">
                                      <p:cBhvr>
                                        <p:cTn dur="1000" id="70"/>
                                        <p:tgtEl>
                                          <p:spTgt spid="53"/>
                                        </p:tgtEl>
                                      </p:cBhvr>
                                    </p:animEffect>
                                    <p:anim calcmode="lin" valueType="num">
                                      <p:cBhvr>
                                        <p:cTn dur="1000" fill="hold" id="71"/>
                                        <p:tgtEl>
                                          <p:spTgt spid="53"/>
                                        </p:tgtEl>
                                        <p:attrNameLst>
                                          <p:attrName>ppt_x</p:attrName>
                                        </p:attrNameLst>
                                      </p:cBhvr>
                                      <p:tavLst>
                                        <p:tav tm="0">
                                          <p:val>
                                            <p:strVal val="#ppt_x"/>
                                          </p:val>
                                        </p:tav>
                                        <p:tav tm="100000">
                                          <p:val>
                                            <p:strVal val="#ppt_x"/>
                                          </p:val>
                                        </p:tav>
                                      </p:tavLst>
                                    </p:anim>
                                    <p:anim calcmode="lin" valueType="num">
                                      <p:cBhvr>
                                        <p:cTn dur="1000" fill="hold" id="72"/>
                                        <p:tgtEl>
                                          <p:spTgt spid="53"/>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54"/>
                                        </p:tgtEl>
                                        <p:attrNameLst>
                                          <p:attrName>style.visibility</p:attrName>
                                        </p:attrNameLst>
                                      </p:cBhvr>
                                      <p:to>
                                        <p:strVal val="visible"/>
                                      </p:to>
                                    </p:set>
                                    <p:animEffect filter="fade" transition="in">
                                      <p:cBhvr>
                                        <p:cTn dur="1000" id="75"/>
                                        <p:tgtEl>
                                          <p:spTgt spid="54"/>
                                        </p:tgtEl>
                                      </p:cBhvr>
                                    </p:animEffect>
                                    <p:anim calcmode="lin" valueType="num">
                                      <p:cBhvr>
                                        <p:cTn dur="1000" fill="hold" id="76"/>
                                        <p:tgtEl>
                                          <p:spTgt spid="54"/>
                                        </p:tgtEl>
                                        <p:attrNameLst>
                                          <p:attrName>ppt_x</p:attrName>
                                        </p:attrNameLst>
                                      </p:cBhvr>
                                      <p:tavLst>
                                        <p:tav tm="0">
                                          <p:val>
                                            <p:strVal val="#ppt_x"/>
                                          </p:val>
                                        </p:tav>
                                        <p:tav tm="100000">
                                          <p:val>
                                            <p:strVal val="#ppt_x"/>
                                          </p:val>
                                        </p:tav>
                                      </p:tavLst>
                                    </p:anim>
                                    <p:anim calcmode="lin" valueType="num">
                                      <p:cBhvr>
                                        <p:cTn dur="1000" fill="hold" id="77"/>
                                        <p:tgtEl>
                                          <p:spTgt spid="54"/>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55"/>
                                        </p:tgtEl>
                                        <p:attrNameLst>
                                          <p:attrName>style.visibility</p:attrName>
                                        </p:attrNameLst>
                                      </p:cBhvr>
                                      <p:to>
                                        <p:strVal val="visible"/>
                                      </p:to>
                                    </p:set>
                                    <p:animEffect filter="fade" transition="in">
                                      <p:cBhvr>
                                        <p:cTn dur="1000" id="80"/>
                                        <p:tgtEl>
                                          <p:spTgt spid="55"/>
                                        </p:tgtEl>
                                      </p:cBhvr>
                                    </p:animEffect>
                                    <p:anim calcmode="lin" valueType="num">
                                      <p:cBhvr>
                                        <p:cTn dur="1000" fill="hold" id="81"/>
                                        <p:tgtEl>
                                          <p:spTgt spid="55"/>
                                        </p:tgtEl>
                                        <p:attrNameLst>
                                          <p:attrName>ppt_x</p:attrName>
                                        </p:attrNameLst>
                                      </p:cBhvr>
                                      <p:tavLst>
                                        <p:tav tm="0">
                                          <p:val>
                                            <p:strVal val="#ppt_x"/>
                                          </p:val>
                                        </p:tav>
                                        <p:tav tm="100000">
                                          <p:val>
                                            <p:strVal val="#ppt_x"/>
                                          </p:val>
                                        </p:tav>
                                      </p:tavLst>
                                    </p:anim>
                                    <p:anim calcmode="lin" valueType="num">
                                      <p:cBhvr>
                                        <p:cTn dur="1000" fill="hold" id="82"/>
                                        <p:tgtEl>
                                          <p:spTgt spid="55"/>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56"/>
                                        </p:tgtEl>
                                        <p:attrNameLst>
                                          <p:attrName>style.visibility</p:attrName>
                                        </p:attrNameLst>
                                      </p:cBhvr>
                                      <p:to>
                                        <p:strVal val="visible"/>
                                      </p:to>
                                    </p:set>
                                    <p:animEffect filter="fade" transition="in">
                                      <p:cBhvr>
                                        <p:cTn dur="1000" id="85"/>
                                        <p:tgtEl>
                                          <p:spTgt spid="56"/>
                                        </p:tgtEl>
                                      </p:cBhvr>
                                    </p:animEffect>
                                    <p:anim calcmode="lin" valueType="num">
                                      <p:cBhvr>
                                        <p:cTn dur="1000" fill="hold" id="86"/>
                                        <p:tgtEl>
                                          <p:spTgt spid="56"/>
                                        </p:tgtEl>
                                        <p:attrNameLst>
                                          <p:attrName>ppt_x</p:attrName>
                                        </p:attrNameLst>
                                      </p:cBhvr>
                                      <p:tavLst>
                                        <p:tav tm="0">
                                          <p:val>
                                            <p:strVal val="#ppt_x"/>
                                          </p:val>
                                        </p:tav>
                                        <p:tav tm="100000">
                                          <p:val>
                                            <p:strVal val="#ppt_x"/>
                                          </p:val>
                                        </p:tav>
                                      </p:tavLst>
                                    </p:anim>
                                    <p:anim calcmode="lin" valueType="num">
                                      <p:cBhvr>
                                        <p:cTn dur="1000" fill="hold" id="87"/>
                                        <p:tgtEl>
                                          <p:spTgt spid="56"/>
                                        </p:tgtEl>
                                        <p:attrNameLst>
                                          <p:attrName>ppt_y</p:attrName>
                                        </p:attrNameLst>
                                      </p:cBhvr>
                                      <p:tavLst>
                                        <p:tav tm="0">
                                          <p:val>
                                            <p:strVal val="#ppt_y+.1"/>
                                          </p:val>
                                        </p:tav>
                                        <p:tav tm="100000">
                                          <p:val>
                                            <p:strVal val="#ppt_y"/>
                                          </p:val>
                                        </p:tav>
                                      </p:tavLst>
                                    </p:anim>
                                  </p:childTnLst>
                                </p:cTn>
                              </p:par>
                              <p:par>
                                <p:cTn fill="hold" id="88" nodeType="withEffect" presetClass="entr" presetID="42" presetSubtype="0">
                                  <p:stCondLst>
                                    <p:cond delay="0"/>
                                  </p:stCondLst>
                                  <p:childTnLst>
                                    <p:set>
                                      <p:cBhvr>
                                        <p:cTn dur="1" fill="hold" id="89">
                                          <p:stCondLst>
                                            <p:cond delay="0"/>
                                          </p:stCondLst>
                                        </p:cTn>
                                        <p:tgtEl>
                                          <p:spTgt spid="17"/>
                                        </p:tgtEl>
                                        <p:attrNameLst>
                                          <p:attrName>style.visibility</p:attrName>
                                        </p:attrNameLst>
                                      </p:cBhvr>
                                      <p:to>
                                        <p:strVal val="visible"/>
                                      </p:to>
                                    </p:set>
                                    <p:animEffect filter="fade" transition="in">
                                      <p:cBhvr>
                                        <p:cTn dur="1000" id="90"/>
                                        <p:tgtEl>
                                          <p:spTgt spid="17"/>
                                        </p:tgtEl>
                                      </p:cBhvr>
                                    </p:animEffect>
                                    <p:anim calcmode="lin" valueType="num">
                                      <p:cBhvr>
                                        <p:cTn dur="1000" fill="hold" id="91"/>
                                        <p:tgtEl>
                                          <p:spTgt spid="17"/>
                                        </p:tgtEl>
                                        <p:attrNameLst>
                                          <p:attrName>ppt_x</p:attrName>
                                        </p:attrNameLst>
                                      </p:cBhvr>
                                      <p:tavLst>
                                        <p:tav tm="0">
                                          <p:val>
                                            <p:strVal val="#ppt_x"/>
                                          </p:val>
                                        </p:tav>
                                        <p:tav tm="100000">
                                          <p:val>
                                            <p:strVal val="#ppt_x"/>
                                          </p:val>
                                        </p:tav>
                                      </p:tavLst>
                                    </p:anim>
                                    <p:anim calcmode="lin" valueType="num">
                                      <p:cBhvr>
                                        <p:cTn dur="1000" fill="hold" id="92"/>
                                        <p:tgtEl>
                                          <p:spTgt spid="17"/>
                                        </p:tgtEl>
                                        <p:attrNameLst>
                                          <p:attrName>ppt_y</p:attrName>
                                        </p:attrNameLst>
                                      </p:cBhvr>
                                      <p:tavLst>
                                        <p:tav tm="0">
                                          <p:val>
                                            <p:strVal val="#ppt_y+.1"/>
                                          </p:val>
                                        </p:tav>
                                        <p:tav tm="100000">
                                          <p:val>
                                            <p:strVal val="#ppt_y"/>
                                          </p:val>
                                        </p:tav>
                                      </p:tavLst>
                                    </p:anim>
                                  </p:childTnLst>
                                </p:cTn>
                              </p:par>
                              <p:par>
                                <p:cTn fill="hold" id="93" nodeType="withEffect" presetClass="entr" presetID="42" presetSubtype="0">
                                  <p:stCondLst>
                                    <p:cond delay="0"/>
                                  </p:stCondLst>
                                  <p:childTnLst>
                                    <p:set>
                                      <p:cBhvr>
                                        <p:cTn dur="1" fill="hold" id="94">
                                          <p:stCondLst>
                                            <p:cond delay="0"/>
                                          </p:stCondLst>
                                        </p:cTn>
                                        <p:tgtEl>
                                          <p:spTgt spid="15"/>
                                        </p:tgtEl>
                                        <p:attrNameLst>
                                          <p:attrName>style.visibility</p:attrName>
                                        </p:attrNameLst>
                                      </p:cBhvr>
                                      <p:to>
                                        <p:strVal val="visible"/>
                                      </p:to>
                                    </p:set>
                                    <p:animEffect filter="fade" transition="in">
                                      <p:cBhvr>
                                        <p:cTn dur="1000" id="95"/>
                                        <p:tgtEl>
                                          <p:spTgt spid="15"/>
                                        </p:tgtEl>
                                      </p:cBhvr>
                                    </p:animEffect>
                                    <p:anim calcmode="lin" valueType="num">
                                      <p:cBhvr>
                                        <p:cTn dur="1000" fill="hold" id="96"/>
                                        <p:tgtEl>
                                          <p:spTgt spid="15"/>
                                        </p:tgtEl>
                                        <p:attrNameLst>
                                          <p:attrName>ppt_x</p:attrName>
                                        </p:attrNameLst>
                                      </p:cBhvr>
                                      <p:tavLst>
                                        <p:tav tm="0">
                                          <p:val>
                                            <p:strVal val="#ppt_x"/>
                                          </p:val>
                                        </p:tav>
                                        <p:tav tm="100000">
                                          <p:val>
                                            <p:strVal val="#ppt_x"/>
                                          </p:val>
                                        </p:tav>
                                      </p:tavLst>
                                    </p:anim>
                                    <p:anim calcmode="lin" valueType="num">
                                      <p:cBhvr>
                                        <p:cTn dur="1000" fill="hold" id="97"/>
                                        <p:tgtEl>
                                          <p:spTgt spid="15"/>
                                        </p:tgtEl>
                                        <p:attrNameLst>
                                          <p:attrName>ppt_y</p:attrName>
                                        </p:attrNameLst>
                                      </p:cBhvr>
                                      <p:tavLst>
                                        <p:tav tm="0">
                                          <p:val>
                                            <p:strVal val="#ppt_y+.1"/>
                                          </p:val>
                                        </p:tav>
                                        <p:tav tm="100000">
                                          <p:val>
                                            <p:strVal val="#ppt_y"/>
                                          </p:val>
                                        </p:tav>
                                      </p:tavLst>
                                    </p:anim>
                                  </p:childTnLst>
                                </p:cTn>
                              </p:par>
                              <p:par>
                                <p:cTn fill="hold" id="98" nodeType="withEffect" presetClass="entr" presetID="42" presetSubtype="0">
                                  <p:stCondLst>
                                    <p:cond delay="0"/>
                                  </p:stCondLst>
                                  <p:childTnLst>
                                    <p:set>
                                      <p:cBhvr>
                                        <p:cTn dur="1" fill="hold" id="99">
                                          <p:stCondLst>
                                            <p:cond delay="0"/>
                                          </p:stCondLst>
                                        </p:cTn>
                                        <p:tgtEl>
                                          <p:spTgt spid="19"/>
                                        </p:tgtEl>
                                        <p:attrNameLst>
                                          <p:attrName>style.visibility</p:attrName>
                                        </p:attrNameLst>
                                      </p:cBhvr>
                                      <p:to>
                                        <p:strVal val="visible"/>
                                      </p:to>
                                    </p:set>
                                    <p:animEffect filter="fade" transition="in">
                                      <p:cBhvr>
                                        <p:cTn dur="1000" id="100"/>
                                        <p:tgtEl>
                                          <p:spTgt spid="19"/>
                                        </p:tgtEl>
                                      </p:cBhvr>
                                    </p:animEffect>
                                    <p:anim calcmode="lin" valueType="num">
                                      <p:cBhvr>
                                        <p:cTn dur="1000" fill="hold" id="101"/>
                                        <p:tgtEl>
                                          <p:spTgt spid="19"/>
                                        </p:tgtEl>
                                        <p:attrNameLst>
                                          <p:attrName>ppt_x</p:attrName>
                                        </p:attrNameLst>
                                      </p:cBhvr>
                                      <p:tavLst>
                                        <p:tav tm="0">
                                          <p:val>
                                            <p:strVal val="#ppt_x"/>
                                          </p:val>
                                        </p:tav>
                                        <p:tav tm="100000">
                                          <p:val>
                                            <p:strVal val="#ppt_x"/>
                                          </p:val>
                                        </p:tav>
                                      </p:tavLst>
                                    </p:anim>
                                    <p:anim calcmode="lin" valueType="num">
                                      <p:cBhvr>
                                        <p:cTn dur="1000" fill="hold" id="102"/>
                                        <p:tgtEl>
                                          <p:spTgt spid="19"/>
                                        </p:tgtEl>
                                        <p:attrNameLst>
                                          <p:attrName>ppt_y</p:attrName>
                                        </p:attrNameLst>
                                      </p:cBhvr>
                                      <p:tavLst>
                                        <p:tav tm="0">
                                          <p:val>
                                            <p:strVal val="#ppt_y+.1"/>
                                          </p:val>
                                        </p:tav>
                                        <p:tav tm="100000">
                                          <p:val>
                                            <p:strVal val="#ppt_y"/>
                                          </p:val>
                                        </p:tav>
                                      </p:tavLst>
                                    </p:anim>
                                  </p:childTnLst>
                                </p:cTn>
                              </p:par>
                              <p:par>
                                <p:cTn fill="hold" id="103" nodeType="withEffect" presetClass="entr" presetID="42" presetSubtype="0">
                                  <p:stCondLst>
                                    <p:cond delay="0"/>
                                  </p:stCondLst>
                                  <p:childTnLst>
                                    <p:set>
                                      <p:cBhvr>
                                        <p:cTn dur="1" fill="hold" id="104">
                                          <p:stCondLst>
                                            <p:cond delay="0"/>
                                          </p:stCondLst>
                                        </p:cTn>
                                        <p:tgtEl>
                                          <p:spTgt spid="21"/>
                                        </p:tgtEl>
                                        <p:attrNameLst>
                                          <p:attrName>style.visibility</p:attrName>
                                        </p:attrNameLst>
                                      </p:cBhvr>
                                      <p:to>
                                        <p:strVal val="visible"/>
                                      </p:to>
                                    </p:set>
                                    <p:animEffect filter="fade" transition="in">
                                      <p:cBhvr>
                                        <p:cTn dur="1000" id="105"/>
                                        <p:tgtEl>
                                          <p:spTgt spid="21"/>
                                        </p:tgtEl>
                                      </p:cBhvr>
                                    </p:animEffect>
                                    <p:anim calcmode="lin" valueType="num">
                                      <p:cBhvr>
                                        <p:cTn dur="1000" fill="hold" id="106"/>
                                        <p:tgtEl>
                                          <p:spTgt spid="21"/>
                                        </p:tgtEl>
                                        <p:attrNameLst>
                                          <p:attrName>ppt_x</p:attrName>
                                        </p:attrNameLst>
                                      </p:cBhvr>
                                      <p:tavLst>
                                        <p:tav tm="0">
                                          <p:val>
                                            <p:strVal val="#ppt_x"/>
                                          </p:val>
                                        </p:tav>
                                        <p:tav tm="100000">
                                          <p:val>
                                            <p:strVal val="#ppt_x"/>
                                          </p:val>
                                        </p:tav>
                                      </p:tavLst>
                                    </p:anim>
                                    <p:anim calcmode="lin" valueType="num">
                                      <p:cBhvr>
                                        <p:cTn dur="1000" fill="hold" id="107"/>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108" nodeType="clickPar">
                      <p:stCondLst>
                        <p:cond delay="indefinite"/>
                      </p:stCondLst>
                      <p:childTnLst>
                        <p:par>
                          <p:cTn fill="hold" id="109" nodeType="afterGroup">
                            <p:stCondLst>
                              <p:cond delay="0"/>
                            </p:stCondLst>
                            <p:childTnLst>
                              <p:par>
                                <p:cTn fill="hold" grpId="0" id="110" nodeType="clickEffect" presetClass="entr" presetID="47" presetSubtype="0">
                                  <p:stCondLst>
                                    <p:cond delay="0"/>
                                  </p:stCondLst>
                                  <p:childTnLst>
                                    <p:set>
                                      <p:cBhvr>
                                        <p:cTn dur="1" fill="hold" id="111">
                                          <p:stCondLst>
                                            <p:cond delay="0"/>
                                          </p:stCondLst>
                                        </p:cTn>
                                        <p:tgtEl>
                                          <p:spTgt spid="24"/>
                                        </p:tgtEl>
                                        <p:attrNameLst>
                                          <p:attrName>style.visibility</p:attrName>
                                        </p:attrNameLst>
                                      </p:cBhvr>
                                      <p:to>
                                        <p:strVal val="visible"/>
                                      </p:to>
                                    </p:set>
                                    <p:animEffect filter="fade" transition="in">
                                      <p:cBhvr>
                                        <p:cTn dur="1000" id="112"/>
                                        <p:tgtEl>
                                          <p:spTgt spid="24"/>
                                        </p:tgtEl>
                                      </p:cBhvr>
                                    </p:animEffect>
                                    <p:anim calcmode="lin" valueType="num">
                                      <p:cBhvr>
                                        <p:cTn dur="1000" fill="hold" id="113"/>
                                        <p:tgtEl>
                                          <p:spTgt spid="24"/>
                                        </p:tgtEl>
                                        <p:attrNameLst>
                                          <p:attrName>ppt_x</p:attrName>
                                        </p:attrNameLst>
                                      </p:cBhvr>
                                      <p:tavLst>
                                        <p:tav tm="0">
                                          <p:val>
                                            <p:strVal val="#ppt_x"/>
                                          </p:val>
                                        </p:tav>
                                        <p:tav tm="100000">
                                          <p:val>
                                            <p:strVal val="#ppt_x"/>
                                          </p:val>
                                        </p:tav>
                                      </p:tavLst>
                                    </p:anim>
                                    <p:anim calcmode="lin" valueType="num">
                                      <p:cBhvr>
                                        <p:cTn dur="1000" fill="hold" id="114"/>
                                        <p:tgtEl>
                                          <p:spTgt spid="24"/>
                                        </p:tgtEl>
                                        <p:attrNameLst>
                                          <p:attrName>ppt_y</p:attrName>
                                        </p:attrNameLst>
                                      </p:cBhvr>
                                      <p:tavLst>
                                        <p:tav tm="0">
                                          <p:val>
                                            <p:strVal val="#ppt_y-.1"/>
                                          </p:val>
                                        </p:tav>
                                        <p:tav tm="100000">
                                          <p:val>
                                            <p:strVal val="#ppt_y"/>
                                          </p:val>
                                        </p:tav>
                                      </p:tavLst>
                                    </p:anim>
                                  </p:childTnLst>
                                </p:cTn>
                              </p:par>
                              <p:par>
                                <p:cTn fill="hold" grpId="0" id="115" nodeType="withEffect" presetClass="entr" presetID="47" presetSubtype="0">
                                  <p:stCondLst>
                                    <p:cond delay="0"/>
                                  </p:stCondLst>
                                  <p:childTnLst>
                                    <p:set>
                                      <p:cBhvr>
                                        <p:cTn dur="1" fill="hold" id="116">
                                          <p:stCondLst>
                                            <p:cond delay="0"/>
                                          </p:stCondLst>
                                        </p:cTn>
                                        <p:tgtEl>
                                          <p:spTgt spid="29"/>
                                        </p:tgtEl>
                                        <p:attrNameLst>
                                          <p:attrName>style.visibility</p:attrName>
                                        </p:attrNameLst>
                                      </p:cBhvr>
                                      <p:to>
                                        <p:strVal val="visible"/>
                                      </p:to>
                                    </p:set>
                                    <p:animEffect filter="fade" transition="in">
                                      <p:cBhvr>
                                        <p:cTn dur="1000" id="117"/>
                                        <p:tgtEl>
                                          <p:spTgt spid="29"/>
                                        </p:tgtEl>
                                      </p:cBhvr>
                                    </p:animEffect>
                                    <p:anim calcmode="lin" valueType="num">
                                      <p:cBhvr>
                                        <p:cTn dur="1000" fill="hold" id="118"/>
                                        <p:tgtEl>
                                          <p:spTgt spid="29"/>
                                        </p:tgtEl>
                                        <p:attrNameLst>
                                          <p:attrName>ppt_x</p:attrName>
                                        </p:attrNameLst>
                                      </p:cBhvr>
                                      <p:tavLst>
                                        <p:tav tm="0">
                                          <p:val>
                                            <p:strVal val="#ppt_x"/>
                                          </p:val>
                                        </p:tav>
                                        <p:tav tm="100000">
                                          <p:val>
                                            <p:strVal val="#ppt_x"/>
                                          </p:val>
                                        </p:tav>
                                      </p:tavLst>
                                    </p:anim>
                                    <p:anim calcmode="lin" valueType="num">
                                      <p:cBhvr>
                                        <p:cTn dur="1000" fill="hold" id="119"/>
                                        <p:tgtEl>
                                          <p:spTgt spid="29"/>
                                        </p:tgtEl>
                                        <p:attrNameLst>
                                          <p:attrName>ppt_y</p:attrName>
                                        </p:attrNameLst>
                                      </p:cBhvr>
                                      <p:tavLst>
                                        <p:tav tm="0">
                                          <p:val>
                                            <p:strVal val="#ppt_y-.1"/>
                                          </p:val>
                                        </p:tav>
                                        <p:tav tm="100000">
                                          <p:val>
                                            <p:strVal val="#ppt_y"/>
                                          </p:val>
                                        </p:tav>
                                      </p:tavLst>
                                    </p:anim>
                                  </p:childTnLst>
                                </p:cTn>
                              </p:par>
                              <p:par>
                                <p:cTn fill="hold" grpId="0" id="120" nodeType="withEffect" presetClass="entr" presetID="47" presetSubtype="0">
                                  <p:stCondLst>
                                    <p:cond delay="0"/>
                                  </p:stCondLst>
                                  <p:childTnLst>
                                    <p:set>
                                      <p:cBhvr>
                                        <p:cTn dur="1" fill="hold" id="121">
                                          <p:stCondLst>
                                            <p:cond delay="0"/>
                                          </p:stCondLst>
                                        </p:cTn>
                                        <p:tgtEl>
                                          <p:spTgt spid="31"/>
                                        </p:tgtEl>
                                        <p:attrNameLst>
                                          <p:attrName>style.visibility</p:attrName>
                                        </p:attrNameLst>
                                      </p:cBhvr>
                                      <p:to>
                                        <p:strVal val="visible"/>
                                      </p:to>
                                    </p:set>
                                    <p:animEffect filter="fade" transition="in">
                                      <p:cBhvr>
                                        <p:cTn dur="1000" id="122"/>
                                        <p:tgtEl>
                                          <p:spTgt spid="31"/>
                                        </p:tgtEl>
                                      </p:cBhvr>
                                    </p:animEffect>
                                    <p:anim calcmode="lin" valueType="num">
                                      <p:cBhvr>
                                        <p:cTn dur="1000" fill="hold" id="123"/>
                                        <p:tgtEl>
                                          <p:spTgt spid="31"/>
                                        </p:tgtEl>
                                        <p:attrNameLst>
                                          <p:attrName>ppt_x</p:attrName>
                                        </p:attrNameLst>
                                      </p:cBhvr>
                                      <p:tavLst>
                                        <p:tav tm="0">
                                          <p:val>
                                            <p:strVal val="#ppt_x"/>
                                          </p:val>
                                        </p:tav>
                                        <p:tav tm="100000">
                                          <p:val>
                                            <p:strVal val="#ppt_x"/>
                                          </p:val>
                                        </p:tav>
                                      </p:tavLst>
                                    </p:anim>
                                    <p:anim calcmode="lin" valueType="num">
                                      <p:cBhvr>
                                        <p:cTn dur="1000" fill="hold" id="124"/>
                                        <p:tgtEl>
                                          <p:spTgt spid="31"/>
                                        </p:tgtEl>
                                        <p:attrNameLst>
                                          <p:attrName>ppt_y</p:attrName>
                                        </p:attrNameLst>
                                      </p:cBhvr>
                                      <p:tavLst>
                                        <p:tav tm="0">
                                          <p:val>
                                            <p:strVal val="#ppt_y-.1"/>
                                          </p:val>
                                        </p:tav>
                                        <p:tav tm="100000">
                                          <p:val>
                                            <p:strVal val="#ppt_y"/>
                                          </p:val>
                                        </p:tav>
                                      </p:tavLst>
                                    </p:anim>
                                  </p:childTnLst>
                                </p:cTn>
                              </p:par>
                              <p:par>
                                <p:cTn fill="hold" grpId="0" id="125" nodeType="withEffect" presetClass="entr" presetID="47" presetSubtype="0">
                                  <p:stCondLst>
                                    <p:cond delay="0"/>
                                  </p:stCondLst>
                                  <p:childTnLst>
                                    <p:set>
                                      <p:cBhvr>
                                        <p:cTn dur="1" fill="hold" id="126">
                                          <p:stCondLst>
                                            <p:cond delay="0"/>
                                          </p:stCondLst>
                                        </p:cTn>
                                        <p:tgtEl>
                                          <p:spTgt spid="57"/>
                                        </p:tgtEl>
                                        <p:attrNameLst>
                                          <p:attrName>style.visibility</p:attrName>
                                        </p:attrNameLst>
                                      </p:cBhvr>
                                      <p:to>
                                        <p:strVal val="visible"/>
                                      </p:to>
                                    </p:set>
                                    <p:animEffect filter="fade" transition="in">
                                      <p:cBhvr>
                                        <p:cTn dur="1000" id="127"/>
                                        <p:tgtEl>
                                          <p:spTgt spid="57"/>
                                        </p:tgtEl>
                                      </p:cBhvr>
                                    </p:animEffect>
                                    <p:anim calcmode="lin" valueType="num">
                                      <p:cBhvr>
                                        <p:cTn dur="1000" fill="hold" id="128"/>
                                        <p:tgtEl>
                                          <p:spTgt spid="57"/>
                                        </p:tgtEl>
                                        <p:attrNameLst>
                                          <p:attrName>ppt_x</p:attrName>
                                        </p:attrNameLst>
                                      </p:cBhvr>
                                      <p:tavLst>
                                        <p:tav tm="0">
                                          <p:val>
                                            <p:strVal val="#ppt_x"/>
                                          </p:val>
                                        </p:tav>
                                        <p:tav tm="100000">
                                          <p:val>
                                            <p:strVal val="#ppt_x"/>
                                          </p:val>
                                        </p:tav>
                                      </p:tavLst>
                                    </p:anim>
                                    <p:anim calcmode="lin" valueType="num">
                                      <p:cBhvr>
                                        <p:cTn dur="1000" fill="hold" id="129"/>
                                        <p:tgtEl>
                                          <p:spTgt spid="57"/>
                                        </p:tgtEl>
                                        <p:attrNameLst>
                                          <p:attrName>ppt_y</p:attrName>
                                        </p:attrNameLst>
                                      </p:cBhvr>
                                      <p:tavLst>
                                        <p:tav tm="0">
                                          <p:val>
                                            <p:strVal val="#ppt_y-.1"/>
                                          </p:val>
                                        </p:tav>
                                        <p:tav tm="100000">
                                          <p:val>
                                            <p:strVal val="#ppt_y"/>
                                          </p:val>
                                        </p:tav>
                                      </p:tavLst>
                                    </p:anim>
                                  </p:childTnLst>
                                </p:cTn>
                              </p:par>
                              <p:par>
                                <p:cTn fill="hold" grpId="0" id="130" nodeType="withEffect" presetClass="entr" presetID="47" presetSubtype="0">
                                  <p:stCondLst>
                                    <p:cond delay="0"/>
                                  </p:stCondLst>
                                  <p:childTnLst>
                                    <p:set>
                                      <p:cBhvr>
                                        <p:cTn dur="1" fill="hold" id="131">
                                          <p:stCondLst>
                                            <p:cond delay="0"/>
                                          </p:stCondLst>
                                        </p:cTn>
                                        <p:tgtEl>
                                          <p:spTgt spid="58"/>
                                        </p:tgtEl>
                                        <p:attrNameLst>
                                          <p:attrName>style.visibility</p:attrName>
                                        </p:attrNameLst>
                                      </p:cBhvr>
                                      <p:to>
                                        <p:strVal val="visible"/>
                                      </p:to>
                                    </p:set>
                                    <p:animEffect filter="fade" transition="in">
                                      <p:cBhvr>
                                        <p:cTn dur="1000" id="132"/>
                                        <p:tgtEl>
                                          <p:spTgt spid="58"/>
                                        </p:tgtEl>
                                      </p:cBhvr>
                                    </p:animEffect>
                                    <p:anim calcmode="lin" valueType="num">
                                      <p:cBhvr>
                                        <p:cTn dur="1000" fill="hold" id="133"/>
                                        <p:tgtEl>
                                          <p:spTgt spid="58"/>
                                        </p:tgtEl>
                                        <p:attrNameLst>
                                          <p:attrName>ppt_x</p:attrName>
                                        </p:attrNameLst>
                                      </p:cBhvr>
                                      <p:tavLst>
                                        <p:tav tm="0">
                                          <p:val>
                                            <p:strVal val="#ppt_x"/>
                                          </p:val>
                                        </p:tav>
                                        <p:tav tm="100000">
                                          <p:val>
                                            <p:strVal val="#ppt_x"/>
                                          </p:val>
                                        </p:tav>
                                      </p:tavLst>
                                    </p:anim>
                                    <p:anim calcmode="lin" valueType="num">
                                      <p:cBhvr>
                                        <p:cTn dur="1000" fill="hold" id="134"/>
                                        <p:tgtEl>
                                          <p:spTgt spid="58"/>
                                        </p:tgtEl>
                                        <p:attrNameLst>
                                          <p:attrName>ppt_y</p:attrName>
                                        </p:attrNameLst>
                                      </p:cBhvr>
                                      <p:tavLst>
                                        <p:tav tm="0">
                                          <p:val>
                                            <p:strVal val="#ppt_y-.1"/>
                                          </p:val>
                                        </p:tav>
                                        <p:tav tm="100000">
                                          <p:val>
                                            <p:strVal val="#ppt_y"/>
                                          </p:val>
                                        </p:tav>
                                      </p:tavLst>
                                    </p:anim>
                                  </p:childTnLst>
                                </p:cTn>
                              </p:par>
                              <p:par>
                                <p:cTn fill="hold" grpId="0" id="135" nodeType="withEffect" presetClass="entr" presetID="47" presetSubtype="0">
                                  <p:stCondLst>
                                    <p:cond delay="0"/>
                                  </p:stCondLst>
                                  <p:childTnLst>
                                    <p:set>
                                      <p:cBhvr>
                                        <p:cTn dur="1" fill="hold" id="136">
                                          <p:stCondLst>
                                            <p:cond delay="0"/>
                                          </p:stCondLst>
                                        </p:cTn>
                                        <p:tgtEl>
                                          <p:spTgt spid="59"/>
                                        </p:tgtEl>
                                        <p:attrNameLst>
                                          <p:attrName>style.visibility</p:attrName>
                                        </p:attrNameLst>
                                      </p:cBhvr>
                                      <p:to>
                                        <p:strVal val="visible"/>
                                      </p:to>
                                    </p:set>
                                    <p:animEffect filter="fade" transition="in">
                                      <p:cBhvr>
                                        <p:cTn dur="1000" id="137"/>
                                        <p:tgtEl>
                                          <p:spTgt spid="59"/>
                                        </p:tgtEl>
                                      </p:cBhvr>
                                    </p:animEffect>
                                    <p:anim calcmode="lin" valueType="num">
                                      <p:cBhvr>
                                        <p:cTn dur="1000" fill="hold" id="138"/>
                                        <p:tgtEl>
                                          <p:spTgt spid="59"/>
                                        </p:tgtEl>
                                        <p:attrNameLst>
                                          <p:attrName>ppt_x</p:attrName>
                                        </p:attrNameLst>
                                      </p:cBhvr>
                                      <p:tavLst>
                                        <p:tav tm="0">
                                          <p:val>
                                            <p:strVal val="#ppt_x"/>
                                          </p:val>
                                        </p:tav>
                                        <p:tav tm="100000">
                                          <p:val>
                                            <p:strVal val="#ppt_x"/>
                                          </p:val>
                                        </p:tav>
                                      </p:tavLst>
                                    </p:anim>
                                    <p:anim calcmode="lin" valueType="num">
                                      <p:cBhvr>
                                        <p:cTn dur="1000" fill="hold" id="139"/>
                                        <p:tgtEl>
                                          <p:spTgt spid="59"/>
                                        </p:tgtEl>
                                        <p:attrNameLst>
                                          <p:attrName>ppt_y</p:attrName>
                                        </p:attrNameLst>
                                      </p:cBhvr>
                                      <p:tavLst>
                                        <p:tav tm="0">
                                          <p:val>
                                            <p:strVal val="#ppt_y-.1"/>
                                          </p:val>
                                        </p:tav>
                                        <p:tav tm="100000">
                                          <p:val>
                                            <p:strVal val="#ppt_y"/>
                                          </p:val>
                                        </p:tav>
                                      </p:tavLst>
                                    </p:anim>
                                  </p:childTnLst>
                                </p:cTn>
                              </p:par>
                              <p:par>
                                <p:cTn fill="hold" id="140" nodeType="withEffect" presetClass="entr" presetID="47" presetSubtype="0">
                                  <p:stCondLst>
                                    <p:cond delay="0"/>
                                  </p:stCondLst>
                                  <p:childTnLst>
                                    <p:set>
                                      <p:cBhvr>
                                        <p:cTn dur="1" fill="hold" id="141">
                                          <p:stCondLst>
                                            <p:cond delay="0"/>
                                          </p:stCondLst>
                                        </p:cTn>
                                        <p:tgtEl>
                                          <p:spTgt spid="30"/>
                                        </p:tgtEl>
                                        <p:attrNameLst>
                                          <p:attrName>style.visibility</p:attrName>
                                        </p:attrNameLst>
                                      </p:cBhvr>
                                      <p:to>
                                        <p:strVal val="visible"/>
                                      </p:to>
                                    </p:set>
                                    <p:animEffect filter="fade" transition="in">
                                      <p:cBhvr>
                                        <p:cTn dur="1000" id="142"/>
                                        <p:tgtEl>
                                          <p:spTgt spid="30"/>
                                        </p:tgtEl>
                                      </p:cBhvr>
                                    </p:animEffect>
                                    <p:anim calcmode="lin" valueType="num">
                                      <p:cBhvr>
                                        <p:cTn dur="1000" fill="hold" id="143"/>
                                        <p:tgtEl>
                                          <p:spTgt spid="30"/>
                                        </p:tgtEl>
                                        <p:attrNameLst>
                                          <p:attrName>ppt_x</p:attrName>
                                        </p:attrNameLst>
                                      </p:cBhvr>
                                      <p:tavLst>
                                        <p:tav tm="0">
                                          <p:val>
                                            <p:strVal val="#ppt_x"/>
                                          </p:val>
                                        </p:tav>
                                        <p:tav tm="100000">
                                          <p:val>
                                            <p:strVal val="#ppt_x"/>
                                          </p:val>
                                        </p:tav>
                                      </p:tavLst>
                                    </p:anim>
                                    <p:anim calcmode="lin" valueType="num">
                                      <p:cBhvr>
                                        <p:cTn dur="1000" fill="hold" id="144"/>
                                        <p:tgtEl>
                                          <p:spTgt spid="30"/>
                                        </p:tgtEl>
                                        <p:attrNameLst>
                                          <p:attrName>ppt_y</p:attrName>
                                        </p:attrNameLst>
                                      </p:cBhvr>
                                      <p:tavLst>
                                        <p:tav tm="0">
                                          <p:val>
                                            <p:strVal val="#ppt_y-.1"/>
                                          </p:val>
                                        </p:tav>
                                        <p:tav tm="100000">
                                          <p:val>
                                            <p:strVal val="#ppt_y"/>
                                          </p:val>
                                        </p:tav>
                                      </p:tavLst>
                                    </p:anim>
                                  </p:childTnLst>
                                </p:cTn>
                              </p:par>
                              <p:par>
                                <p:cTn fill="hold" id="145" nodeType="withEffect" presetClass="entr" presetID="47" presetSubtype="0">
                                  <p:stCondLst>
                                    <p:cond delay="0"/>
                                  </p:stCondLst>
                                  <p:childTnLst>
                                    <p:set>
                                      <p:cBhvr>
                                        <p:cTn dur="1" fill="hold" id="146">
                                          <p:stCondLst>
                                            <p:cond delay="0"/>
                                          </p:stCondLst>
                                        </p:cTn>
                                        <p:tgtEl>
                                          <p:spTgt spid="25"/>
                                        </p:tgtEl>
                                        <p:attrNameLst>
                                          <p:attrName>style.visibility</p:attrName>
                                        </p:attrNameLst>
                                      </p:cBhvr>
                                      <p:to>
                                        <p:strVal val="visible"/>
                                      </p:to>
                                    </p:set>
                                    <p:animEffect filter="fade" transition="in">
                                      <p:cBhvr>
                                        <p:cTn dur="1000" id="147"/>
                                        <p:tgtEl>
                                          <p:spTgt spid="25"/>
                                        </p:tgtEl>
                                      </p:cBhvr>
                                    </p:animEffect>
                                    <p:anim calcmode="lin" valueType="num">
                                      <p:cBhvr>
                                        <p:cTn dur="1000" fill="hold" id="148"/>
                                        <p:tgtEl>
                                          <p:spTgt spid="25"/>
                                        </p:tgtEl>
                                        <p:attrNameLst>
                                          <p:attrName>ppt_x</p:attrName>
                                        </p:attrNameLst>
                                      </p:cBhvr>
                                      <p:tavLst>
                                        <p:tav tm="0">
                                          <p:val>
                                            <p:strVal val="#ppt_x"/>
                                          </p:val>
                                        </p:tav>
                                        <p:tav tm="100000">
                                          <p:val>
                                            <p:strVal val="#ppt_x"/>
                                          </p:val>
                                        </p:tav>
                                      </p:tavLst>
                                    </p:anim>
                                    <p:anim calcmode="lin" valueType="num">
                                      <p:cBhvr>
                                        <p:cTn dur="1000" fill="hold" id="149"/>
                                        <p:tgtEl>
                                          <p:spTgt spid="25"/>
                                        </p:tgtEl>
                                        <p:attrNameLst>
                                          <p:attrName>ppt_y</p:attrName>
                                        </p:attrNameLst>
                                      </p:cBhvr>
                                      <p:tavLst>
                                        <p:tav tm="0">
                                          <p:val>
                                            <p:strVal val="#ppt_y-.1"/>
                                          </p:val>
                                        </p:tav>
                                        <p:tav tm="100000">
                                          <p:val>
                                            <p:strVal val="#ppt_y"/>
                                          </p:val>
                                        </p:tav>
                                      </p:tavLst>
                                    </p:anim>
                                  </p:childTnLst>
                                </p:cTn>
                              </p:par>
                              <p:par>
                                <p:cTn fill="hold" id="150" nodeType="withEffect" presetClass="entr" presetID="47" presetSubtype="0">
                                  <p:stCondLst>
                                    <p:cond delay="0"/>
                                  </p:stCondLst>
                                  <p:childTnLst>
                                    <p:set>
                                      <p:cBhvr>
                                        <p:cTn dur="1" fill="hold" id="151">
                                          <p:stCondLst>
                                            <p:cond delay="0"/>
                                          </p:stCondLst>
                                        </p:cTn>
                                        <p:tgtEl>
                                          <p:spTgt spid="23"/>
                                        </p:tgtEl>
                                        <p:attrNameLst>
                                          <p:attrName>style.visibility</p:attrName>
                                        </p:attrNameLst>
                                      </p:cBhvr>
                                      <p:to>
                                        <p:strVal val="visible"/>
                                      </p:to>
                                    </p:set>
                                    <p:animEffect filter="fade" transition="in">
                                      <p:cBhvr>
                                        <p:cTn dur="1000" id="152"/>
                                        <p:tgtEl>
                                          <p:spTgt spid="23"/>
                                        </p:tgtEl>
                                      </p:cBhvr>
                                    </p:animEffect>
                                    <p:anim calcmode="lin" valueType="num">
                                      <p:cBhvr>
                                        <p:cTn dur="1000" fill="hold" id="153"/>
                                        <p:tgtEl>
                                          <p:spTgt spid="23"/>
                                        </p:tgtEl>
                                        <p:attrNameLst>
                                          <p:attrName>ppt_x</p:attrName>
                                        </p:attrNameLst>
                                      </p:cBhvr>
                                      <p:tavLst>
                                        <p:tav tm="0">
                                          <p:val>
                                            <p:strVal val="#ppt_x"/>
                                          </p:val>
                                        </p:tav>
                                        <p:tav tm="100000">
                                          <p:val>
                                            <p:strVal val="#ppt_x"/>
                                          </p:val>
                                        </p:tav>
                                      </p:tavLst>
                                    </p:anim>
                                    <p:anim calcmode="lin" valueType="num">
                                      <p:cBhvr>
                                        <p:cTn dur="1000" fill="hold" id="154"/>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20"/>
      <p:bldP grpId="0" spid="22"/>
      <p:bldP grpId="0" spid="24"/>
      <p:bldP grpId="0" spid="29"/>
      <p:bldP grpId="0" spid="31"/>
      <p:bldP grpId="0" spid="53"/>
      <p:bldP grpId="0" spid="54"/>
      <p:bldP grpId="0" spid="55"/>
      <p:bldP grpId="0" spid="56"/>
      <p:bldP grpId="0" spid="57"/>
      <p:bldP grpId="0" spid="58"/>
      <p:bldP grpId="0" spid="5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0" name="Freeform 239"/>
          <p:cNvSpPr>
            <a:spLocks noChangeArrowheads="1" noEditPoints="1"/>
          </p:cNvSpPr>
          <p:nvPr/>
        </p:nvSpPr>
        <p:spPr bwMode="auto">
          <a:xfrm>
            <a:off x="1993155" y="2057400"/>
            <a:ext cx="1738313" cy="1738313"/>
          </a:xfrm>
          <a:custGeom>
            <a:gdLst>
              <a:gd fmla="*/ 2147483646 w 2116" name="T0"/>
              <a:gd fmla="*/ 1262169863 h 2116" name="T1"/>
              <a:gd fmla="*/ 2147483646 w 2116" name="T2"/>
              <a:gd fmla="*/ 1059407178 h 2116" name="T3"/>
              <a:gd fmla="*/ 2147483646 w 2116" name="T4"/>
              <a:gd fmla="*/ 782257393 h 2116" name="T5"/>
              <a:gd fmla="*/ 2147483646 w 2116" name="T6"/>
              <a:gd fmla="*/ 683875654 h 2116" name="T7"/>
              <a:gd fmla="*/ 2147483646 w 2116" name="T8"/>
              <a:gd fmla="*/ 365933012 h 2116" name="T9"/>
              <a:gd fmla="*/ 1857261195 w 2116" name="T10"/>
              <a:gd fmla="*/ 385130037 h 2116" name="T11"/>
              <a:gd fmla="*/ 1756479555 w 2116" name="T12"/>
              <a:gd fmla="*/ 95982932 h 2116" name="T13"/>
              <a:gd fmla="*/ 1480530267 w 2116" name="T14"/>
              <a:gd fmla="*/ 229158320 h 2116" name="T15"/>
              <a:gd fmla="*/ 1262169863 w 2116" name="T16"/>
              <a:gd fmla="*/ 0 h 2116" name="T17"/>
              <a:gd fmla="*/ 1060606582 w 2116" name="T18"/>
              <a:gd fmla="*/ 229158320 h 2116" name="T19"/>
              <a:gd fmla="*/ 783456796 w 2116" name="T20"/>
              <a:gd fmla="*/ 93583030 h 2116" name="T21"/>
              <a:gd fmla="*/ 683875654 w 2116" name="T22"/>
              <a:gd fmla="*/ 385130037 h 2116" name="T23"/>
              <a:gd fmla="*/ 365933012 w 2116" name="T24"/>
              <a:gd fmla="*/ 376730928 h 2116" name="T25"/>
              <a:gd fmla="*/ 386329440 w 2116" name="T26"/>
              <a:gd fmla="*/ 681475752 h 2116" name="T27"/>
              <a:gd fmla="*/ 97182336 w 2116" name="T28"/>
              <a:gd fmla="*/ 782257393 h 2116" name="T29"/>
              <a:gd fmla="*/ 230357723 w 2116" name="T30"/>
              <a:gd fmla="*/ 1058206680 h 2116" name="T31"/>
              <a:gd fmla="*/ 0 w 2116" name="T32"/>
              <a:gd fmla="*/ 1276567084 h 2116" name="T33"/>
              <a:gd fmla="*/ 229158320 w 2116" name="T34"/>
              <a:gd fmla="*/ 1479329769 h 2116" name="T35"/>
              <a:gd fmla="*/ 93583030 w 2116" name="T36"/>
              <a:gd fmla="*/ 1755280151 h 2116" name="T37"/>
              <a:gd fmla="*/ 385130037 w 2116" name="T38"/>
              <a:gd fmla="*/ 1854861293 h 2116" name="T39"/>
              <a:gd fmla="*/ 376730928 w 2116" name="T40"/>
              <a:gd fmla="*/ 2147483646 h 2116" name="T41"/>
              <a:gd fmla="*/ 682675155 w 2116" name="T42"/>
              <a:gd fmla="*/ 2147483646 h 2116" name="T43"/>
              <a:gd fmla="*/ 783456796 w 2116" name="T44"/>
              <a:gd fmla="*/ 2147483646 h 2116" name="T45"/>
              <a:gd fmla="*/ 1058206680 w 2116" name="T46"/>
              <a:gd fmla="*/ 2147483646 h 2116" name="T47"/>
              <a:gd fmla="*/ 1276567084 w 2116" name="T48"/>
              <a:gd fmla="*/ 2147483646 h 2116" name="T49"/>
              <a:gd fmla="*/ 1479329769 w 2116" name="T50"/>
              <a:gd fmla="*/ 2147483646 h 2116" name="T51"/>
              <a:gd fmla="*/ 1756479555 w 2116" name="T52"/>
              <a:gd fmla="*/ 2147483646 h 2116" name="T53"/>
              <a:gd fmla="*/ 1854861293 w 2116" name="T54"/>
              <a:gd fmla="*/ 2147483646 h 2116" name="T55"/>
              <a:gd fmla="*/ 2147483646 w 2116" name="T56"/>
              <a:gd fmla="*/ 2147483646 h 2116" name="T57"/>
              <a:gd fmla="*/ 2147483646 w 2116" name="T58"/>
              <a:gd fmla="*/ 1856061792 h 2116" name="T59"/>
              <a:gd fmla="*/ 2147483646 w 2116" name="T60"/>
              <a:gd fmla="*/ 1755280151 h 2116" name="T61"/>
              <a:gd fmla="*/ 2147483646 w 2116" name="T62"/>
              <a:gd fmla="*/ 1480530267 h 2116" name="T63"/>
              <a:gd fmla="*/ 1629302279 w 2116" name="T64"/>
              <a:gd fmla="*/ 2002434997 h 2116" name="T65"/>
              <a:gd fmla="*/ 910634072 w 2116" name="T66"/>
              <a:gd fmla="*/ 536301950 h 2116" name="T67"/>
              <a:gd fmla="*/ 1629302279 w 2116" name="T68"/>
              <a:gd fmla="*/ 2002434997 h 211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116" name="T105"/>
              <a:gd fmla="*/ 0 h 2116" name="T106"/>
              <a:gd fmla="*/ 2116 w 2116" name="T107"/>
              <a:gd fmla="*/ 2116 h 2116"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116" w="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404040"/>
          </a:solidFill>
          <a:ln>
            <a:noFill/>
          </a:ln>
          <a:effectLst/>
          <a:extLst/>
        </p:spPr>
        <p:txBody>
          <a:bodyPr anchor="t" anchorCtr="0" bIns="34290" compatLnSpc="1" lIns="68580" numCol="1" rIns="68580" tIns="34290" vert="horz" wrap="square">
            <a:prstTxWarp prst="textNoShape">
              <a:avLst/>
            </a:prstTxWarp>
          </a:bodyPr>
          <a:lstStyle/>
          <a:p>
            <a:endParaRPr altLang="en-US" lang="zh-CN">
              <a:latin charset="-122" pitchFamily="34" typeface="微软雅黑"/>
              <a:ea charset="-122" pitchFamily="34" typeface="微软雅黑"/>
            </a:endParaRPr>
          </a:p>
        </p:txBody>
      </p:sp>
      <p:sp>
        <p:nvSpPr>
          <p:cNvPr id="151" name="Freeform 240"/>
          <p:cNvSpPr>
            <a:spLocks noChangeArrowheads="1" noEditPoints="1"/>
          </p:cNvSpPr>
          <p:nvPr/>
        </p:nvSpPr>
        <p:spPr bwMode="auto">
          <a:xfrm>
            <a:off x="664418" y="1357312"/>
            <a:ext cx="1510903" cy="1510904"/>
          </a:xfrm>
          <a:custGeom>
            <a:gdLst>
              <a:gd fmla="*/ 2147483646 w 1840" name="T0"/>
              <a:gd fmla="*/ 1155559799 h 1840" name="T1"/>
              <a:gd fmla="*/ 2016235029 w 1840" name="T2"/>
              <a:gd fmla="*/ 968560309 h 1840" name="T3"/>
              <a:gd fmla="*/ 2146895336 w 1840" name="T4"/>
              <a:gd fmla="*/ 736010363 h 1840" name="T5"/>
              <a:gd fmla="*/ 1891569068 w 1840" name="T6"/>
              <a:gd fmla="*/ 624529772 h 1840" name="T7"/>
              <a:gd fmla="*/ 1920338641 w 1840" name="T8"/>
              <a:gd fmla="*/ 360812515 h 1840" name="T9"/>
              <a:gd fmla="*/ 1653025871 w 1840" name="T10"/>
              <a:gd fmla="*/ 363210253 h 1840" name="T11"/>
              <a:gd fmla="*/ 1579903616 w 1840" name="T12"/>
              <a:gd fmla="*/ 107883984 h 1840" name="T13"/>
              <a:gd fmla="*/ 1322180704 w 1840" name="T14"/>
              <a:gd fmla="*/ 207376980 h 1840" name="T15"/>
              <a:gd fmla="*/ 1155559799 w 1840" name="T16"/>
              <a:gd fmla="*/ 0 h 1840" name="T17"/>
              <a:gd fmla="*/ 968560309 w 1840" name="T18"/>
              <a:gd fmla="*/ 190595002 h 1840" name="T19"/>
              <a:gd fmla="*/ 734811494 w 1840" name="T20"/>
              <a:gd fmla="*/ 58736921 h 1840" name="T21"/>
              <a:gd fmla="*/ 624529772 w 1840" name="T22"/>
              <a:gd fmla="*/ 314063190 h 1840" name="T23"/>
              <a:gd fmla="*/ 360812515 w 1840" name="T24"/>
              <a:gd fmla="*/ 286492485 h 1840" name="T25"/>
              <a:gd fmla="*/ 363210253 w 1840" name="T26"/>
              <a:gd fmla="*/ 552606386 h 1840" name="T27"/>
              <a:gd fmla="*/ 106685115 w 1840" name="T28"/>
              <a:gd fmla="*/ 625728641 h 1840" name="T29"/>
              <a:gd fmla="*/ 207376980 w 1840" name="T30"/>
              <a:gd fmla="*/ 883451553 h 1840" name="T31"/>
              <a:gd fmla="*/ 0 w 1840" name="T32"/>
              <a:gd fmla="*/ 1051271327 h 1840" name="T33"/>
              <a:gd fmla="*/ 190595002 w 1840" name="T34"/>
              <a:gd fmla="*/ 1237071948 h 1840" name="T35"/>
              <a:gd fmla="*/ 58736921 w 1840" name="T36"/>
              <a:gd fmla="*/ 1470820763 h 1840" name="T37"/>
              <a:gd fmla="*/ 314063190 w 1840" name="T38"/>
              <a:gd fmla="*/ 1582301354 h 1840" name="T39"/>
              <a:gd fmla="*/ 286492485 w 1840" name="T40"/>
              <a:gd fmla="*/ 1846018612 h 1840" name="T41"/>
              <a:gd fmla="*/ 552606386 w 1840" name="T42"/>
              <a:gd fmla="*/ 1843620874 h 1840" name="T43"/>
              <a:gd fmla="*/ 625728641 w 1840" name="T44"/>
              <a:gd fmla="*/ 2098947142 h 1840" name="T45"/>
              <a:gd fmla="*/ 883451553 w 1840" name="T46"/>
              <a:gd fmla="*/ 1999453052 h 1840" name="T47"/>
              <a:gd fmla="*/ 1050072458 w 1840" name="T48"/>
              <a:gd fmla="*/ 2147483646 h 1840" name="T49"/>
              <a:gd fmla="*/ 1237071948 w 1840" name="T50"/>
              <a:gd fmla="*/ 2016235029 h 1840" name="T51"/>
              <a:gd fmla="*/ 1470820763 w 1840" name="T52"/>
              <a:gd fmla="*/ 2146895336 h 1840" name="T53"/>
              <a:gd fmla="*/ 1581102485 w 1840" name="T54"/>
              <a:gd fmla="*/ 1892767937 h 1840" name="T55"/>
              <a:gd fmla="*/ 1846018612 w 1840" name="T56"/>
              <a:gd fmla="*/ 1920338641 h 1840" name="T57"/>
              <a:gd fmla="*/ 1843620874 w 1840" name="T58"/>
              <a:gd fmla="*/ 1654223646 h 1840" name="T59"/>
              <a:gd fmla="*/ 2098947142 w 1840" name="T60"/>
              <a:gd fmla="*/ 1579903616 h 1840" name="T61"/>
              <a:gd fmla="*/ 1999453052 w 1840" name="T62"/>
              <a:gd fmla="*/ 1323379573 h 1840" name="T63"/>
              <a:gd fmla="*/ 1295808869 w 1840" name="T64"/>
              <a:gd fmla="*/ 1786082822 h 1840" name="T65"/>
              <a:gd fmla="*/ 909823388 w 1840" name="T66"/>
              <a:gd fmla="*/ 420748305 h 1840" name="T67"/>
              <a:gd fmla="*/ 1295808869 w 1840" name="T68"/>
              <a:gd fmla="*/ 1786082822 h 184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840" name="T105"/>
              <a:gd fmla="*/ 0 h 1840" name="T106"/>
              <a:gd fmla="*/ 1840 w 1840" name="T107"/>
              <a:gd fmla="*/ 1840 h 184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840" w="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C00000"/>
          </a:solidFill>
          <a:ln>
            <a:noFill/>
          </a:ln>
          <a:effectLst/>
          <a:extLst/>
        </p:spPr>
        <p:txBody>
          <a:bodyPr anchor="t" anchorCtr="0" bIns="34290" compatLnSpc="1" lIns="68580" numCol="1" rIns="68580" tIns="34290" vert="horz" wrap="square">
            <a:prstTxWarp prst="textNoShape">
              <a:avLst/>
            </a:prstTxWarp>
          </a:bodyPr>
          <a:lstStyle/>
          <a:p>
            <a:endParaRPr altLang="en-US" lang="zh-CN">
              <a:latin charset="-122" pitchFamily="34" typeface="微软雅黑"/>
              <a:ea charset="-122" pitchFamily="34" typeface="微软雅黑"/>
            </a:endParaRPr>
          </a:p>
        </p:txBody>
      </p:sp>
      <p:sp>
        <p:nvSpPr>
          <p:cNvPr id="152" name="Freeform 241"/>
          <p:cNvSpPr>
            <a:spLocks noChangeArrowheads="1" noEditPoints="1"/>
          </p:cNvSpPr>
          <p:nvPr/>
        </p:nvSpPr>
        <p:spPr bwMode="auto">
          <a:xfrm>
            <a:off x="2137221" y="923925"/>
            <a:ext cx="1095375" cy="1096566"/>
          </a:xfrm>
          <a:custGeom>
            <a:gdLst>
              <a:gd fmla="*/ 1597797940 w 1335" name="T0"/>
              <a:gd fmla="*/ 838420400 h 1335" name="T1"/>
              <a:gd fmla="*/ 1460159764 w 1335" name="T2"/>
              <a:gd fmla="*/ 702881009 h 1335" name="T3"/>
              <a:gd fmla="*/ 1555908393 w 1335" name="T4"/>
              <a:gd fmla="*/ 533758497 h 1335" name="T5"/>
              <a:gd fmla="*/ 1370396449 w 1335" name="T6"/>
              <a:gd fmla="*/ 453394036 h 1335" name="T7"/>
              <a:gd fmla="*/ 1390742800 w 1335" name="T8"/>
              <a:gd fmla="*/ 261481570 h 1335" name="T9"/>
              <a:gd fmla="*/ 1198048697 w 1335" name="T10"/>
              <a:gd fmla="*/ 262680811 h 1335" name="T11"/>
              <a:gd fmla="*/ 1144190708 w 1335" name="T12"/>
              <a:gd fmla="*/ 77964884 h 1335" name="T13"/>
              <a:gd fmla="*/ 958678764 w 1335" name="T14"/>
              <a:gd fmla="*/ 149932470 h 1335" name="T15"/>
              <a:gd fmla="*/ 836599562 w 1335" name="T16"/>
              <a:gd fmla="*/ 0 h 1335" name="T17"/>
              <a:gd fmla="*/ 701355074 w 1335" name="T18"/>
              <a:gd fmla="*/ 137937872 h 1335" name="T19"/>
              <a:gd fmla="*/ 532598949 w 1335" name="T20"/>
              <a:gd fmla="*/ 41981092 h 1335" name="T21"/>
              <a:gd fmla="*/ 452410388 w 1335" name="T22"/>
              <a:gd fmla="*/ 227896259 h 1335" name="T23"/>
              <a:gd fmla="*/ 260914222 w 1335" name="T24"/>
              <a:gd fmla="*/ 207505881 h 1335" name="T25"/>
              <a:gd fmla="*/ 263307911 w 1335" name="T26"/>
              <a:gd fmla="*/ 400618683 h 1335" name="T27"/>
              <a:gd fmla="*/ 77794873 w 1335" name="T28"/>
              <a:gd fmla="*/ 454594372 h 1335" name="T29"/>
              <a:gd fmla="*/ 149606618 w 1335" name="T30"/>
              <a:gd fmla="*/ 641708780 h 1335" name="T31"/>
              <a:gd fmla="*/ 0 w 1335" name="T32"/>
              <a:gd fmla="*/ 762853997 h 1335" name="T33"/>
              <a:gd fmla="*/ 137638176 w 1335" name="T34"/>
              <a:gd fmla="*/ 898393388 h 1335" name="T35"/>
              <a:gd fmla="*/ 41889547 w 1335" name="T36"/>
              <a:gd fmla="*/ 1067515899 h 1335" name="T37"/>
              <a:gd fmla="*/ 227401491 w 1335" name="T38"/>
              <a:gd fmla="*/ 1147880360 h 1335" name="T39"/>
              <a:gd fmla="*/ 207055140 w 1335" name="T40"/>
              <a:gd fmla="*/ 1339792827 h 1335" name="T41"/>
              <a:gd fmla="*/ 399749243 w 1335" name="T42"/>
              <a:gd fmla="*/ 1338593586 h 1335" name="T43"/>
              <a:gd fmla="*/ 453607232 w 1335" name="T44"/>
              <a:gd fmla="*/ 1523309513 h 1335" name="T45"/>
              <a:gd fmla="*/ 640316020 w 1335" name="T46"/>
              <a:gd fmla="*/ 1451341927 h 1335" name="T47"/>
              <a:gd fmla="*/ 761198378 w 1335" name="T48"/>
              <a:gd fmla="*/ 1601274397 h 1335" name="T49"/>
              <a:gd fmla="*/ 896442866 w 1335" name="T50"/>
              <a:gd fmla="*/ 1463336525 h 1335" name="T51"/>
              <a:gd fmla="*/ 1065198991 w 1335" name="T52"/>
              <a:gd fmla="*/ 1558094065 h 1335" name="T53"/>
              <a:gd fmla="*/ 1145387552 w 1335" name="T54"/>
              <a:gd fmla="*/ 1373378138 h 1335" name="T55"/>
              <a:gd fmla="*/ 1336883718 w 1335" name="T56"/>
              <a:gd fmla="*/ 1393768516 h 1335" name="T57"/>
              <a:gd fmla="*/ 1335686873 w 1335" name="T58"/>
              <a:gd fmla="*/ 1200655714 h 1335" name="T59"/>
              <a:gd fmla="*/ 1521199912 w 1335" name="T60"/>
              <a:gd fmla="*/ 1146680024 h 1335" name="T61"/>
              <a:gd fmla="*/ 1448191322 w 1335" name="T62"/>
              <a:gd fmla="*/ 960764857 h 1335" name="T63"/>
              <a:gd fmla="*/ 928757659 w 1335" name="T64"/>
              <a:gd fmla="*/ 1259429461 h 1335" name="T65"/>
              <a:gd fmla="*/ 670237125 w 1335" name="T66"/>
              <a:gd fmla="*/ 343044177 h 1335" name="T67"/>
              <a:gd fmla="*/ 928757659 w 1335" name="T68"/>
              <a:gd fmla="*/ 1259429461 h 133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335" name="T105"/>
              <a:gd fmla="*/ 0 h 1335" name="T106"/>
              <a:gd fmla="*/ 1335 w 1335" name="T107"/>
              <a:gd fmla="*/ 1335 h 133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335" w="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404040"/>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153" name="Freeform 242"/>
          <p:cNvSpPr>
            <a:spLocks noChangeArrowheads="1" noEditPoints="1"/>
          </p:cNvSpPr>
          <p:nvPr/>
        </p:nvSpPr>
        <p:spPr bwMode="auto">
          <a:xfrm>
            <a:off x="1752649" y="3614738"/>
            <a:ext cx="932259" cy="931069"/>
          </a:xfrm>
          <a:custGeom>
            <a:gdLst>
              <a:gd fmla="*/ 1214977973 w 1135" name="T0"/>
              <a:gd fmla="*/ 651949556 h 1134" name="T1"/>
              <a:gd fmla="*/ 1361302936 w 1135" name="T2"/>
              <a:gd fmla="*/ 565661760 h 1134" name="T3"/>
              <a:gd fmla="*/ 1327719709 w 1135" name="T4"/>
              <a:gd fmla="*/ 439825711 h 1134" name="T5"/>
              <a:gd fmla="*/ 1157407352 w 1135" name="T6"/>
              <a:gd fmla="*/ 438628075 h 1134" name="T7"/>
              <a:gd fmla="*/ 1038668493 w 1135" name="T8"/>
              <a:gd fmla="*/ 284029063 h 1134" name="T9"/>
              <a:gd fmla="*/ 1080646159 w 1135" name="T10"/>
              <a:gd fmla="*/ 118644761 h 1134" name="T11"/>
              <a:gd fmla="*/ 969103628 w 1135" name="T12"/>
              <a:gd fmla="*/ 53929735 h 1134" name="T13"/>
              <a:gd fmla="*/ 846766058 w 1135" name="T14"/>
              <a:gd fmla="*/ 172574496 h 1134" name="T15"/>
              <a:gd fmla="*/ 652466308 w 1135" name="T16"/>
              <a:gd fmla="*/ 147407724 h 1134" name="T17"/>
              <a:gd fmla="*/ 566110376 w 1135" name="T18"/>
              <a:gd fmla="*/ 0 h 1134" name="T19"/>
              <a:gd fmla="*/ 440174095 w 1135" name="T20"/>
              <a:gd fmla="*/ 33555696 h 1134" name="T21"/>
              <a:gd fmla="*/ 437775684 w 1135" name="T22"/>
              <a:gd fmla="*/ 203733826 h 1134" name="T23"/>
              <a:gd fmla="*/ 284254394 w 1135" name="T24"/>
              <a:gd fmla="*/ 322379681 h 1134" name="T25"/>
              <a:gd fmla="*/ 118738858 w 1135" name="T26"/>
              <a:gd fmla="*/ 280433966 h 1134" name="T27"/>
              <a:gd fmla="*/ 53971910 w 1135" name="T28"/>
              <a:gd fmla="*/ 391888534 h 1134" name="T29"/>
              <a:gd fmla="*/ 172711863 w 1135" name="T30"/>
              <a:gd fmla="*/ 514129486 h 1134" name="T31"/>
              <a:gd fmla="*/ 147524169 w 1135" name="T32"/>
              <a:gd fmla="*/ 707076927 h 1134" name="T33"/>
              <a:gd fmla="*/ 0 w 1135" name="T34"/>
              <a:gd fmla="*/ 794563452 h 1134" name="T35"/>
              <a:gd fmla="*/ 33583227 w 1135" name="T36"/>
              <a:gd fmla="*/ 919200771 h 1134" name="T37"/>
              <a:gd fmla="*/ 205094790 w 1135" name="T38"/>
              <a:gd fmla="*/ 921597137 h 1134" name="T39"/>
              <a:gd fmla="*/ 322634442 w 1135" name="T40"/>
              <a:gd fmla="*/ 1076195055 h 1134" name="T41"/>
              <a:gd fmla="*/ 280656777 w 1135" name="T42"/>
              <a:gd fmla="*/ 1241579357 h 1134" name="T43"/>
              <a:gd fmla="*/ 393398513 w 1135" name="T44"/>
              <a:gd fmla="*/ 1306295477 h 1134" name="T45"/>
              <a:gd fmla="*/ 514536877 w 1135" name="T46"/>
              <a:gd fmla="*/ 1187649622 h 1134" name="T47"/>
              <a:gd fmla="*/ 708836628 w 1135" name="T48"/>
              <a:gd fmla="*/ 1212817488 h 1134" name="T49"/>
              <a:gd fmla="*/ 796391765 w 1135" name="T50"/>
              <a:gd fmla="*/ 1359026482 h 1134" name="T51"/>
              <a:gd fmla="*/ 921128841 w 1135" name="T52"/>
              <a:gd fmla="*/ 1325470786 h 1134" name="T53"/>
              <a:gd fmla="*/ 923527251 w 1135" name="T54"/>
              <a:gd fmla="*/ 1155292656 h 1134" name="T55"/>
              <a:gd fmla="*/ 1078247748 w 1135" name="T56"/>
              <a:gd fmla="*/ 1036646801 h 1134" name="T57"/>
              <a:gd fmla="*/ 1242564078 w 1135" name="T58"/>
              <a:gd fmla="*/ 1078592516 h 1134" name="T59"/>
              <a:gd fmla="*/ 1307331026 w 1135" name="T60"/>
              <a:gd fmla="*/ 967137948 h 1134" name="T61"/>
              <a:gd fmla="*/ 1189790278 w 1135" name="T62"/>
              <a:gd fmla="*/ 844896996 h 1134" name="T63"/>
              <a:gd fmla="*/ 1214977973 w 1135" name="T64"/>
              <a:gd fmla="*/ 651949556 h 1134" name="T65"/>
              <a:gd fmla="*/ 711236134 w 1135" name="T66"/>
              <a:gd fmla="*/ 1053425744 h 1134" name="T67"/>
              <a:gd fmla="*/ 307042582 w 1135" name="T68"/>
              <a:gd fmla="*/ 710673118 h 1134" name="T69"/>
              <a:gd fmla="*/ 651266007 w 1135" name="T70"/>
              <a:gd fmla="*/ 306799469 h 1134" name="T71"/>
              <a:gd fmla="*/ 1054260354 w 1135" name="T72"/>
              <a:gd fmla="*/ 649552095 h 1134" name="T73"/>
              <a:gd fmla="*/ 711236134 w 1135" name="T74"/>
              <a:gd fmla="*/ 1053425744 h 113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135" name="T114"/>
              <a:gd fmla="*/ 0 h 1134" name="T115"/>
              <a:gd fmla="*/ 1135 w 1135" name="T116"/>
              <a:gd fmla="*/ 1134 h 113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134" w="1135">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rgbClr val="C00000"/>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grpSp>
        <p:nvGrpSpPr>
          <p:cNvPr id="154" name="组合 10"/>
          <p:cNvGrpSpPr/>
          <p:nvPr/>
        </p:nvGrpSpPr>
        <p:grpSpPr>
          <a:xfrm>
            <a:off x="938262" y="3361135"/>
            <a:ext cx="960834" cy="1914525"/>
            <a:chExt cx="960900" cy="1913939"/>
          </a:xfrm>
          <a:solidFill>
            <a:srgbClr val="404040"/>
          </a:solidFill>
        </p:grpSpPr>
        <p:sp>
          <p:nvSpPr>
            <p:cNvPr id="155" name="Freeform 254"/>
            <p:cNvSpPr>
              <a:spLocks noChangeArrowheads="1"/>
            </p:cNvSpPr>
            <p:nvPr/>
          </p:nvSpPr>
          <p:spPr bwMode="auto">
            <a:xfrm>
              <a:off x="99379" y="0"/>
              <a:ext cx="478886" cy="229617"/>
            </a:xfrm>
            <a:custGeom>
              <a:gdLst>
                <a:gd fmla="*/ 340912396 w 651" name="T0"/>
                <a:gd fmla="*/ 146920401 h 313" name="T1"/>
                <a:gd fmla="*/ 318726219 w 651" name="T2"/>
                <a:gd fmla="*/ 146920401 h 313" name="T3"/>
                <a:gd fmla="*/ 164503594 w 651" name="T4"/>
                <a:gd fmla="*/ 0 h 313" name="T5"/>
                <a:gd fmla="*/ 10281704 w 651" name="T6"/>
                <a:gd fmla="*/ 145844209 h 313" name="T7"/>
                <a:gd fmla="*/ 0 w 651" name="T8"/>
                <a:gd fmla="*/ 157145326 h 313" name="T9"/>
                <a:gd fmla="*/ 11363796 w 651" name="T10"/>
                <a:gd fmla="*/ 168447178 h 313" name="T11"/>
                <a:gd fmla="*/ 340912396 w 651" name="T12"/>
                <a:gd fmla="*/ 168447178 h 313" name="T13"/>
                <a:gd fmla="*/ 352276192 w 651" name="T14"/>
                <a:gd fmla="*/ 157683789 h 313" name="T15"/>
                <a:gd fmla="*/ 340912396 w 651" name="T16"/>
                <a:gd fmla="*/ 146920401 h 31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51" name="T27"/>
                <a:gd fmla="*/ 0 h 313" name="T28"/>
                <a:gd fmla="*/ 651 w 651" name="T29"/>
                <a:gd fmla="*/ 313 h 31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3" w="651">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156" name="Freeform 255"/>
            <p:cNvSpPr>
              <a:spLocks noChangeArrowheads="1"/>
            </p:cNvSpPr>
            <p:nvPr/>
          </p:nvSpPr>
          <p:spPr bwMode="auto">
            <a:xfrm>
              <a:off x="0" y="71987"/>
              <a:ext cx="960900" cy="1841952"/>
            </a:xfrm>
            <a:custGeom>
              <a:gdLst>
                <a:gd fmla="*/ 348206783 w 1488" name="T0"/>
                <a:gd fmla="*/ 298653736 h 2854" name="T1"/>
                <a:gd fmla="*/ 354878839 w 1488" name="T2"/>
                <a:gd fmla="*/ 294904647 h 2854" name="T3"/>
                <a:gd fmla="*/ 520850421 w 1488" name="T4"/>
                <a:gd fmla="*/ 28324368 h 2854" name="T5"/>
                <a:gd fmla="*/ 590908942 w 1488" name="T6"/>
                <a:gd fmla="*/ 14995064 h 2854" name="T7"/>
                <a:gd fmla="*/ 605087383 w 1488" name="T8"/>
                <a:gd fmla="*/ 82889776 h 2854" name="T9"/>
                <a:gd fmla="*/ 371142459 w 1488" name="T10"/>
                <a:gd fmla="*/ 447355541 h 2854" name="T11"/>
                <a:gd fmla="*/ 369891610 w 1488" name="T12"/>
                <a:gd fmla="*/ 451937832 h 2854" name="T13"/>
                <a:gd fmla="*/ 369891610 w 1488" name="T14"/>
                <a:gd fmla="*/ 766002910 h 2854" name="T15"/>
                <a:gd fmla="*/ 369891610 w 1488" name="T16"/>
                <a:gd fmla="*/ 793910355 h 2854" name="T17"/>
                <a:gd fmla="*/ 369891610 w 1488" name="T18"/>
                <a:gd fmla="*/ 1134217118 h 2854" name="T19"/>
                <a:gd fmla="*/ 313177200 w 1488" name="T20"/>
                <a:gd fmla="*/ 1188783171 h 2854" name="T21"/>
                <a:gd fmla="*/ 312343516 w 1488" name="T22"/>
                <a:gd fmla="*/ 1188783171 h 2854" name="T23"/>
                <a:gd fmla="*/ 256046270 w 1488" name="T24"/>
                <a:gd fmla="*/ 1134217118 h 2854" name="T25"/>
                <a:gd fmla="*/ 256046270 w 1488" name="T26"/>
                <a:gd fmla="*/ 801824811 h 2854" name="T27"/>
                <a:gd fmla="*/ 248123366 w 1488" name="T28"/>
                <a:gd fmla="*/ 793910355 h 2854" name="T29"/>
                <a:gd fmla="*/ 240199815 w 1488" name="T30"/>
                <a:gd fmla="*/ 793910355 h 2854" name="T31"/>
                <a:gd fmla="*/ 232276910 w 1488" name="T32"/>
                <a:gd fmla="*/ 801824811 h 2854" name="T33"/>
                <a:gd fmla="*/ 232276910 w 1488" name="T34"/>
                <a:gd fmla="*/ 1134217118 h 2854" name="T35"/>
                <a:gd fmla="*/ 175563146 w 1488" name="T36"/>
                <a:gd fmla="*/ 1188783171 h 2854" name="T37"/>
                <a:gd fmla="*/ 174728816 w 1488" name="T38"/>
                <a:gd fmla="*/ 1188783171 h 2854" name="T39"/>
                <a:gd fmla="*/ 118015052 w 1488" name="T40"/>
                <a:gd fmla="*/ 1134217118 h 2854" name="T41"/>
                <a:gd fmla="*/ 118015052 w 1488" name="T42"/>
                <a:gd fmla="*/ 793910355 h 2854" name="T43"/>
                <a:gd fmla="*/ 118015052 w 1488" name="T44"/>
                <a:gd fmla="*/ 766002910 h 2854" name="T45"/>
                <a:gd fmla="*/ 118015052 w 1488" name="T46"/>
                <a:gd fmla="*/ 459435364 h 2854" name="T47"/>
                <a:gd fmla="*/ 109674336 w 1488" name="T48"/>
                <a:gd fmla="*/ 451937832 h 2854" name="T49"/>
                <a:gd fmla="*/ 109674336 w 1488" name="T50"/>
                <a:gd fmla="*/ 451937832 h 2854" name="T51"/>
                <a:gd fmla="*/ 102585116 w 1488" name="T52"/>
                <a:gd fmla="*/ 459435364 h 2854" name="T53"/>
                <a:gd fmla="*/ 102585116 w 1488" name="T54"/>
                <a:gd fmla="*/ 713103262 h 2854" name="T55"/>
                <a:gd fmla="*/ 51292558 w 1488" name="T56"/>
                <a:gd fmla="*/ 762253822 h 2854" name="T57"/>
                <a:gd fmla="*/ 0 w 1488" name="T58"/>
                <a:gd fmla="*/ 713103262 h 2854" name="T59"/>
                <a:gd fmla="*/ 0 w 1488" name="T60"/>
                <a:gd fmla="*/ 487342808 h 2854" name="T61"/>
                <a:gd fmla="*/ 0 w 1488" name="T62"/>
                <a:gd fmla="*/ 426529350 h 2854" name="T63"/>
                <a:gd fmla="*/ 0 w 1488" name="T64"/>
                <a:gd fmla="*/ 306567546 h 2854" name="T65"/>
                <a:gd fmla="*/ 7923550 w 1488" name="T66"/>
                <a:gd fmla="*/ 298653736 h 2854" name="T67"/>
                <a:gd fmla="*/ 348206783 w 1488" name="T68"/>
                <a:gd fmla="*/ 298653736 h 285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488" name="T105"/>
                <a:gd fmla="*/ 0 h 2854" name="T106"/>
                <a:gd fmla="*/ 1488 w 1488" name="T107"/>
                <a:gd fmla="*/ 2854 h 2854"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854" w="1488">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sp>
          <p:nvSpPr>
            <p:cNvPr id="157" name="Freeform 256"/>
            <p:cNvSpPr>
              <a:spLocks noChangeArrowheads="1"/>
            </p:cNvSpPr>
            <p:nvPr/>
          </p:nvSpPr>
          <p:spPr bwMode="auto">
            <a:xfrm>
              <a:off x="124449" y="273027"/>
              <a:ext cx="394073" cy="213068"/>
            </a:xfrm>
            <a:custGeom>
              <a:gdLst>
                <a:gd fmla="*/ 542863 w 535" name="T0"/>
                <a:gd fmla="*/ 0 h 290" name="T1"/>
                <a:gd fmla="*/ 0 w 535" name="T2"/>
                <a:gd fmla="*/ 11875969 h 290" name="T3"/>
                <a:gd fmla="*/ 144862708 w 535" name="T4"/>
                <a:gd fmla="*/ 156544733 h 290" name="T5"/>
                <a:gd fmla="*/ 290268279 w 535" name="T6"/>
                <a:gd fmla="*/ 11875969 h 290" name="T7"/>
                <a:gd fmla="*/ 289725416 w 535" name="T8"/>
                <a:gd fmla="*/ 0 h 290" name="T9"/>
                <a:gd fmla="*/ 542863 w 535" name="T10"/>
                <a:gd fmla="*/ 0 h 290" name="T11"/>
                <a:gd fmla="*/ 0 60000 65536" name="T12"/>
                <a:gd fmla="*/ 0 60000 65536" name="T13"/>
                <a:gd fmla="*/ 0 60000 65536" name="T14"/>
                <a:gd fmla="*/ 0 60000 65536" name="T15"/>
                <a:gd fmla="*/ 0 60000 65536" name="T16"/>
                <a:gd fmla="*/ 0 60000 65536" name="T17"/>
                <a:gd fmla="*/ 0 w 535" name="T18"/>
                <a:gd fmla="*/ 0 h 290" name="T19"/>
                <a:gd fmla="*/ 535 w 535" name="T20"/>
                <a:gd fmla="*/ 290 h 290" name="T21"/>
              </a:gdLst>
              <a:cxnLst>
                <a:cxn ang="T12">
                  <a:pos x="T0" y="T1"/>
                </a:cxn>
                <a:cxn ang="T13">
                  <a:pos x="T2" y="T3"/>
                </a:cxn>
                <a:cxn ang="T14">
                  <a:pos x="T4" y="T5"/>
                </a:cxn>
                <a:cxn ang="T15">
                  <a:pos x="T6" y="T7"/>
                </a:cxn>
                <a:cxn ang="T16">
                  <a:pos x="T8" y="T9"/>
                </a:cxn>
                <a:cxn ang="T17">
                  <a:pos x="T10" y="T11"/>
                </a:cxn>
              </a:cxnLst>
              <a:rect b="T21" l="T18" r="T20" t="T19"/>
              <a:pathLst>
                <a:path h="290" w="535">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itchFamily="34" typeface="微软雅黑"/>
                <a:ea charset="-122" pitchFamily="34" typeface="微软雅黑"/>
              </a:endParaRPr>
            </a:p>
          </p:txBody>
        </p:sp>
      </p:grpSp>
      <p:grpSp>
        <p:nvGrpSpPr>
          <p:cNvPr id="158" name="组合 13"/>
          <p:cNvGrpSpPr/>
          <p:nvPr/>
        </p:nvGrpSpPr>
        <p:grpSpPr>
          <a:xfrm>
            <a:off x="5009008" y="1320403"/>
            <a:ext cx="2758679" cy="346249"/>
            <a:chExt cx="3240360" cy="346442"/>
          </a:xfrm>
        </p:grpSpPr>
        <p:sp>
          <p:nvSpPr>
            <p:cNvPr id="159" name="矩形 14"/>
            <p:cNvSpPr>
              <a:spLocks noChangeArrowheads="1"/>
            </p:cNvSpPr>
            <p:nvPr/>
          </p:nvSpPr>
          <p:spPr bwMode="auto">
            <a:xfrm>
              <a:off x="0" y="1900"/>
              <a:ext cx="3240360" cy="326896"/>
            </a:xfrm>
            <a:prstGeom prst="rect">
              <a:avLst/>
            </a:prstGeom>
            <a:solidFill>
              <a:srgbClr val="C00000"/>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itchFamily="34" typeface="微软雅黑"/>
                <a:ea charset="-122" pitchFamily="34" typeface="微软雅黑"/>
                <a:sym charset="-122" panose="02010600030101010101" pitchFamily="2" typeface="宋体"/>
              </a:endParaRPr>
            </a:p>
          </p:txBody>
        </p:sp>
        <p:sp>
          <p:nvSpPr>
            <p:cNvPr id="160" name="文本框 11"/>
            <p:cNvSpPr>
              <a:spLocks noChangeArrowheads="1"/>
            </p:cNvSpPr>
            <p:nvPr/>
          </p:nvSpPr>
          <p:spPr bwMode="auto">
            <a:xfrm>
              <a:off x="72008" y="0"/>
              <a:ext cx="1952110" cy="346442"/>
            </a:xfrm>
            <a:prstGeom prst="rect">
              <a:avLst/>
            </a:prstGeom>
            <a:noFill/>
            <a:ln>
              <a:noFill/>
            </a:ln>
            <a:effectLst/>
            <a:extLst/>
          </p:spPr>
          <p:txBody>
            <a:bodyPr anchor="t" anchorCtr="0" bIns="34290" compatLnSpc="1" lIns="68580" numCol="1" rIns="68580" tIns="34290" vert="horz" wrap="square">
              <a:prstTxWarp prst="textNoShape">
                <a:avLst/>
              </a:prstTxWarp>
            </a:bodyPr>
            <a:lstStyle/>
            <a:p>
              <a:r>
                <a:rPr altLang="zh-CN" lang="en-US" sz="1650">
                  <a:solidFill>
                    <a:schemeClr val="accent2"/>
                  </a:solidFill>
                  <a:latin charset="-122" pitchFamily="34" typeface="微软雅黑"/>
                  <a:ea charset="-122" pitchFamily="34" typeface="微软雅黑"/>
                  <a:sym charset="-122" panose="02000000000000000000" pitchFamily="2" typeface="方正兰亭黑_GBK"/>
                </a:rPr>
                <a:t>1    标题文字</a:t>
              </a:r>
            </a:p>
          </p:txBody>
        </p:sp>
      </p:grpSp>
      <p:sp>
        <p:nvSpPr>
          <p:cNvPr id="161" name="矩形 17"/>
          <p:cNvSpPr>
            <a:spLocks noChangeArrowheads="1"/>
          </p:cNvSpPr>
          <p:nvPr/>
        </p:nvSpPr>
        <p:spPr bwMode="auto">
          <a:xfrm>
            <a:off x="4975671" y="1701404"/>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grpSp>
        <p:nvGrpSpPr>
          <p:cNvPr id="162" name="组合 18"/>
          <p:cNvGrpSpPr/>
          <p:nvPr/>
        </p:nvGrpSpPr>
        <p:grpSpPr>
          <a:xfrm>
            <a:off x="5009008" y="2568178"/>
            <a:ext cx="2758679" cy="346249"/>
            <a:chExt cx="3240360" cy="346442"/>
          </a:xfrm>
        </p:grpSpPr>
        <p:sp>
          <p:nvSpPr>
            <p:cNvPr id="163" name="矩形 19"/>
            <p:cNvSpPr>
              <a:spLocks noChangeArrowheads="1"/>
            </p:cNvSpPr>
            <p:nvPr/>
          </p:nvSpPr>
          <p:spPr bwMode="auto">
            <a:xfrm>
              <a:off x="0" y="1900"/>
              <a:ext cx="3240360" cy="326896"/>
            </a:xfrm>
            <a:prstGeom prst="rect">
              <a:avLst/>
            </a:prstGeom>
            <a:solidFill>
              <a:srgbClr val="404040"/>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sym charset="-122" panose="02010600030101010101" pitchFamily="2" typeface="宋体"/>
              </a:endParaRPr>
            </a:p>
          </p:txBody>
        </p:sp>
        <p:sp>
          <p:nvSpPr>
            <p:cNvPr id="164" name="文本框 11"/>
            <p:cNvSpPr>
              <a:spLocks noChangeArrowheads="1"/>
            </p:cNvSpPr>
            <p:nvPr/>
          </p:nvSpPr>
          <p:spPr bwMode="auto">
            <a:xfrm>
              <a:off x="72008" y="0"/>
              <a:ext cx="1633838" cy="343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chemeClr val="accent2"/>
                  </a:solidFill>
                  <a:latin charset="-122" pitchFamily="34" typeface="微软雅黑"/>
                  <a:ea charset="-122" pitchFamily="34" typeface="微软雅黑"/>
                  <a:sym charset="-122" panose="02000000000000000000" pitchFamily="2" typeface="方正兰亭黑_GBK"/>
                </a:rPr>
                <a:t>2    标题文字</a:t>
              </a:r>
            </a:p>
          </p:txBody>
        </p:sp>
      </p:grpSp>
      <p:sp>
        <p:nvSpPr>
          <p:cNvPr id="165" name="矩形 21"/>
          <p:cNvSpPr>
            <a:spLocks noChangeArrowheads="1"/>
          </p:cNvSpPr>
          <p:nvPr/>
        </p:nvSpPr>
        <p:spPr bwMode="auto">
          <a:xfrm>
            <a:off x="4975671" y="2949179"/>
            <a:ext cx="2908697" cy="456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在此录入上述图表的综合分析说明，在此录入上述图表的综合分析说明。</a:t>
            </a:r>
          </a:p>
        </p:txBody>
      </p:sp>
      <p:grpSp>
        <p:nvGrpSpPr>
          <p:cNvPr id="166" name="组合 22"/>
          <p:cNvGrpSpPr/>
          <p:nvPr/>
        </p:nvGrpSpPr>
        <p:grpSpPr>
          <a:xfrm>
            <a:off x="5009008" y="3619500"/>
            <a:ext cx="2758679" cy="346249"/>
            <a:chExt cx="3240360" cy="346442"/>
          </a:xfrm>
        </p:grpSpPr>
        <p:sp>
          <p:nvSpPr>
            <p:cNvPr id="167" name="矩形 23"/>
            <p:cNvSpPr>
              <a:spLocks noChangeArrowheads="1"/>
            </p:cNvSpPr>
            <p:nvPr/>
          </p:nvSpPr>
          <p:spPr bwMode="auto">
            <a:xfrm>
              <a:off x="0" y="1900"/>
              <a:ext cx="3240360" cy="326896"/>
            </a:xfrm>
            <a:prstGeom prst="rect">
              <a:avLst/>
            </a:prstGeom>
            <a:solidFill>
              <a:srgbClr val="C00000"/>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itchFamily="34" typeface="微软雅黑"/>
                <a:ea charset="-122" pitchFamily="34" typeface="微软雅黑"/>
                <a:sym charset="-122" panose="02010600030101010101" pitchFamily="2" typeface="宋体"/>
              </a:endParaRPr>
            </a:p>
          </p:txBody>
        </p:sp>
        <p:sp>
          <p:nvSpPr>
            <p:cNvPr id="168" name="文本框 11"/>
            <p:cNvSpPr>
              <a:spLocks noChangeArrowheads="1"/>
            </p:cNvSpPr>
            <p:nvPr/>
          </p:nvSpPr>
          <p:spPr bwMode="auto">
            <a:xfrm>
              <a:off x="72008" y="0"/>
              <a:ext cx="1633838" cy="343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chemeClr val="accent2"/>
                  </a:solidFill>
                  <a:latin charset="-122" pitchFamily="34" typeface="微软雅黑"/>
                  <a:ea charset="-122" pitchFamily="34" typeface="微软雅黑"/>
                  <a:sym charset="-122" panose="02000000000000000000" pitchFamily="2" typeface="方正兰亭黑_GBK"/>
                </a:rPr>
                <a:t>3    标题文字</a:t>
              </a:r>
            </a:p>
          </p:txBody>
        </p:sp>
      </p:grpSp>
      <p:sp>
        <p:nvSpPr>
          <p:cNvPr id="169" name="矩形 25"/>
          <p:cNvSpPr>
            <a:spLocks noChangeArrowheads="1"/>
          </p:cNvSpPr>
          <p:nvPr/>
        </p:nvSpPr>
        <p:spPr bwMode="auto">
          <a:xfrm>
            <a:off x="4975671" y="4000502"/>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accent1"/>
                </a:solidFill>
                <a:latin charset="-122" pitchFamily="34" typeface="微软雅黑"/>
                <a:ea charset="-122"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25" name="文本框 24"/>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82572962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154"/>
                                        </p:tgtEl>
                                        <p:attrNameLst>
                                          <p:attrName>style.visibility</p:attrName>
                                        </p:attrNameLst>
                                      </p:cBhvr>
                                      <p:to>
                                        <p:strVal val="visible"/>
                                      </p:to>
                                    </p:set>
                                    <p:animEffect filter="">
                                      <p:cBhvr>
                                        <p:cTn dur="500" id="7"/>
                                        <p:tgtEl>
                                          <p:spTgt spid="154"/>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153"/>
                                        </p:tgtEl>
                                        <p:attrNameLst>
                                          <p:attrName>style.visibility</p:attrName>
                                        </p:attrNameLst>
                                      </p:cBhvr>
                                      <p:to>
                                        <p:strVal val="visible"/>
                                      </p:to>
                                    </p:set>
                                    <p:anim calcmode="lin" valueType="num">
                                      <p:cBhvr>
                                        <p:cTn dur="500" fill="hold" id="10"/>
                                        <p:tgtEl>
                                          <p:spTgt spid="153"/>
                                        </p:tgtEl>
                                        <p:attrNameLst>
                                          <p:attrName>ppt_w</p:attrName>
                                        </p:attrNameLst>
                                      </p:cBhvr>
                                      <p:tavLst>
                                        <p:tav tm="0">
                                          <p:val>
                                            <p:fltVal val="0"/>
                                          </p:val>
                                        </p:tav>
                                        <p:tav tm="100000">
                                          <p:val>
                                            <p:strVal val="#ppt_w"/>
                                          </p:val>
                                        </p:tav>
                                      </p:tavLst>
                                    </p:anim>
                                    <p:anim calcmode="lin" valueType="num">
                                      <p:cBhvr>
                                        <p:cTn dur="500" fill="hold" id="11"/>
                                        <p:tgtEl>
                                          <p:spTgt spid="153"/>
                                        </p:tgtEl>
                                        <p:attrNameLst>
                                          <p:attrName>ppt_h</p:attrName>
                                        </p:attrNameLst>
                                      </p:cBhvr>
                                      <p:tavLst>
                                        <p:tav tm="0">
                                          <p:val>
                                            <p:fltVal val="0"/>
                                          </p:val>
                                        </p:tav>
                                        <p:tav tm="100000">
                                          <p:val>
                                            <p:strVal val="#ppt_h"/>
                                          </p:val>
                                        </p:tav>
                                      </p:tavLst>
                                    </p:anim>
                                    <p:animEffect filter="">
                                      <p:cBhvr>
                                        <p:cTn dur="500" id="12"/>
                                        <p:tgtEl>
                                          <p:spTgt spid="153"/>
                                        </p:tgtEl>
                                      </p:cBhvr>
                                    </p:animEffect>
                                  </p:childTnLst>
                                </p:cTn>
                              </p:par>
                              <p:par>
                                <p:cTn fill="hold" grpId="0" id="13" nodeType="withEffect" presetClass="entr" presetID="10" presetSubtype="0">
                                  <p:stCondLst>
                                    <p:cond delay="500"/>
                                  </p:stCondLst>
                                  <p:childTnLst>
                                    <p:set>
                                      <p:cBhvr>
                                        <p:cTn dur="1" fill="hold" id="14">
                                          <p:stCondLst>
                                            <p:cond delay="0"/>
                                          </p:stCondLst>
                                        </p:cTn>
                                        <p:tgtEl>
                                          <p:spTgt spid="150"/>
                                        </p:tgtEl>
                                        <p:attrNameLst>
                                          <p:attrName>style.visibility</p:attrName>
                                        </p:attrNameLst>
                                      </p:cBhvr>
                                      <p:to>
                                        <p:strVal val="visible"/>
                                      </p:to>
                                    </p:set>
                                    <p:anim calcmode="lin" valueType="num">
                                      <p:cBhvr>
                                        <p:cTn dur="500" fill="hold" id="15"/>
                                        <p:tgtEl>
                                          <p:spTgt spid="150"/>
                                        </p:tgtEl>
                                        <p:attrNameLst>
                                          <p:attrName>ppt_w</p:attrName>
                                        </p:attrNameLst>
                                      </p:cBhvr>
                                      <p:tavLst>
                                        <p:tav tm="0">
                                          <p:val>
                                            <p:fltVal val="0"/>
                                          </p:val>
                                        </p:tav>
                                        <p:tav tm="100000">
                                          <p:val>
                                            <p:strVal val="#ppt_w"/>
                                          </p:val>
                                        </p:tav>
                                      </p:tavLst>
                                    </p:anim>
                                    <p:anim calcmode="lin" valueType="num">
                                      <p:cBhvr>
                                        <p:cTn dur="500" fill="hold" id="16"/>
                                        <p:tgtEl>
                                          <p:spTgt spid="150"/>
                                        </p:tgtEl>
                                        <p:attrNameLst>
                                          <p:attrName>ppt_h</p:attrName>
                                        </p:attrNameLst>
                                      </p:cBhvr>
                                      <p:tavLst>
                                        <p:tav tm="0">
                                          <p:val>
                                            <p:fltVal val="0"/>
                                          </p:val>
                                        </p:tav>
                                        <p:tav tm="100000">
                                          <p:val>
                                            <p:strVal val="#ppt_h"/>
                                          </p:val>
                                        </p:tav>
                                      </p:tavLst>
                                    </p:anim>
                                    <p:animEffect filter="">
                                      <p:cBhvr>
                                        <p:cTn dur="500" id="17"/>
                                        <p:tgtEl>
                                          <p:spTgt spid="150"/>
                                        </p:tgtEl>
                                      </p:cBhvr>
                                    </p:animEffect>
                                  </p:childTnLst>
                                </p:cTn>
                              </p:par>
                              <p:par>
                                <p:cTn fill="hold" grpId="0" id="18" nodeType="withEffect" presetClass="entr" presetID="10" presetSubtype="0">
                                  <p:stCondLst>
                                    <p:cond delay="750"/>
                                  </p:stCondLst>
                                  <p:childTnLst>
                                    <p:set>
                                      <p:cBhvr>
                                        <p:cTn dur="1" fill="hold" id="19">
                                          <p:stCondLst>
                                            <p:cond delay="0"/>
                                          </p:stCondLst>
                                        </p:cTn>
                                        <p:tgtEl>
                                          <p:spTgt spid="151"/>
                                        </p:tgtEl>
                                        <p:attrNameLst>
                                          <p:attrName>style.visibility</p:attrName>
                                        </p:attrNameLst>
                                      </p:cBhvr>
                                      <p:to>
                                        <p:strVal val="visible"/>
                                      </p:to>
                                    </p:set>
                                    <p:anim calcmode="lin" valueType="num">
                                      <p:cBhvr>
                                        <p:cTn dur="500" fill="hold" id="20"/>
                                        <p:tgtEl>
                                          <p:spTgt spid="151"/>
                                        </p:tgtEl>
                                        <p:attrNameLst>
                                          <p:attrName>ppt_w</p:attrName>
                                        </p:attrNameLst>
                                      </p:cBhvr>
                                      <p:tavLst>
                                        <p:tav tm="0">
                                          <p:val>
                                            <p:fltVal val="0"/>
                                          </p:val>
                                        </p:tav>
                                        <p:tav tm="100000">
                                          <p:val>
                                            <p:strVal val="#ppt_w"/>
                                          </p:val>
                                        </p:tav>
                                      </p:tavLst>
                                    </p:anim>
                                    <p:anim calcmode="lin" valueType="num">
                                      <p:cBhvr>
                                        <p:cTn dur="500" fill="hold" id="21"/>
                                        <p:tgtEl>
                                          <p:spTgt spid="151"/>
                                        </p:tgtEl>
                                        <p:attrNameLst>
                                          <p:attrName>ppt_h</p:attrName>
                                        </p:attrNameLst>
                                      </p:cBhvr>
                                      <p:tavLst>
                                        <p:tav tm="0">
                                          <p:val>
                                            <p:fltVal val="0"/>
                                          </p:val>
                                        </p:tav>
                                        <p:tav tm="100000">
                                          <p:val>
                                            <p:strVal val="#ppt_h"/>
                                          </p:val>
                                        </p:tav>
                                      </p:tavLst>
                                    </p:anim>
                                    <p:animEffect filter="">
                                      <p:cBhvr>
                                        <p:cTn dur="500" id="22"/>
                                        <p:tgtEl>
                                          <p:spTgt spid="151"/>
                                        </p:tgtEl>
                                      </p:cBhvr>
                                    </p:animEffect>
                                  </p:childTnLst>
                                </p:cTn>
                              </p:par>
                              <p:par>
                                <p:cTn fill="hold" grpId="0" id="23" nodeType="withEffect" presetClass="entr" presetID="10" presetSubtype="0">
                                  <p:stCondLst>
                                    <p:cond delay="750"/>
                                  </p:stCondLst>
                                  <p:childTnLst>
                                    <p:set>
                                      <p:cBhvr>
                                        <p:cTn dur="1" fill="hold" id="24">
                                          <p:stCondLst>
                                            <p:cond delay="0"/>
                                          </p:stCondLst>
                                        </p:cTn>
                                        <p:tgtEl>
                                          <p:spTgt spid="152"/>
                                        </p:tgtEl>
                                        <p:attrNameLst>
                                          <p:attrName>style.visibility</p:attrName>
                                        </p:attrNameLst>
                                      </p:cBhvr>
                                      <p:to>
                                        <p:strVal val="visible"/>
                                      </p:to>
                                    </p:set>
                                    <p:anim calcmode="lin" valueType="num">
                                      <p:cBhvr>
                                        <p:cTn dur="500" fill="hold" id="25"/>
                                        <p:tgtEl>
                                          <p:spTgt spid="152"/>
                                        </p:tgtEl>
                                        <p:attrNameLst>
                                          <p:attrName>ppt_w</p:attrName>
                                        </p:attrNameLst>
                                      </p:cBhvr>
                                      <p:tavLst>
                                        <p:tav tm="0">
                                          <p:val>
                                            <p:fltVal val="0"/>
                                          </p:val>
                                        </p:tav>
                                        <p:tav tm="100000">
                                          <p:val>
                                            <p:strVal val="#ppt_w"/>
                                          </p:val>
                                        </p:tav>
                                      </p:tavLst>
                                    </p:anim>
                                    <p:anim calcmode="lin" valueType="num">
                                      <p:cBhvr>
                                        <p:cTn dur="500" fill="hold" id="26"/>
                                        <p:tgtEl>
                                          <p:spTgt spid="152"/>
                                        </p:tgtEl>
                                        <p:attrNameLst>
                                          <p:attrName>ppt_h</p:attrName>
                                        </p:attrNameLst>
                                      </p:cBhvr>
                                      <p:tavLst>
                                        <p:tav tm="0">
                                          <p:val>
                                            <p:fltVal val="0"/>
                                          </p:val>
                                        </p:tav>
                                        <p:tav tm="100000">
                                          <p:val>
                                            <p:strVal val="#ppt_h"/>
                                          </p:val>
                                        </p:tav>
                                      </p:tavLst>
                                    </p:anim>
                                    <p:animEffect filter="">
                                      <p:cBhvr>
                                        <p:cTn dur="500" id="27"/>
                                        <p:tgtEl>
                                          <p:spTgt spid="152"/>
                                        </p:tgtEl>
                                      </p:cBhvr>
                                    </p:animEffect>
                                  </p:childTnLst>
                                </p:cTn>
                              </p:par>
                              <p:par>
                                <p:cTn fill="hold" grpId="1" id="28" nodeType="withEffect" presetClass="emph" presetID="8" presetSubtype="0">
                                  <p:stCondLst>
                                    <p:cond delay="750"/>
                                  </p:stCondLst>
                                  <p:childTnLst>
                                    <p:animRot by="21600000">
                                      <p:cBhvr>
                                        <p:cTn dur="4000" fill="hold" id="29"/>
                                        <p:tgtEl>
                                          <p:spTgt spid="151"/>
                                        </p:tgtEl>
                                        <p:attrNameLst>
                                          <p:attrName>r</p:attrName>
                                        </p:attrNameLst>
                                      </p:cBhvr>
                                    </p:animRot>
                                  </p:childTnLst>
                                </p:cTn>
                              </p:par>
                              <p:par>
                                <p:cTn fill="hold" grpId="1" id="30" nodeType="withEffect" presetClass="emph" presetID="8" presetSubtype="0">
                                  <p:stCondLst>
                                    <p:cond delay="750"/>
                                  </p:stCondLst>
                                  <p:childTnLst>
                                    <p:animRot by="-21600000">
                                      <p:cBhvr>
                                        <p:cTn dur="4000" fill="hold" id="31"/>
                                        <p:tgtEl>
                                          <p:spTgt spid="152"/>
                                        </p:tgtEl>
                                        <p:attrNameLst>
                                          <p:attrName>r</p:attrName>
                                        </p:attrNameLst>
                                      </p:cBhvr>
                                    </p:animRot>
                                  </p:childTnLst>
                                </p:cTn>
                              </p:par>
                              <p:par>
                                <p:cTn fill="hold" grpId="1" id="32" nodeType="withEffect" presetClass="emph" presetID="8" presetSubtype="0">
                                  <p:stCondLst>
                                    <p:cond delay="750"/>
                                  </p:stCondLst>
                                  <p:childTnLst>
                                    <p:animRot by="-21600000">
                                      <p:cBhvr>
                                        <p:cTn dur="4000" fill="hold" id="33"/>
                                        <p:tgtEl>
                                          <p:spTgt spid="150"/>
                                        </p:tgtEl>
                                        <p:attrNameLst>
                                          <p:attrName>r</p:attrName>
                                        </p:attrNameLst>
                                      </p:cBhvr>
                                    </p:animRot>
                                  </p:childTnLst>
                                </p:cTn>
                              </p:par>
                              <p:par>
                                <p:cTn fill="hold" grpId="1" id="34" nodeType="withEffect" presetClass="emph" presetID="8" presetSubtype="0">
                                  <p:stCondLst>
                                    <p:cond delay="750"/>
                                  </p:stCondLst>
                                  <p:childTnLst>
                                    <p:animRot by="21600000">
                                      <p:cBhvr>
                                        <p:cTn dur="4000" fill="hold" id="35"/>
                                        <p:tgtEl>
                                          <p:spTgt spid="153"/>
                                        </p:tgtEl>
                                        <p:attrNameLst>
                                          <p:attrName>r</p:attrName>
                                        </p:attrNameLst>
                                      </p:cBhvr>
                                    </p:animRot>
                                  </p:childTnLst>
                                </p:cTn>
                              </p:par>
                              <p:par>
                                <p:cTn fill="hold" id="36" nodeType="withEffect" presetClass="entr" presetID="2" presetSubtype="2">
                                  <p:stCondLst>
                                    <p:cond delay="0"/>
                                  </p:stCondLst>
                                  <p:childTnLst>
                                    <p:set>
                                      <p:cBhvr>
                                        <p:cTn dur="1" fill="hold" id="37">
                                          <p:stCondLst>
                                            <p:cond delay="0"/>
                                          </p:stCondLst>
                                        </p:cTn>
                                        <p:tgtEl>
                                          <p:spTgt spid="158"/>
                                        </p:tgtEl>
                                        <p:attrNameLst>
                                          <p:attrName>style.visibility</p:attrName>
                                        </p:attrNameLst>
                                      </p:cBhvr>
                                      <p:to>
                                        <p:strVal val="visible"/>
                                      </p:to>
                                    </p:set>
                                    <p:anim calcmode="lin" valueType="num">
                                      <p:cBhvr>
                                        <p:cTn dur="750" fill="hold" id="38"/>
                                        <p:tgtEl>
                                          <p:spTgt spid="158"/>
                                        </p:tgtEl>
                                        <p:attrNameLst>
                                          <p:attrName>ppt_x</p:attrName>
                                        </p:attrNameLst>
                                      </p:cBhvr>
                                      <p:tavLst>
                                        <p:tav tm="0">
                                          <p:val>
                                            <p:strVal val="1+#ppt_w/2"/>
                                          </p:val>
                                        </p:tav>
                                        <p:tav tm="100000">
                                          <p:val>
                                            <p:strVal val="#ppt_x"/>
                                          </p:val>
                                        </p:tav>
                                      </p:tavLst>
                                    </p:anim>
                                    <p:anim calcmode="lin" valueType="num">
                                      <p:cBhvr>
                                        <p:cTn dur="750" fill="hold" id="39"/>
                                        <p:tgtEl>
                                          <p:spTgt spid="158"/>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0"/>
                                  </p:stCondLst>
                                  <p:childTnLst>
                                    <p:set>
                                      <p:cBhvr>
                                        <p:cTn dur="1" fill="hold" id="41">
                                          <p:stCondLst>
                                            <p:cond delay="0"/>
                                          </p:stCondLst>
                                        </p:cTn>
                                        <p:tgtEl>
                                          <p:spTgt spid="162"/>
                                        </p:tgtEl>
                                        <p:attrNameLst>
                                          <p:attrName>style.visibility</p:attrName>
                                        </p:attrNameLst>
                                      </p:cBhvr>
                                      <p:to>
                                        <p:strVal val="visible"/>
                                      </p:to>
                                    </p:set>
                                    <p:anim calcmode="lin" valueType="num">
                                      <p:cBhvr>
                                        <p:cTn dur="750" fill="hold" id="42"/>
                                        <p:tgtEl>
                                          <p:spTgt spid="162"/>
                                        </p:tgtEl>
                                        <p:attrNameLst>
                                          <p:attrName>ppt_x</p:attrName>
                                        </p:attrNameLst>
                                      </p:cBhvr>
                                      <p:tavLst>
                                        <p:tav tm="0">
                                          <p:val>
                                            <p:strVal val="1+#ppt_w/2"/>
                                          </p:val>
                                        </p:tav>
                                        <p:tav tm="100000">
                                          <p:val>
                                            <p:strVal val="#ppt_x"/>
                                          </p:val>
                                        </p:tav>
                                      </p:tavLst>
                                    </p:anim>
                                    <p:anim calcmode="lin" valueType="num">
                                      <p:cBhvr>
                                        <p:cTn dur="750" fill="hold" id="43"/>
                                        <p:tgtEl>
                                          <p:spTgt spid="162"/>
                                        </p:tgtEl>
                                        <p:attrNameLst>
                                          <p:attrName>ppt_y</p:attrName>
                                        </p:attrNameLst>
                                      </p:cBhvr>
                                      <p:tavLst>
                                        <p:tav tm="0">
                                          <p:val>
                                            <p:strVal val="#ppt_y"/>
                                          </p:val>
                                        </p:tav>
                                        <p:tav tm="100000">
                                          <p:val>
                                            <p:strVal val="#ppt_y"/>
                                          </p:val>
                                        </p:tav>
                                      </p:tavLst>
                                    </p:anim>
                                  </p:childTnLst>
                                </p:cTn>
                              </p:par>
                              <p:par>
                                <p:cTn fill="hold" id="44" nodeType="withEffect" presetClass="entr" presetID="2" presetSubtype="2">
                                  <p:stCondLst>
                                    <p:cond delay="0"/>
                                  </p:stCondLst>
                                  <p:childTnLst>
                                    <p:set>
                                      <p:cBhvr>
                                        <p:cTn dur="1" fill="hold" id="45">
                                          <p:stCondLst>
                                            <p:cond delay="0"/>
                                          </p:stCondLst>
                                        </p:cTn>
                                        <p:tgtEl>
                                          <p:spTgt spid="166"/>
                                        </p:tgtEl>
                                        <p:attrNameLst>
                                          <p:attrName>style.visibility</p:attrName>
                                        </p:attrNameLst>
                                      </p:cBhvr>
                                      <p:to>
                                        <p:strVal val="visible"/>
                                      </p:to>
                                    </p:set>
                                    <p:anim calcmode="lin" valueType="num">
                                      <p:cBhvr>
                                        <p:cTn dur="750" fill="hold" id="46"/>
                                        <p:tgtEl>
                                          <p:spTgt spid="166"/>
                                        </p:tgtEl>
                                        <p:attrNameLst>
                                          <p:attrName>ppt_x</p:attrName>
                                        </p:attrNameLst>
                                      </p:cBhvr>
                                      <p:tavLst>
                                        <p:tav tm="0">
                                          <p:val>
                                            <p:strVal val="1+#ppt_w/2"/>
                                          </p:val>
                                        </p:tav>
                                        <p:tav tm="100000">
                                          <p:val>
                                            <p:strVal val="#ppt_x"/>
                                          </p:val>
                                        </p:tav>
                                      </p:tavLst>
                                    </p:anim>
                                    <p:anim calcmode="lin" valueType="num">
                                      <p:cBhvr>
                                        <p:cTn dur="750" fill="hold" id="47"/>
                                        <p:tgtEl>
                                          <p:spTgt spid="166"/>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750"/>
                            </p:stCondLst>
                            <p:childTnLst>
                              <p:par>
                                <p:cTn fill="hold" grpId="0" id="49" nodeType="afterEffect" presetClass="entr" presetID="22" presetSubtype="1">
                                  <p:stCondLst>
                                    <p:cond delay="250"/>
                                  </p:stCondLst>
                                  <p:childTnLst>
                                    <p:set>
                                      <p:cBhvr>
                                        <p:cTn dur="1" fill="hold" id="50">
                                          <p:stCondLst>
                                            <p:cond delay="0"/>
                                          </p:stCondLst>
                                        </p:cTn>
                                        <p:tgtEl>
                                          <p:spTgt spid="161"/>
                                        </p:tgtEl>
                                        <p:attrNameLst>
                                          <p:attrName>style.visibility</p:attrName>
                                        </p:attrNameLst>
                                      </p:cBhvr>
                                      <p:to>
                                        <p:strVal val="visible"/>
                                      </p:to>
                                    </p:set>
                                    <p:animEffect filter="">
                                      <p:cBhvr>
                                        <p:cTn dur="750" id="51"/>
                                        <p:tgtEl>
                                          <p:spTgt spid="161"/>
                                        </p:tgtEl>
                                      </p:cBhvr>
                                    </p:animEffect>
                                  </p:childTnLst>
                                </p:cTn>
                              </p:par>
                            </p:childTnLst>
                          </p:cTn>
                        </p:par>
                        <p:par>
                          <p:cTn fill="hold" id="52" nodeType="afterGroup">
                            <p:stCondLst>
                              <p:cond delay="5750"/>
                            </p:stCondLst>
                            <p:childTnLst>
                              <p:par>
                                <p:cTn fill="hold" grpId="0" id="53" nodeType="afterEffect" presetClass="entr" presetID="22" presetSubtype="1">
                                  <p:stCondLst>
                                    <p:cond delay="0"/>
                                  </p:stCondLst>
                                  <p:childTnLst>
                                    <p:set>
                                      <p:cBhvr>
                                        <p:cTn dur="1" fill="hold" id="54">
                                          <p:stCondLst>
                                            <p:cond delay="0"/>
                                          </p:stCondLst>
                                        </p:cTn>
                                        <p:tgtEl>
                                          <p:spTgt spid="165"/>
                                        </p:tgtEl>
                                        <p:attrNameLst>
                                          <p:attrName>style.visibility</p:attrName>
                                        </p:attrNameLst>
                                      </p:cBhvr>
                                      <p:to>
                                        <p:strVal val="visible"/>
                                      </p:to>
                                    </p:set>
                                    <p:animEffect filter="">
                                      <p:cBhvr>
                                        <p:cTn dur="500" id="55"/>
                                        <p:tgtEl>
                                          <p:spTgt spid="165"/>
                                        </p:tgtEl>
                                      </p:cBhvr>
                                    </p:animEffect>
                                  </p:childTnLst>
                                </p:cTn>
                              </p:par>
                            </p:childTnLst>
                          </p:cTn>
                        </p:par>
                        <p:par>
                          <p:cTn fill="hold" id="56" nodeType="afterGroup">
                            <p:stCondLst>
                              <p:cond delay="6250"/>
                            </p:stCondLst>
                            <p:childTnLst>
                              <p:par>
                                <p:cTn fill="hold" grpId="0" id="57" nodeType="afterEffect" presetClass="entr" presetID="22" presetSubtype="1">
                                  <p:stCondLst>
                                    <p:cond delay="0"/>
                                  </p:stCondLst>
                                  <p:childTnLst>
                                    <p:set>
                                      <p:cBhvr>
                                        <p:cTn dur="1" fill="hold" id="58">
                                          <p:stCondLst>
                                            <p:cond delay="0"/>
                                          </p:stCondLst>
                                        </p:cTn>
                                        <p:tgtEl>
                                          <p:spTgt spid="169"/>
                                        </p:tgtEl>
                                        <p:attrNameLst>
                                          <p:attrName>style.visibility</p:attrName>
                                        </p:attrNameLst>
                                      </p:cBhvr>
                                      <p:to>
                                        <p:strVal val="visible"/>
                                      </p:to>
                                    </p:set>
                                    <p:animEffect filter="">
                                      <p:cBhvr>
                                        <p:cTn dur="750" id="59"/>
                                        <p:tgtEl>
                                          <p:spTgt spid="1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0"/>
      <p:bldP grpId="1" spid="150"/>
      <p:bldP grpId="0" spid="151"/>
      <p:bldP grpId="1" spid="151"/>
      <p:bldP grpId="0" spid="152"/>
      <p:bldP grpId="1" spid="152"/>
      <p:bldP grpId="0" spid="153"/>
      <p:bldP grpId="1" spid="153"/>
      <p:bldP grpId="0" spid="161"/>
      <p:bldP grpId="0" spid="165"/>
      <p:bldP grpId="0" spid="16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Oval 11"/>
          <p:cNvSpPr>
            <a:spLocks noChangeArrowheads="1"/>
          </p:cNvSpPr>
          <p:nvPr/>
        </p:nvSpPr>
        <p:spPr bwMode="auto">
          <a:xfrm>
            <a:off x="888443" y="3301318"/>
            <a:ext cx="1099708" cy="1099708"/>
          </a:xfrm>
          <a:prstGeom prst="ellipse">
            <a:avLst/>
          </a:prstGeom>
          <a:solidFill>
            <a:schemeClr val="bg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1" name="Oval 9"/>
          <p:cNvSpPr>
            <a:spLocks noChangeArrowheads="1"/>
          </p:cNvSpPr>
          <p:nvPr/>
        </p:nvSpPr>
        <p:spPr bwMode="auto">
          <a:xfrm>
            <a:off x="2420788" y="1355406"/>
            <a:ext cx="1100898" cy="1099708"/>
          </a:xfrm>
          <a:prstGeom prst="ellipse">
            <a:avLst/>
          </a:prstGeom>
          <a:solidFill>
            <a:schemeClr val="tx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2" name="Oval 11"/>
          <p:cNvSpPr>
            <a:spLocks noChangeArrowheads="1"/>
          </p:cNvSpPr>
          <p:nvPr/>
        </p:nvSpPr>
        <p:spPr bwMode="auto">
          <a:xfrm>
            <a:off x="3969184" y="3301318"/>
            <a:ext cx="1099708" cy="1099708"/>
          </a:xfrm>
          <a:prstGeom prst="ellipse">
            <a:avLst/>
          </a:prstGeom>
          <a:solidFill>
            <a:schemeClr val="bg2"/>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3" name="Oval 13"/>
          <p:cNvSpPr>
            <a:spLocks noChangeArrowheads="1"/>
          </p:cNvSpPr>
          <p:nvPr/>
        </p:nvSpPr>
        <p:spPr bwMode="auto">
          <a:xfrm>
            <a:off x="7048128" y="3301318"/>
            <a:ext cx="1099708" cy="1099708"/>
          </a:xfrm>
          <a:prstGeom prst="ellipse">
            <a:avLst/>
          </a:prstGeom>
          <a:solidFill>
            <a:schemeClr val="tx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4" name="Line 14"/>
          <p:cNvSpPr>
            <a:spLocks noChangeShapeType="1"/>
          </p:cNvSpPr>
          <p:nvPr/>
        </p:nvSpPr>
        <p:spPr bwMode="auto">
          <a:xfrm>
            <a:off x="1510315" y="2844297"/>
            <a:ext cx="1379395" cy="0"/>
          </a:xfrm>
          <a:prstGeom prst="line">
            <a:avLst/>
          </a:prstGeom>
          <a:noFill/>
          <a:ln cmpd="sng" w="12700">
            <a:solidFill>
              <a:schemeClr val="accent3"/>
            </a:solidFill>
            <a:round/>
          </a:ln>
          <a:extLst>
            <a:ext uri="{909E8E84-426E-40DD-AFC4-6F175D3DCCD1}">
              <a14:hiddenFill>
                <a:noFill/>
              </a14:hiddenFill>
            </a:ext>
          </a:extLst>
        </p:spPr>
        <p:txBody>
          <a:bodyPr/>
          <a:lstStyle/>
          <a:p>
            <a:endParaRPr altLang="en-US" lang="zh-CN"/>
          </a:p>
        </p:txBody>
      </p:sp>
      <p:sp>
        <p:nvSpPr>
          <p:cNvPr id="45" name="Oval 15"/>
          <p:cNvSpPr>
            <a:spLocks noChangeArrowheads="1"/>
          </p:cNvSpPr>
          <p:nvPr/>
        </p:nvSpPr>
        <p:spPr bwMode="auto">
          <a:xfrm>
            <a:off x="1350832" y="2770507"/>
            <a:ext cx="157101" cy="157101"/>
          </a:xfrm>
          <a:prstGeom prst="ellipse">
            <a:avLst/>
          </a:prstGeom>
          <a:noFill/>
          <a:ln cmpd="sng" w="10">
            <a:solidFill>
              <a:schemeClr val="bg1"/>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6" name="Oval 16"/>
          <p:cNvSpPr>
            <a:spLocks noChangeArrowheads="1"/>
          </p:cNvSpPr>
          <p:nvPr/>
        </p:nvSpPr>
        <p:spPr bwMode="auto">
          <a:xfrm>
            <a:off x="1385349" y="2805024"/>
            <a:ext cx="88072" cy="88072"/>
          </a:xfrm>
          <a:prstGeom prst="ellipse">
            <a:avLst/>
          </a:prstGeom>
          <a:solidFill>
            <a:schemeClr val="bg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7" name="Oval 17"/>
          <p:cNvSpPr>
            <a:spLocks noChangeArrowheads="1"/>
          </p:cNvSpPr>
          <p:nvPr/>
        </p:nvSpPr>
        <p:spPr bwMode="auto">
          <a:xfrm>
            <a:off x="2895662" y="2770507"/>
            <a:ext cx="155911" cy="157101"/>
          </a:xfrm>
          <a:prstGeom prst="ellipse">
            <a:avLst/>
          </a:prstGeom>
          <a:noFill/>
          <a:ln cmpd="sng" w="10">
            <a:solidFill>
              <a:schemeClr val="tx1"/>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8" name="Oval 18"/>
          <p:cNvSpPr>
            <a:spLocks noChangeArrowheads="1"/>
          </p:cNvSpPr>
          <p:nvPr/>
        </p:nvSpPr>
        <p:spPr bwMode="auto">
          <a:xfrm>
            <a:off x="2930177" y="2805024"/>
            <a:ext cx="88072" cy="88072"/>
          </a:xfrm>
          <a:prstGeom prst="ellipse">
            <a:avLst/>
          </a:prstGeom>
          <a:solidFill>
            <a:schemeClr val="tx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49" name="Line 19"/>
          <p:cNvSpPr>
            <a:spLocks noChangeShapeType="1"/>
          </p:cNvSpPr>
          <p:nvPr/>
        </p:nvSpPr>
        <p:spPr bwMode="auto">
          <a:xfrm>
            <a:off x="3049193" y="2844297"/>
            <a:ext cx="1379396" cy="0"/>
          </a:xfrm>
          <a:prstGeom prst="line">
            <a:avLst/>
          </a:prstGeom>
          <a:noFill/>
          <a:ln cmpd="sng" w="12700">
            <a:solidFill>
              <a:schemeClr val="accent3"/>
            </a:solidFill>
            <a:round/>
          </a:ln>
          <a:extLst>
            <a:ext uri="{909E8E84-426E-40DD-AFC4-6F175D3DCCD1}">
              <a14:hiddenFill>
                <a:noFill/>
              </a14:hiddenFill>
            </a:ext>
          </a:extLst>
        </p:spPr>
        <p:txBody>
          <a:bodyPr/>
          <a:lstStyle/>
          <a:p>
            <a:endParaRPr altLang="en-US" lang="zh-CN"/>
          </a:p>
        </p:txBody>
      </p:sp>
      <p:sp>
        <p:nvSpPr>
          <p:cNvPr id="50" name="Oval 20"/>
          <p:cNvSpPr>
            <a:spLocks noChangeArrowheads="1"/>
          </p:cNvSpPr>
          <p:nvPr/>
        </p:nvSpPr>
        <p:spPr bwMode="auto">
          <a:xfrm>
            <a:off x="4428588" y="2770507"/>
            <a:ext cx="155911" cy="157101"/>
          </a:xfrm>
          <a:prstGeom prst="ellipse">
            <a:avLst/>
          </a:prstGeom>
          <a:noFill/>
          <a:ln cmpd="sng" w="10">
            <a:solidFill>
              <a:schemeClr val="bg2"/>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51" name="Oval 21"/>
          <p:cNvSpPr>
            <a:spLocks noChangeArrowheads="1"/>
          </p:cNvSpPr>
          <p:nvPr/>
        </p:nvSpPr>
        <p:spPr bwMode="auto">
          <a:xfrm>
            <a:off x="4463101" y="2805024"/>
            <a:ext cx="86882" cy="88072"/>
          </a:xfrm>
          <a:prstGeom prst="ellipse">
            <a:avLst/>
          </a:prstGeom>
          <a:solidFill>
            <a:schemeClr val="bg2"/>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52" name="Line 22"/>
          <p:cNvSpPr>
            <a:spLocks noChangeShapeType="1"/>
          </p:cNvSpPr>
          <p:nvPr/>
        </p:nvSpPr>
        <p:spPr bwMode="auto">
          <a:xfrm>
            <a:off x="4583307" y="2844297"/>
            <a:ext cx="1379395" cy="0"/>
          </a:xfrm>
          <a:prstGeom prst="line">
            <a:avLst/>
          </a:prstGeom>
          <a:noFill/>
          <a:ln cmpd="sng" w="12700">
            <a:solidFill>
              <a:schemeClr val="accent3"/>
            </a:solidFill>
            <a:round/>
          </a:ln>
          <a:extLst>
            <a:ext uri="{909E8E84-426E-40DD-AFC4-6F175D3DCCD1}">
              <a14:hiddenFill>
                <a:noFill/>
              </a14:hiddenFill>
            </a:ext>
          </a:extLst>
        </p:spPr>
        <p:txBody>
          <a:bodyPr/>
          <a:lstStyle/>
          <a:p>
            <a:endParaRPr altLang="en-US" lang="zh-CN"/>
          </a:p>
        </p:txBody>
      </p:sp>
      <p:sp>
        <p:nvSpPr>
          <p:cNvPr id="53" name="Oval 23"/>
          <p:cNvSpPr>
            <a:spLocks noChangeArrowheads="1"/>
          </p:cNvSpPr>
          <p:nvPr/>
        </p:nvSpPr>
        <p:spPr bwMode="auto">
          <a:xfrm>
            <a:off x="5962705" y="2770507"/>
            <a:ext cx="155911" cy="157101"/>
          </a:xfrm>
          <a:prstGeom prst="ellipse">
            <a:avLst/>
          </a:prstGeom>
          <a:noFill/>
          <a:ln cmpd="sng" w="10">
            <a:solidFill>
              <a:schemeClr val="tx2"/>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54" name="Oval 24"/>
          <p:cNvSpPr>
            <a:spLocks noChangeArrowheads="1"/>
          </p:cNvSpPr>
          <p:nvPr/>
        </p:nvSpPr>
        <p:spPr bwMode="auto">
          <a:xfrm>
            <a:off x="5997220" y="2805024"/>
            <a:ext cx="86881" cy="88072"/>
          </a:xfrm>
          <a:prstGeom prst="ellipse">
            <a:avLst/>
          </a:prstGeom>
          <a:solidFill>
            <a:schemeClr val="tx2"/>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55" name="Line 25"/>
          <p:cNvSpPr>
            <a:spLocks noChangeShapeType="1"/>
          </p:cNvSpPr>
          <p:nvPr/>
        </p:nvSpPr>
        <p:spPr bwMode="auto">
          <a:xfrm>
            <a:off x="6123374" y="2844297"/>
            <a:ext cx="1379395" cy="0"/>
          </a:xfrm>
          <a:prstGeom prst="line">
            <a:avLst/>
          </a:prstGeom>
          <a:noFill/>
          <a:ln cmpd="sng" w="12700">
            <a:solidFill>
              <a:schemeClr val="accent3"/>
            </a:solidFill>
            <a:round/>
          </a:ln>
          <a:extLst>
            <a:ext uri="{909E8E84-426E-40DD-AFC4-6F175D3DCCD1}">
              <a14:hiddenFill>
                <a:noFill/>
              </a14:hiddenFill>
            </a:ext>
          </a:extLst>
        </p:spPr>
        <p:txBody>
          <a:bodyPr/>
          <a:lstStyle/>
          <a:p>
            <a:endParaRPr altLang="en-US" lang="zh-CN"/>
          </a:p>
        </p:txBody>
      </p:sp>
      <p:sp>
        <p:nvSpPr>
          <p:cNvPr id="56" name="Oval 26"/>
          <p:cNvSpPr>
            <a:spLocks noChangeArrowheads="1"/>
          </p:cNvSpPr>
          <p:nvPr/>
        </p:nvSpPr>
        <p:spPr bwMode="auto">
          <a:xfrm>
            <a:off x="7502772" y="2770507"/>
            <a:ext cx="155911" cy="157101"/>
          </a:xfrm>
          <a:prstGeom prst="ellipse">
            <a:avLst/>
          </a:prstGeom>
          <a:noFill/>
          <a:ln cmpd="sng" w="10">
            <a:solidFill>
              <a:schemeClr val="tx1"/>
            </a:solidFill>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57" name="Oval 27"/>
          <p:cNvSpPr>
            <a:spLocks noChangeArrowheads="1"/>
          </p:cNvSpPr>
          <p:nvPr/>
        </p:nvSpPr>
        <p:spPr bwMode="auto">
          <a:xfrm>
            <a:off x="7537287" y="2805024"/>
            <a:ext cx="86881" cy="88072"/>
          </a:xfrm>
          <a:prstGeom prst="ellipse">
            <a:avLst/>
          </a:prstGeom>
          <a:solidFill>
            <a:schemeClr val="tx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58" name="Oval 29"/>
          <p:cNvSpPr>
            <a:spLocks noChangeArrowheads="1"/>
          </p:cNvSpPr>
          <p:nvPr/>
        </p:nvSpPr>
        <p:spPr bwMode="auto">
          <a:xfrm>
            <a:off x="5479497" y="1355406"/>
            <a:ext cx="1099708" cy="1099708"/>
          </a:xfrm>
          <a:prstGeom prst="ellipse">
            <a:avLst/>
          </a:prstGeom>
          <a:solidFill>
            <a:schemeClr val="tx2"/>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59" name="Line 14"/>
          <p:cNvSpPr>
            <a:spLocks noChangeShapeType="1"/>
          </p:cNvSpPr>
          <p:nvPr/>
        </p:nvSpPr>
        <p:spPr bwMode="auto">
          <a:xfrm>
            <a:off x="460592" y="2844297"/>
            <a:ext cx="879528" cy="0"/>
          </a:xfrm>
          <a:prstGeom prst="line">
            <a:avLst/>
          </a:prstGeom>
          <a:noFill/>
          <a:ln cmpd="sng" w="12700">
            <a:solidFill>
              <a:schemeClr val="accent3"/>
            </a:solidFill>
            <a:round/>
          </a:ln>
          <a:extLst>
            <a:ext uri="{909E8E84-426E-40DD-AFC4-6F175D3DCCD1}">
              <a14:hiddenFill>
                <a:noFill/>
              </a14:hiddenFill>
            </a:ext>
          </a:extLst>
        </p:spPr>
        <p:txBody>
          <a:bodyPr/>
          <a:lstStyle/>
          <a:p>
            <a:endParaRPr altLang="en-US" lang="zh-CN"/>
          </a:p>
        </p:txBody>
      </p:sp>
      <p:sp>
        <p:nvSpPr>
          <p:cNvPr id="60" name="Line 14"/>
          <p:cNvSpPr>
            <a:spLocks noChangeShapeType="1"/>
          </p:cNvSpPr>
          <p:nvPr/>
        </p:nvSpPr>
        <p:spPr bwMode="auto">
          <a:xfrm>
            <a:off x="7658683" y="2844297"/>
            <a:ext cx="880718" cy="0"/>
          </a:xfrm>
          <a:prstGeom prst="line">
            <a:avLst/>
          </a:prstGeom>
          <a:noFill/>
          <a:ln cmpd="sng" w="12700">
            <a:solidFill>
              <a:schemeClr val="accent3"/>
            </a:solidFill>
            <a:round/>
          </a:ln>
          <a:extLst>
            <a:ext uri="{909E8E84-426E-40DD-AFC4-6F175D3DCCD1}">
              <a14:hiddenFill>
                <a:noFill/>
              </a14:hiddenFill>
            </a:ext>
          </a:extLst>
        </p:spPr>
        <p:txBody>
          <a:bodyPr/>
          <a:lstStyle/>
          <a:p>
            <a:endParaRPr altLang="en-US" lang="zh-CN"/>
          </a:p>
        </p:txBody>
      </p:sp>
      <p:sp>
        <p:nvSpPr>
          <p:cNvPr id="61" name="TextBox 30"/>
          <p:cNvSpPr txBox="1">
            <a:spLocks noChangeArrowheads="1"/>
          </p:cNvSpPr>
          <p:nvPr/>
        </p:nvSpPr>
        <p:spPr bwMode="auto">
          <a:xfrm>
            <a:off x="872388" y="3689311"/>
            <a:ext cx="111399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chemeClr val="accent2"/>
                </a:solidFill>
                <a:latin charset="-122" pitchFamily="34" typeface="微软雅黑"/>
                <a:ea charset="-122" pitchFamily="34" typeface="微软雅黑"/>
              </a:rPr>
              <a:t>添加文本</a:t>
            </a:r>
          </a:p>
        </p:txBody>
      </p:sp>
      <p:sp>
        <p:nvSpPr>
          <p:cNvPr id="62" name="TextBox 31"/>
          <p:cNvSpPr txBox="1">
            <a:spLocks noChangeArrowheads="1"/>
          </p:cNvSpPr>
          <p:nvPr/>
        </p:nvSpPr>
        <p:spPr bwMode="auto">
          <a:xfrm>
            <a:off x="3963236" y="3689311"/>
            <a:ext cx="111280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chemeClr val="accent2"/>
                </a:solidFill>
                <a:latin charset="-122" pitchFamily="34" typeface="微软雅黑"/>
                <a:ea charset="-122" pitchFamily="34" typeface="微软雅黑"/>
              </a:rPr>
              <a:t>添加文本</a:t>
            </a:r>
          </a:p>
        </p:txBody>
      </p:sp>
      <p:sp>
        <p:nvSpPr>
          <p:cNvPr id="63" name="TextBox 32"/>
          <p:cNvSpPr txBox="1">
            <a:spLocks noChangeArrowheads="1"/>
          </p:cNvSpPr>
          <p:nvPr/>
        </p:nvSpPr>
        <p:spPr bwMode="auto">
          <a:xfrm>
            <a:off x="7052892" y="3689311"/>
            <a:ext cx="111280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chemeClr val="accent2"/>
                </a:solidFill>
                <a:latin charset="-122" pitchFamily="34" typeface="微软雅黑"/>
                <a:ea charset="-122" pitchFamily="34" typeface="微软雅黑"/>
              </a:rPr>
              <a:t>添加文本</a:t>
            </a:r>
          </a:p>
        </p:txBody>
      </p:sp>
      <p:sp>
        <p:nvSpPr>
          <p:cNvPr id="64" name="TextBox 33"/>
          <p:cNvSpPr txBox="1">
            <a:spLocks noChangeArrowheads="1"/>
          </p:cNvSpPr>
          <p:nvPr/>
        </p:nvSpPr>
        <p:spPr bwMode="auto">
          <a:xfrm>
            <a:off x="5477119" y="1755301"/>
            <a:ext cx="111280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chemeClr val="accent2"/>
                </a:solidFill>
                <a:latin charset="-122" pitchFamily="34" typeface="微软雅黑"/>
                <a:ea charset="-122" pitchFamily="34" typeface="微软雅黑"/>
              </a:rPr>
              <a:t>添加文本</a:t>
            </a:r>
          </a:p>
        </p:txBody>
      </p:sp>
      <p:sp>
        <p:nvSpPr>
          <p:cNvPr id="65" name="TextBox 34"/>
          <p:cNvSpPr txBox="1">
            <a:spLocks noChangeArrowheads="1"/>
          </p:cNvSpPr>
          <p:nvPr/>
        </p:nvSpPr>
        <p:spPr bwMode="auto">
          <a:xfrm>
            <a:off x="2418408" y="1755301"/>
            <a:ext cx="111280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chemeClr val="accent2"/>
                </a:solidFill>
                <a:latin charset="-122" pitchFamily="34" typeface="微软雅黑"/>
                <a:ea charset="-122" pitchFamily="34" typeface="微软雅黑"/>
              </a:rPr>
              <a:t>添加文本</a:t>
            </a:r>
          </a:p>
        </p:txBody>
      </p:sp>
      <p:sp>
        <p:nvSpPr>
          <p:cNvPr id="66" name="TextBox 35"/>
          <p:cNvSpPr txBox="1">
            <a:spLocks noChangeArrowheads="1"/>
          </p:cNvSpPr>
          <p:nvPr/>
        </p:nvSpPr>
        <p:spPr bwMode="auto">
          <a:xfrm>
            <a:off x="872388" y="2431312"/>
            <a:ext cx="111399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lang="en-US" sz="1499">
                <a:solidFill>
                  <a:schemeClr val="accent1"/>
                </a:solidFill>
                <a:latin charset="-122" pitchFamily="34" typeface="微软雅黑"/>
                <a:ea charset="-122" pitchFamily="34" typeface="微软雅黑"/>
              </a:rPr>
              <a:t>2012年</a:t>
            </a:r>
          </a:p>
        </p:txBody>
      </p:sp>
      <p:sp>
        <p:nvSpPr>
          <p:cNvPr id="67" name="TextBox 36"/>
          <p:cNvSpPr txBox="1">
            <a:spLocks noChangeArrowheads="1"/>
          </p:cNvSpPr>
          <p:nvPr/>
        </p:nvSpPr>
        <p:spPr bwMode="auto">
          <a:xfrm>
            <a:off x="2407695" y="3003780"/>
            <a:ext cx="1112799"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lang="en-US" sz="1499">
                <a:solidFill>
                  <a:schemeClr val="accent1"/>
                </a:solidFill>
                <a:latin charset="-122" pitchFamily="34" typeface="微软雅黑"/>
                <a:ea charset="-122" pitchFamily="34" typeface="微软雅黑"/>
              </a:rPr>
              <a:t>2013年</a:t>
            </a:r>
          </a:p>
        </p:txBody>
      </p:sp>
      <p:sp>
        <p:nvSpPr>
          <p:cNvPr id="68" name="TextBox 37"/>
          <p:cNvSpPr txBox="1">
            <a:spLocks noChangeArrowheads="1"/>
          </p:cNvSpPr>
          <p:nvPr/>
        </p:nvSpPr>
        <p:spPr bwMode="auto">
          <a:xfrm>
            <a:off x="3952522" y="2431312"/>
            <a:ext cx="1112799"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lang="en-US" sz="1499">
                <a:solidFill>
                  <a:schemeClr val="accent1"/>
                </a:solidFill>
                <a:latin charset="-122" pitchFamily="34" typeface="微软雅黑"/>
                <a:ea charset="-122" pitchFamily="34" typeface="微软雅黑"/>
              </a:rPr>
              <a:t>2014年</a:t>
            </a:r>
          </a:p>
        </p:txBody>
      </p:sp>
      <p:sp>
        <p:nvSpPr>
          <p:cNvPr id="69" name="TextBox 38"/>
          <p:cNvSpPr txBox="1">
            <a:spLocks noChangeArrowheads="1"/>
          </p:cNvSpPr>
          <p:nvPr/>
        </p:nvSpPr>
        <p:spPr bwMode="auto">
          <a:xfrm>
            <a:off x="5548529" y="3003780"/>
            <a:ext cx="111280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lang="en-US" sz="1499">
                <a:solidFill>
                  <a:schemeClr val="accent1"/>
                </a:solidFill>
                <a:latin charset="-122" pitchFamily="34" typeface="微软雅黑"/>
                <a:ea charset="-122" pitchFamily="34" typeface="微软雅黑"/>
              </a:rPr>
              <a:t>2015年</a:t>
            </a:r>
          </a:p>
        </p:txBody>
      </p:sp>
      <p:sp>
        <p:nvSpPr>
          <p:cNvPr id="70" name="TextBox 39"/>
          <p:cNvSpPr txBox="1">
            <a:spLocks noChangeArrowheads="1"/>
          </p:cNvSpPr>
          <p:nvPr/>
        </p:nvSpPr>
        <p:spPr bwMode="auto">
          <a:xfrm>
            <a:off x="7001713" y="2431312"/>
            <a:ext cx="1112799"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lang="en-US" sz="1499">
                <a:solidFill>
                  <a:schemeClr val="accent1"/>
                </a:solidFill>
                <a:latin charset="-122" pitchFamily="34" typeface="微软雅黑"/>
                <a:ea charset="-122" pitchFamily="34" typeface="微软雅黑"/>
              </a:rPr>
              <a:t>2016年</a:t>
            </a:r>
          </a:p>
        </p:txBody>
      </p:sp>
      <p:sp>
        <p:nvSpPr>
          <p:cNvPr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id="36" name="文本框 35"/>
          <p:cNvSpPr txBox="1"/>
          <p:nvPr/>
        </p:nvSpPr>
        <p:spPr>
          <a:xfrm>
            <a:off x="3556748" y="387804"/>
            <a:ext cx="1783080" cy="365760"/>
          </a:xfrm>
          <a:prstGeom prst="rect">
            <a:avLst/>
          </a:prstGeom>
          <a:noFill/>
        </p:spPr>
        <p:txBody>
          <a:bodyPr rtlCol="0" wrap="none">
            <a:spAutoFit/>
          </a:bodyPr>
          <a:lstStyle/>
          <a:p>
            <a:pPr algn="ctr"/>
            <a:r>
              <a:rPr altLang="en-US" lang="zh-CN">
                <a:solidFill>
                  <a:srgbClr val="363636"/>
                </a:solidFill>
                <a:latin charset="-122" pitchFamily="34" typeface="微软雅黑"/>
                <a:ea charset="-122" pitchFamily="34" typeface="微软雅黑"/>
                <a:cs charset="0" panose="02020503030404060203" pitchFamily="18" typeface="Kartika"/>
              </a:rPr>
              <a:t>请在此输入标题</a:t>
            </a:r>
          </a:p>
        </p:txBody>
      </p:sp>
    </p:spTree>
    <p:extLst>
      <p:ext uri="{BB962C8B-B14F-4D97-AF65-F5344CB8AC3E}">
        <p14:creationId val="84022479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9"/>
                                        </p:tgtEl>
                                        <p:attrNameLst>
                                          <p:attrName>style.visibility</p:attrName>
                                        </p:attrNameLst>
                                      </p:cBhvr>
                                      <p:to>
                                        <p:strVal val="visible"/>
                                      </p:to>
                                    </p:set>
                                    <p:animEffect filter="wipe(left)" transition="in">
                                      <p:cBhvr>
                                        <p:cTn dur="500" id="7"/>
                                        <p:tgtEl>
                                          <p:spTgt spid="5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5"/>
                                        </p:tgtEl>
                                        <p:attrNameLst>
                                          <p:attrName>style.visibility</p:attrName>
                                        </p:attrNameLst>
                                      </p:cBhvr>
                                      <p:to>
                                        <p:strVal val="visible"/>
                                      </p:to>
                                    </p:set>
                                    <p:anim calcmode="lin" valueType="num">
                                      <p:cBhvr>
                                        <p:cTn dur="500" fill="hold" id="11"/>
                                        <p:tgtEl>
                                          <p:spTgt spid="45"/>
                                        </p:tgtEl>
                                        <p:attrNameLst>
                                          <p:attrName>ppt_w</p:attrName>
                                        </p:attrNameLst>
                                      </p:cBhvr>
                                      <p:tavLst>
                                        <p:tav tm="0">
                                          <p:val>
                                            <p:fltVal val="0"/>
                                          </p:val>
                                        </p:tav>
                                        <p:tav tm="100000">
                                          <p:val>
                                            <p:strVal val="#ppt_w"/>
                                          </p:val>
                                        </p:tav>
                                      </p:tavLst>
                                    </p:anim>
                                    <p:anim calcmode="lin" valueType="num">
                                      <p:cBhvr>
                                        <p:cTn dur="500" fill="hold" id="12"/>
                                        <p:tgtEl>
                                          <p:spTgt spid="45"/>
                                        </p:tgtEl>
                                        <p:attrNameLst>
                                          <p:attrName>ppt_h</p:attrName>
                                        </p:attrNameLst>
                                      </p:cBhvr>
                                      <p:tavLst>
                                        <p:tav tm="0">
                                          <p:val>
                                            <p:fltVal val="0"/>
                                          </p:val>
                                        </p:tav>
                                        <p:tav tm="100000">
                                          <p:val>
                                            <p:strVal val="#ppt_h"/>
                                          </p:val>
                                        </p:tav>
                                      </p:tavLst>
                                    </p:anim>
                                    <p:animEffect filter="fade" transition="in">
                                      <p:cBhvr>
                                        <p:cTn dur="500" id="13"/>
                                        <p:tgtEl>
                                          <p:spTgt spid="45"/>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46"/>
                                        </p:tgtEl>
                                        <p:attrNameLst>
                                          <p:attrName>style.visibility</p:attrName>
                                        </p:attrNameLst>
                                      </p:cBhvr>
                                      <p:to>
                                        <p:strVal val="visible"/>
                                      </p:to>
                                    </p:set>
                                    <p:anim calcmode="lin" valueType="num">
                                      <p:cBhvr>
                                        <p:cTn dur="500" fill="hold" id="16"/>
                                        <p:tgtEl>
                                          <p:spTgt spid="46"/>
                                        </p:tgtEl>
                                        <p:attrNameLst>
                                          <p:attrName>ppt_w</p:attrName>
                                        </p:attrNameLst>
                                      </p:cBhvr>
                                      <p:tavLst>
                                        <p:tav tm="0">
                                          <p:val>
                                            <p:fltVal val="0"/>
                                          </p:val>
                                        </p:tav>
                                        <p:tav tm="100000">
                                          <p:val>
                                            <p:strVal val="#ppt_w"/>
                                          </p:val>
                                        </p:tav>
                                      </p:tavLst>
                                    </p:anim>
                                    <p:anim calcmode="lin" valueType="num">
                                      <p:cBhvr>
                                        <p:cTn dur="500" fill="hold" id="17"/>
                                        <p:tgtEl>
                                          <p:spTgt spid="46"/>
                                        </p:tgtEl>
                                        <p:attrNameLst>
                                          <p:attrName>ppt_h</p:attrName>
                                        </p:attrNameLst>
                                      </p:cBhvr>
                                      <p:tavLst>
                                        <p:tav tm="0">
                                          <p:val>
                                            <p:fltVal val="0"/>
                                          </p:val>
                                        </p:tav>
                                        <p:tav tm="100000">
                                          <p:val>
                                            <p:strVal val="#ppt_h"/>
                                          </p:val>
                                        </p:tav>
                                      </p:tavLst>
                                    </p:anim>
                                    <p:animEffect filter="fade" transition="in">
                                      <p:cBhvr>
                                        <p:cTn dur="500" id="18"/>
                                        <p:tgtEl>
                                          <p:spTgt spid="46"/>
                                        </p:tgtEl>
                                      </p:cBhvr>
                                    </p:animEffect>
                                  </p:childTnLst>
                                </p:cTn>
                              </p:par>
                            </p:childTnLst>
                          </p:cTn>
                        </p:par>
                        <p:par>
                          <p:cTn fill="hold" id="19" nodeType="afterGroup">
                            <p:stCondLst>
                              <p:cond delay="1000"/>
                            </p:stCondLst>
                            <p:childTnLst>
                              <p:par>
                                <p:cTn fill="hold" grpId="0" id="20" nodeType="afterEffect" presetClass="entr" presetID="47" presetSubtype="0">
                                  <p:stCondLst>
                                    <p:cond delay="0"/>
                                  </p:stCondLst>
                                  <p:childTnLst>
                                    <p:set>
                                      <p:cBhvr>
                                        <p:cTn dur="1" fill="hold" id="21">
                                          <p:stCondLst>
                                            <p:cond delay="0"/>
                                          </p:stCondLst>
                                        </p:cTn>
                                        <p:tgtEl>
                                          <p:spTgt spid="66"/>
                                        </p:tgtEl>
                                        <p:attrNameLst>
                                          <p:attrName>style.visibility</p:attrName>
                                        </p:attrNameLst>
                                      </p:cBhvr>
                                      <p:to>
                                        <p:strVal val="visible"/>
                                      </p:to>
                                    </p:set>
                                    <p:animEffect filter="fade" transition="in">
                                      <p:cBhvr>
                                        <p:cTn dur="500" id="22"/>
                                        <p:tgtEl>
                                          <p:spTgt spid="66"/>
                                        </p:tgtEl>
                                      </p:cBhvr>
                                    </p:animEffect>
                                    <p:anim calcmode="lin" valueType="num">
                                      <p:cBhvr>
                                        <p:cTn dur="500" fill="hold" id="23"/>
                                        <p:tgtEl>
                                          <p:spTgt spid="66"/>
                                        </p:tgtEl>
                                        <p:attrNameLst>
                                          <p:attrName>ppt_x</p:attrName>
                                        </p:attrNameLst>
                                      </p:cBhvr>
                                      <p:tavLst>
                                        <p:tav tm="0">
                                          <p:val>
                                            <p:strVal val="#ppt_x"/>
                                          </p:val>
                                        </p:tav>
                                        <p:tav tm="100000">
                                          <p:val>
                                            <p:strVal val="#ppt_x"/>
                                          </p:val>
                                        </p:tav>
                                      </p:tavLst>
                                    </p:anim>
                                    <p:anim calcmode="lin" valueType="num">
                                      <p:cBhvr>
                                        <p:cTn dur="500" fill="hold" id="24"/>
                                        <p:tgtEl>
                                          <p:spTgt spid="6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61"/>
                                        </p:tgtEl>
                                        <p:attrNameLst>
                                          <p:attrName>style.visibility</p:attrName>
                                        </p:attrNameLst>
                                      </p:cBhvr>
                                      <p:to>
                                        <p:strVal val="visible"/>
                                      </p:to>
                                    </p:set>
                                    <p:animEffect filter="fade" transition="in">
                                      <p:cBhvr>
                                        <p:cTn dur="500" id="27"/>
                                        <p:tgtEl>
                                          <p:spTgt spid="61"/>
                                        </p:tgtEl>
                                      </p:cBhvr>
                                    </p:animEffect>
                                    <p:anim calcmode="lin" valueType="num">
                                      <p:cBhvr>
                                        <p:cTn dur="500" fill="hold" id="28"/>
                                        <p:tgtEl>
                                          <p:spTgt spid="61"/>
                                        </p:tgtEl>
                                        <p:attrNameLst>
                                          <p:attrName>ppt_x</p:attrName>
                                        </p:attrNameLst>
                                      </p:cBhvr>
                                      <p:tavLst>
                                        <p:tav tm="0">
                                          <p:val>
                                            <p:strVal val="#ppt_x"/>
                                          </p:val>
                                        </p:tav>
                                        <p:tav tm="100000">
                                          <p:val>
                                            <p:strVal val="#ppt_x"/>
                                          </p:val>
                                        </p:tav>
                                      </p:tavLst>
                                    </p:anim>
                                    <p:anim calcmode="lin" valueType="num">
                                      <p:cBhvr>
                                        <p:cTn dur="500" fill="hold" id="29"/>
                                        <p:tgtEl>
                                          <p:spTgt spid="61"/>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500"/>
                            </p:stCondLst>
                            <p:childTnLst>
                              <p:par>
                                <p:cTn fill="hold" grpId="0" id="31" nodeType="afterEffect" presetClass="entr" presetID="22" presetSubtype="8">
                                  <p:stCondLst>
                                    <p:cond delay="0"/>
                                  </p:stCondLst>
                                  <p:childTnLst>
                                    <p:set>
                                      <p:cBhvr>
                                        <p:cTn dur="1" fill="hold" id="32">
                                          <p:stCondLst>
                                            <p:cond delay="0"/>
                                          </p:stCondLst>
                                        </p:cTn>
                                        <p:tgtEl>
                                          <p:spTgt spid="44"/>
                                        </p:tgtEl>
                                        <p:attrNameLst>
                                          <p:attrName>style.visibility</p:attrName>
                                        </p:attrNameLst>
                                      </p:cBhvr>
                                      <p:to>
                                        <p:strVal val="visible"/>
                                      </p:to>
                                    </p:set>
                                    <p:animEffect filter="wipe(left)" transition="in">
                                      <p:cBhvr>
                                        <p:cTn dur="500" id="33"/>
                                        <p:tgtEl>
                                          <p:spTgt spid="44"/>
                                        </p:tgtEl>
                                      </p:cBhvr>
                                    </p:animEffect>
                                  </p:childTnLst>
                                </p:cTn>
                              </p:par>
                            </p:childTnLst>
                          </p:cTn>
                        </p:par>
                        <p:par>
                          <p:cTn fill="hold" id="34" nodeType="afterGroup">
                            <p:stCondLst>
                              <p:cond delay="2000"/>
                            </p:stCondLst>
                            <p:childTnLst>
                              <p:par>
                                <p:cTn fill="hold" grpId="0" id="35" nodeType="afterEffect" presetClass="entr" presetID="10" presetSubtype="0">
                                  <p:stCondLst>
                                    <p:cond delay="0"/>
                                  </p:stCondLst>
                                  <p:childTnLst>
                                    <p:set>
                                      <p:cBhvr>
                                        <p:cTn dur="1" fill="hold" id="36">
                                          <p:stCondLst>
                                            <p:cond delay="0"/>
                                          </p:stCondLst>
                                        </p:cTn>
                                        <p:tgtEl>
                                          <p:spTgt spid="47"/>
                                        </p:tgtEl>
                                        <p:attrNameLst>
                                          <p:attrName>style.visibility</p:attrName>
                                        </p:attrNameLst>
                                      </p:cBhvr>
                                      <p:to>
                                        <p:strVal val="visible"/>
                                      </p:to>
                                    </p:set>
                                    <p:anim calcmode="lin" valueType="num">
                                      <p:cBhvr>
                                        <p:cTn dur="500" fill="hold" id="37"/>
                                        <p:tgtEl>
                                          <p:spTgt spid="47"/>
                                        </p:tgtEl>
                                        <p:attrNameLst>
                                          <p:attrName>ppt_w</p:attrName>
                                        </p:attrNameLst>
                                      </p:cBhvr>
                                      <p:tavLst>
                                        <p:tav tm="0">
                                          <p:val>
                                            <p:fltVal val="0"/>
                                          </p:val>
                                        </p:tav>
                                        <p:tav tm="100000">
                                          <p:val>
                                            <p:strVal val="#ppt_w"/>
                                          </p:val>
                                        </p:tav>
                                      </p:tavLst>
                                    </p:anim>
                                    <p:anim calcmode="lin" valueType="num">
                                      <p:cBhvr>
                                        <p:cTn dur="500" fill="hold" id="38"/>
                                        <p:tgtEl>
                                          <p:spTgt spid="47"/>
                                        </p:tgtEl>
                                        <p:attrNameLst>
                                          <p:attrName>ppt_h</p:attrName>
                                        </p:attrNameLst>
                                      </p:cBhvr>
                                      <p:tavLst>
                                        <p:tav tm="0">
                                          <p:val>
                                            <p:fltVal val="0"/>
                                          </p:val>
                                        </p:tav>
                                        <p:tav tm="100000">
                                          <p:val>
                                            <p:strVal val="#ppt_h"/>
                                          </p:val>
                                        </p:tav>
                                      </p:tavLst>
                                    </p:anim>
                                    <p:animEffect filter="fade" transition="in">
                                      <p:cBhvr>
                                        <p:cTn dur="500" id="39"/>
                                        <p:tgtEl>
                                          <p:spTgt spid="47"/>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48"/>
                                        </p:tgtEl>
                                        <p:attrNameLst>
                                          <p:attrName>style.visibility</p:attrName>
                                        </p:attrNameLst>
                                      </p:cBhvr>
                                      <p:to>
                                        <p:strVal val="visible"/>
                                      </p:to>
                                    </p:set>
                                    <p:anim calcmode="lin" valueType="num">
                                      <p:cBhvr>
                                        <p:cTn dur="500" fill="hold" id="42"/>
                                        <p:tgtEl>
                                          <p:spTgt spid="48"/>
                                        </p:tgtEl>
                                        <p:attrNameLst>
                                          <p:attrName>ppt_w</p:attrName>
                                        </p:attrNameLst>
                                      </p:cBhvr>
                                      <p:tavLst>
                                        <p:tav tm="0">
                                          <p:val>
                                            <p:fltVal val="0"/>
                                          </p:val>
                                        </p:tav>
                                        <p:tav tm="100000">
                                          <p:val>
                                            <p:strVal val="#ppt_w"/>
                                          </p:val>
                                        </p:tav>
                                      </p:tavLst>
                                    </p:anim>
                                    <p:anim calcmode="lin" valueType="num">
                                      <p:cBhvr>
                                        <p:cTn dur="500" fill="hold" id="43"/>
                                        <p:tgtEl>
                                          <p:spTgt spid="48"/>
                                        </p:tgtEl>
                                        <p:attrNameLst>
                                          <p:attrName>ppt_h</p:attrName>
                                        </p:attrNameLst>
                                      </p:cBhvr>
                                      <p:tavLst>
                                        <p:tav tm="0">
                                          <p:val>
                                            <p:fltVal val="0"/>
                                          </p:val>
                                        </p:tav>
                                        <p:tav tm="100000">
                                          <p:val>
                                            <p:strVal val="#ppt_h"/>
                                          </p:val>
                                        </p:tav>
                                      </p:tavLst>
                                    </p:anim>
                                    <p:animEffect filter="fade" transition="in">
                                      <p:cBhvr>
                                        <p:cTn dur="500" id="44"/>
                                        <p:tgtEl>
                                          <p:spTgt spid="48"/>
                                        </p:tgtEl>
                                      </p:cBhvr>
                                    </p:animEffect>
                                  </p:childTnLst>
                                </p:cTn>
                              </p:par>
                              <p:par>
                                <p:cTn fill="hold" grpId="0" id="45" nodeType="withEffect" presetClass="entr" presetID="47" presetSubtype="0">
                                  <p:stCondLst>
                                    <p:cond delay="0"/>
                                  </p:stCondLst>
                                  <p:childTnLst>
                                    <p:set>
                                      <p:cBhvr>
                                        <p:cTn dur="1" fill="hold" id="46">
                                          <p:stCondLst>
                                            <p:cond delay="0"/>
                                          </p:stCondLst>
                                        </p:cTn>
                                        <p:tgtEl>
                                          <p:spTgt spid="41"/>
                                        </p:tgtEl>
                                        <p:attrNameLst>
                                          <p:attrName>style.visibility</p:attrName>
                                        </p:attrNameLst>
                                      </p:cBhvr>
                                      <p:to>
                                        <p:strVal val="visible"/>
                                      </p:to>
                                    </p:set>
                                    <p:animEffect filter="fade" transition="in">
                                      <p:cBhvr>
                                        <p:cTn dur="500" id="47"/>
                                        <p:tgtEl>
                                          <p:spTgt spid="41"/>
                                        </p:tgtEl>
                                      </p:cBhvr>
                                    </p:animEffect>
                                    <p:anim calcmode="lin" valueType="num">
                                      <p:cBhvr>
                                        <p:cTn dur="500" fill="hold" id="48"/>
                                        <p:tgtEl>
                                          <p:spTgt spid="41"/>
                                        </p:tgtEl>
                                        <p:attrNameLst>
                                          <p:attrName>ppt_x</p:attrName>
                                        </p:attrNameLst>
                                      </p:cBhvr>
                                      <p:tavLst>
                                        <p:tav tm="0">
                                          <p:val>
                                            <p:strVal val="#ppt_x"/>
                                          </p:val>
                                        </p:tav>
                                        <p:tav tm="100000">
                                          <p:val>
                                            <p:strVal val="#ppt_x"/>
                                          </p:val>
                                        </p:tav>
                                      </p:tavLst>
                                    </p:anim>
                                    <p:anim calcmode="lin" valueType="num">
                                      <p:cBhvr>
                                        <p:cTn dur="500" fill="hold" id="49"/>
                                        <p:tgtEl>
                                          <p:spTgt spid="41"/>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0"/>
                                  </p:stCondLst>
                                  <p:childTnLst>
                                    <p:set>
                                      <p:cBhvr>
                                        <p:cTn dur="1" fill="hold" id="51">
                                          <p:stCondLst>
                                            <p:cond delay="0"/>
                                          </p:stCondLst>
                                        </p:cTn>
                                        <p:tgtEl>
                                          <p:spTgt spid="65"/>
                                        </p:tgtEl>
                                        <p:attrNameLst>
                                          <p:attrName>style.visibility</p:attrName>
                                        </p:attrNameLst>
                                      </p:cBhvr>
                                      <p:to>
                                        <p:strVal val="visible"/>
                                      </p:to>
                                    </p:set>
                                    <p:animEffect filter="fade" transition="in">
                                      <p:cBhvr>
                                        <p:cTn dur="500" id="52"/>
                                        <p:tgtEl>
                                          <p:spTgt spid="65"/>
                                        </p:tgtEl>
                                      </p:cBhvr>
                                    </p:animEffect>
                                    <p:anim calcmode="lin" valueType="num">
                                      <p:cBhvr>
                                        <p:cTn dur="500" fill="hold" id="53"/>
                                        <p:tgtEl>
                                          <p:spTgt spid="65"/>
                                        </p:tgtEl>
                                        <p:attrNameLst>
                                          <p:attrName>ppt_x</p:attrName>
                                        </p:attrNameLst>
                                      </p:cBhvr>
                                      <p:tavLst>
                                        <p:tav tm="0">
                                          <p:val>
                                            <p:strVal val="#ppt_x"/>
                                          </p:val>
                                        </p:tav>
                                        <p:tav tm="100000">
                                          <p:val>
                                            <p:strVal val="#ppt_x"/>
                                          </p:val>
                                        </p:tav>
                                      </p:tavLst>
                                    </p:anim>
                                    <p:anim calcmode="lin" valueType="num">
                                      <p:cBhvr>
                                        <p:cTn dur="500" fill="hold" id="54"/>
                                        <p:tgtEl>
                                          <p:spTgt spid="65"/>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67"/>
                                        </p:tgtEl>
                                        <p:attrNameLst>
                                          <p:attrName>style.visibility</p:attrName>
                                        </p:attrNameLst>
                                      </p:cBhvr>
                                      <p:to>
                                        <p:strVal val="visible"/>
                                      </p:to>
                                    </p:set>
                                    <p:animEffect filter="fade" transition="in">
                                      <p:cBhvr>
                                        <p:cTn dur="500" id="57"/>
                                        <p:tgtEl>
                                          <p:spTgt spid="67"/>
                                        </p:tgtEl>
                                      </p:cBhvr>
                                    </p:animEffect>
                                    <p:anim calcmode="lin" valueType="num">
                                      <p:cBhvr>
                                        <p:cTn dur="500" fill="hold" id="58"/>
                                        <p:tgtEl>
                                          <p:spTgt spid="67"/>
                                        </p:tgtEl>
                                        <p:attrNameLst>
                                          <p:attrName>ppt_x</p:attrName>
                                        </p:attrNameLst>
                                      </p:cBhvr>
                                      <p:tavLst>
                                        <p:tav tm="0">
                                          <p:val>
                                            <p:strVal val="#ppt_x"/>
                                          </p:val>
                                        </p:tav>
                                        <p:tav tm="100000">
                                          <p:val>
                                            <p:strVal val="#ppt_x"/>
                                          </p:val>
                                        </p:tav>
                                      </p:tavLst>
                                    </p:anim>
                                    <p:anim calcmode="lin" valueType="num">
                                      <p:cBhvr>
                                        <p:cTn dur="500" fill="hold" id="59"/>
                                        <p:tgtEl>
                                          <p:spTgt spid="67"/>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2500"/>
                            </p:stCondLst>
                            <p:childTnLst>
                              <p:par>
                                <p:cTn fill="hold" grpId="0" id="61" nodeType="afterEffect" presetClass="entr" presetID="22" presetSubtype="8">
                                  <p:stCondLst>
                                    <p:cond delay="0"/>
                                  </p:stCondLst>
                                  <p:childTnLst>
                                    <p:set>
                                      <p:cBhvr>
                                        <p:cTn dur="1" fill="hold" id="62">
                                          <p:stCondLst>
                                            <p:cond delay="0"/>
                                          </p:stCondLst>
                                        </p:cTn>
                                        <p:tgtEl>
                                          <p:spTgt spid="49"/>
                                        </p:tgtEl>
                                        <p:attrNameLst>
                                          <p:attrName>style.visibility</p:attrName>
                                        </p:attrNameLst>
                                      </p:cBhvr>
                                      <p:to>
                                        <p:strVal val="visible"/>
                                      </p:to>
                                    </p:set>
                                    <p:animEffect filter="wipe(left)" transition="in">
                                      <p:cBhvr>
                                        <p:cTn dur="500" id="63"/>
                                        <p:tgtEl>
                                          <p:spTgt spid="49"/>
                                        </p:tgtEl>
                                      </p:cBhvr>
                                    </p:animEffect>
                                  </p:childTnLst>
                                </p:cTn>
                              </p:par>
                            </p:childTnLst>
                          </p:cTn>
                        </p:par>
                        <p:par>
                          <p:cTn fill="hold" id="64" nodeType="afterGroup">
                            <p:stCondLst>
                              <p:cond delay="3000"/>
                            </p:stCondLst>
                            <p:childTnLst>
                              <p:par>
                                <p:cTn fill="hold" grpId="0" id="65" nodeType="afterEffect" presetClass="entr" presetID="10" presetSubtype="0">
                                  <p:stCondLst>
                                    <p:cond delay="0"/>
                                  </p:stCondLst>
                                  <p:childTnLst>
                                    <p:set>
                                      <p:cBhvr>
                                        <p:cTn dur="1" fill="hold" id="66">
                                          <p:stCondLst>
                                            <p:cond delay="0"/>
                                          </p:stCondLst>
                                        </p:cTn>
                                        <p:tgtEl>
                                          <p:spTgt spid="50"/>
                                        </p:tgtEl>
                                        <p:attrNameLst>
                                          <p:attrName>style.visibility</p:attrName>
                                        </p:attrNameLst>
                                      </p:cBhvr>
                                      <p:to>
                                        <p:strVal val="visible"/>
                                      </p:to>
                                    </p:set>
                                    <p:anim calcmode="lin" valueType="num">
                                      <p:cBhvr>
                                        <p:cTn dur="500" fill="hold" id="67"/>
                                        <p:tgtEl>
                                          <p:spTgt spid="50"/>
                                        </p:tgtEl>
                                        <p:attrNameLst>
                                          <p:attrName>ppt_w</p:attrName>
                                        </p:attrNameLst>
                                      </p:cBhvr>
                                      <p:tavLst>
                                        <p:tav tm="0">
                                          <p:val>
                                            <p:fltVal val="0"/>
                                          </p:val>
                                        </p:tav>
                                        <p:tav tm="100000">
                                          <p:val>
                                            <p:strVal val="#ppt_w"/>
                                          </p:val>
                                        </p:tav>
                                      </p:tavLst>
                                    </p:anim>
                                    <p:anim calcmode="lin" valueType="num">
                                      <p:cBhvr>
                                        <p:cTn dur="500" fill="hold" id="68"/>
                                        <p:tgtEl>
                                          <p:spTgt spid="50"/>
                                        </p:tgtEl>
                                        <p:attrNameLst>
                                          <p:attrName>ppt_h</p:attrName>
                                        </p:attrNameLst>
                                      </p:cBhvr>
                                      <p:tavLst>
                                        <p:tav tm="0">
                                          <p:val>
                                            <p:fltVal val="0"/>
                                          </p:val>
                                        </p:tav>
                                        <p:tav tm="100000">
                                          <p:val>
                                            <p:strVal val="#ppt_h"/>
                                          </p:val>
                                        </p:tav>
                                      </p:tavLst>
                                    </p:anim>
                                    <p:animEffect filter="fade" transition="in">
                                      <p:cBhvr>
                                        <p:cTn dur="500" id="69"/>
                                        <p:tgtEl>
                                          <p:spTgt spid="50"/>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51"/>
                                        </p:tgtEl>
                                        <p:attrNameLst>
                                          <p:attrName>style.visibility</p:attrName>
                                        </p:attrNameLst>
                                      </p:cBhvr>
                                      <p:to>
                                        <p:strVal val="visible"/>
                                      </p:to>
                                    </p:set>
                                    <p:anim calcmode="lin" valueType="num">
                                      <p:cBhvr>
                                        <p:cTn dur="500" fill="hold" id="72"/>
                                        <p:tgtEl>
                                          <p:spTgt spid="51"/>
                                        </p:tgtEl>
                                        <p:attrNameLst>
                                          <p:attrName>ppt_w</p:attrName>
                                        </p:attrNameLst>
                                      </p:cBhvr>
                                      <p:tavLst>
                                        <p:tav tm="0">
                                          <p:val>
                                            <p:fltVal val="0"/>
                                          </p:val>
                                        </p:tav>
                                        <p:tav tm="100000">
                                          <p:val>
                                            <p:strVal val="#ppt_w"/>
                                          </p:val>
                                        </p:tav>
                                      </p:tavLst>
                                    </p:anim>
                                    <p:anim calcmode="lin" valueType="num">
                                      <p:cBhvr>
                                        <p:cTn dur="500" fill="hold" id="73"/>
                                        <p:tgtEl>
                                          <p:spTgt spid="51"/>
                                        </p:tgtEl>
                                        <p:attrNameLst>
                                          <p:attrName>ppt_h</p:attrName>
                                        </p:attrNameLst>
                                      </p:cBhvr>
                                      <p:tavLst>
                                        <p:tav tm="0">
                                          <p:val>
                                            <p:fltVal val="0"/>
                                          </p:val>
                                        </p:tav>
                                        <p:tav tm="100000">
                                          <p:val>
                                            <p:strVal val="#ppt_h"/>
                                          </p:val>
                                        </p:tav>
                                      </p:tavLst>
                                    </p:anim>
                                    <p:animEffect filter="fade" transition="in">
                                      <p:cBhvr>
                                        <p:cTn dur="500" id="74"/>
                                        <p:tgtEl>
                                          <p:spTgt spid="51"/>
                                        </p:tgtEl>
                                      </p:cBhvr>
                                    </p:animEffect>
                                  </p:childTnLst>
                                </p:cTn>
                              </p:par>
                            </p:childTnLst>
                          </p:cTn>
                        </p:par>
                        <p:par>
                          <p:cTn fill="hold" id="75" nodeType="afterGroup">
                            <p:stCondLst>
                              <p:cond delay="3500"/>
                            </p:stCondLst>
                            <p:childTnLst>
                              <p:par>
                                <p:cTn fill="hold" grpId="0" id="76" nodeType="afterEffect" presetClass="entr" presetID="47" presetSubtype="0">
                                  <p:stCondLst>
                                    <p:cond delay="0"/>
                                  </p:stCondLst>
                                  <p:childTnLst>
                                    <p:set>
                                      <p:cBhvr>
                                        <p:cTn dur="1" fill="hold" id="77">
                                          <p:stCondLst>
                                            <p:cond delay="0"/>
                                          </p:stCondLst>
                                        </p:cTn>
                                        <p:tgtEl>
                                          <p:spTgt spid="68"/>
                                        </p:tgtEl>
                                        <p:attrNameLst>
                                          <p:attrName>style.visibility</p:attrName>
                                        </p:attrNameLst>
                                      </p:cBhvr>
                                      <p:to>
                                        <p:strVal val="visible"/>
                                      </p:to>
                                    </p:set>
                                    <p:animEffect filter="fade" transition="in">
                                      <p:cBhvr>
                                        <p:cTn dur="500" id="78"/>
                                        <p:tgtEl>
                                          <p:spTgt spid="68"/>
                                        </p:tgtEl>
                                      </p:cBhvr>
                                    </p:animEffect>
                                    <p:anim calcmode="lin" valueType="num">
                                      <p:cBhvr>
                                        <p:cTn dur="500" fill="hold" id="79"/>
                                        <p:tgtEl>
                                          <p:spTgt spid="68"/>
                                        </p:tgtEl>
                                        <p:attrNameLst>
                                          <p:attrName>ppt_x</p:attrName>
                                        </p:attrNameLst>
                                      </p:cBhvr>
                                      <p:tavLst>
                                        <p:tav tm="0">
                                          <p:val>
                                            <p:strVal val="#ppt_x"/>
                                          </p:val>
                                        </p:tav>
                                        <p:tav tm="100000">
                                          <p:val>
                                            <p:strVal val="#ppt_x"/>
                                          </p:val>
                                        </p:tav>
                                      </p:tavLst>
                                    </p:anim>
                                    <p:anim calcmode="lin" valueType="num">
                                      <p:cBhvr>
                                        <p:cTn dur="500" fill="hold" id="80"/>
                                        <p:tgtEl>
                                          <p:spTgt spid="68"/>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42"/>
                                        </p:tgtEl>
                                        <p:attrNameLst>
                                          <p:attrName>style.visibility</p:attrName>
                                        </p:attrNameLst>
                                      </p:cBhvr>
                                      <p:to>
                                        <p:strVal val="visible"/>
                                      </p:to>
                                    </p:set>
                                    <p:animEffect filter="fade" transition="in">
                                      <p:cBhvr>
                                        <p:cTn dur="500" id="83"/>
                                        <p:tgtEl>
                                          <p:spTgt spid="42"/>
                                        </p:tgtEl>
                                      </p:cBhvr>
                                    </p:animEffect>
                                    <p:anim calcmode="lin" valueType="num">
                                      <p:cBhvr>
                                        <p:cTn dur="500" fill="hold" id="84"/>
                                        <p:tgtEl>
                                          <p:spTgt spid="42"/>
                                        </p:tgtEl>
                                        <p:attrNameLst>
                                          <p:attrName>ppt_x</p:attrName>
                                        </p:attrNameLst>
                                      </p:cBhvr>
                                      <p:tavLst>
                                        <p:tav tm="0">
                                          <p:val>
                                            <p:strVal val="#ppt_x"/>
                                          </p:val>
                                        </p:tav>
                                        <p:tav tm="100000">
                                          <p:val>
                                            <p:strVal val="#ppt_x"/>
                                          </p:val>
                                        </p:tav>
                                      </p:tavLst>
                                    </p:anim>
                                    <p:anim calcmode="lin" valueType="num">
                                      <p:cBhvr>
                                        <p:cTn dur="500" fill="hold" id="85"/>
                                        <p:tgtEl>
                                          <p:spTgt spid="42"/>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62"/>
                                        </p:tgtEl>
                                        <p:attrNameLst>
                                          <p:attrName>style.visibility</p:attrName>
                                        </p:attrNameLst>
                                      </p:cBhvr>
                                      <p:to>
                                        <p:strVal val="visible"/>
                                      </p:to>
                                    </p:set>
                                    <p:animEffect filter="fade" transition="in">
                                      <p:cBhvr>
                                        <p:cTn dur="500" id="88"/>
                                        <p:tgtEl>
                                          <p:spTgt spid="62"/>
                                        </p:tgtEl>
                                      </p:cBhvr>
                                    </p:animEffect>
                                    <p:anim calcmode="lin" valueType="num">
                                      <p:cBhvr>
                                        <p:cTn dur="500" fill="hold" id="89"/>
                                        <p:tgtEl>
                                          <p:spTgt spid="62"/>
                                        </p:tgtEl>
                                        <p:attrNameLst>
                                          <p:attrName>ppt_x</p:attrName>
                                        </p:attrNameLst>
                                      </p:cBhvr>
                                      <p:tavLst>
                                        <p:tav tm="0">
                                          <p:val>
                                            <p:strVal val="#ppt_x"/>
                                          </p:val>
                                        </p:tav>
                                        <p:tav tm="100000">
                                          <p:val>
                                            <p:strVal val="#ppt_x"/>
                                          </p:val>
                                        </p:tav>
                                      </p:tavLst>
                                    </p:anim>
                                    <p:anim calcmode="lin" valueType="num">
                                      <p:cBhvr>
                                        <p:cTn dur="500" fill="hold" id="90"/>
                                        <p:tgtEl>
                                          <p:spTgt spid="62"/>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4000"/>
                            </p:stCondLst>
                            <p:childTnLst>
                              <p:par>
                                <p:cTn fill="hold" grpId="0" id="92" nodeType="afterEffect" presetClass="entr" presetID="22" presetSubtype="8">
                                  <p:stCondLst>
                                    <p:cond delay="0"/>
                                  </p:stCondLst>
                                  <p:childTnLst>
                                    <p:set>
                                      <p:cBhvr>
                                        <p:cTn dur="1" fill="hold" id="93">
                                          <p:stCondLst>
                                            <p:cond delay="0"/>
                                          </p:stCondLst>
                                        </p:cTn>
                                        <p:tgtEl>
                                          <p:spTgt spid="52"/>
                                        </p:tgtEl>
                                        <p:attrNameLst>
                                          <p:attrName>style.visibility</p:attrName>
                                        </p:attrNameLst>
                                      </p:cBhvr>
                                      <p:to>
                                        <p:strVal val="visible"/>
                                      </p:to>
                                    </p:set>
                                    <p:animEffect filter="wipe(left)" transition="in">
                                      <p:cBhvr>
                                        <p:cTn dur="500" id="94"/>
                                        <p:tgtEl>
                                          <p:spTgt spid="52"/>
                                        </p:tgtEl>
                                      </p:cBhvr>
                                    </p:animEffect>
                                  </p:childTnLst>
                                </p:cTn>
                              </p:par>
                            </p:childTnLst>
                          </p:cTn>
                        </p:par>
                        <p:par>
                          <p:cTn fill="hold" id="95" nodeType="afterGroup">
                            <p:stCondLst>
                              <p:cond delay="4500"/>
                            </p:stCondLst>
                            <p:childTnLst>
                              <p:par>
                                <p:cTn fill="hold" grpId="0" id="96" nodeType="afterEffect" presetClass="entr" presetID="10" presetSubtype="0">
                                  <p:stCondLst>
                                    <p:cond delay="0"/>
                                  </p:stCondLst>
                                  <p:childTnLst>
                                    <p:set>
                                      <p:cBhvr>
                                        <p:cTn dur="1" fill="hold" id="97">
                                          <p:stCondLst>
                                            <p:cond delay="0"/>
                                          </p:stCondLst>
                                        </p:cTn>
                                        <p:tgtEl>
                                          <p:spTgt spid="53"/>
                                        </p:tgtEl>
                                        <p:attrNameLst>
                                          <p:attrName>style.visibility</p:attrName>
                                        </p:attrNameLst>
                                      </p:cBhvr>
                                      <p:to>
                                        <p:strVal val="visible"/>
                                      </p:to>
                                    </p:set>
                                    <p:anim calcmode="lin" valueType="num">
                                      <p:cBhvr>
                                        <p:cTn dur="500" fill="hold" id="98"/>
                                        <p:tgtEl>
                                          <p:spTgt spid="53"/>
                                        </p:tgtEl>
                                        <p:attrNameLst>
                                          <p:attrName>ppt_w</p:attrName>
                                        </p:attrNameLst>
                                      </p:cBhvr>
                                      <p:tavLst>
                                        <p:tav tm="0">
                                          <p:val>
                                            <p:fltVal val="0"/>
                                          </p:val>
                                        </p:tav>
                                        <p:tav tm="100000">
                                          <p:val>
                                            <p:strVal val="#ppt_w"/>
                                          </p:val>
                                        </p:tav>
                                      </p:tavLst>
                                    </p:anim>
                                    <p:anim calcmode="lin" valueType="num">
                                      <p:cBhvr>
                                        <p:cTn dur="500" fill="hold" id="99"/>
                                        <p:tgtEl>
                                          <p:spTgt spid="53"/>
                                        </p:tgtEl>
                                        <p:attrNameLst>
                                          <p:attrName>ppt_h</p:attrName>
                                        </p:attrNameLst>
                                      </p:cBhvr>
                                      <p:tavLst>
                                        <p:tav tm="0">
                                          <p:val>
                                            <p:fltVal val="0"/>
                                          </p:val>
                                        </p:tav>
                                        <p:tav tm="100000">
                                          <p:val>
                                            <p:strVal val="#ppt_h"/>
                                          </p:val>
                                        </p:tav>
                                      </p:tavLst>
                                    </p:anim>
                                    <p:animEffect filter="fade" transition="in">
                                      <p:cBhvr>
                                        <p:cTn dur="500" id="100"/>
                                        <p:tgtEl>
                                          <p:spTgt spid="53"/>
                                        </p:tgtEl>
                                      </p:cBhvr>
                                    </p:animEffect>
                                  </p:childTnLst>
                                </p:cTn>
                              </p:par>
                              <p:par>
                                <p:cTn fill="hold" grpId="0" id="101" nodeType="withEffect" presetClass="entr" presetID="10" presetSubtype="0">
                                  <p:stCondLst>
                                    <p:cond delay="0"/>
                                  </p:stCondLst>
                                  <p:childTnLst>
                                    <p:set>
                                      <p:cBhvr>
                                        <p:cTn dur="1" fill="hold" id="102">
                                          <p:stCondLst>
                                            <p:cond delay="0"/>
                                          </p:stCondLst>
                                        </p:cTn>
                                        <p:tgtEl>
                                          <p:spTgt spid="54"/>
                                        </p:tgtEl>
                                        <p:attrNameLst>
                                          <p:attrName>style.visibility</p:attrName>
                                        </p:attrNameLst>
                                      </p:cBhvr>
                                      <p:to>
                                        <p:strVal val="visible"/>
                                      </p:to>
                                    </p:set>
                                    <p:anim calcmode="lin" valueType="num">
                                      <p:cBhvr>
                                        <p:cTn dur="500" fill="hold" id="103"/>
                                        <p:tgtEl>
                                          <p:spTgt spid="54"/>
                                        </p:tgtEl>
                                        <p:attrNameLst>
                                          <p:attrName>ppt_w</p:attrName>
                                        </p:attrNameLst>
                                      </p:cBhvr>
                                      <p:tavLst>
                                        <p:tav tm="0">
                                          <p:val>
                                            <p:fltVal val="0"/>
                                          </p:val>
                                        </p:tav>
                                        <p:tav tm="100000">
                                          <p:val>
                                            <p:strVal val="#ppt_w"/>
                                          </p:val>
                                        </p:tav>
                                      </p:tavLst>
                                    </p:anim>
                                    <p:anim calcmode="lin" valueType="num">
                                      <p:cBhvr>
                                        <p:cTn dur="500" fill="hold" id="104"/>
                                        <p:tgtEl>
                                          <p:spTgt spid="54"/>
                                        </p:tgtEl>
                                        <p:attrNameLst>
                                          <p:attrName>ppt_h</p:attrName>
                                        </p:attrNameLst>
                                      </p:cBhvr>
                                      <p:tavLst>
                                        <p:tav tm="0">
                                          <p:val>
                                            <p:fltVal val="0"/>
                                          </p:val>
                                        </p:tav>
                                        <p:tav tm="100000">
                                          <p:val>
                                            <p:strVal val="#ppt_h"/>
                                          </p:val>
                                        </p:tav>
                                      </p:tavLst>
                                    </p:anim>
                                    <p:animEffect filter="fade" transition="in">
                                      <p:cBhvr>
                                        <p:cTn dur="500" id="105"/>
                                        <p:tgtEl>
                                          <p:spTgt spid="54"/>
                                        </p:tgtEl>
                                      </p:cBhvr>
                                    </p:animEffect>
                                  </p:childTnLst>
                                </p:cTn>
                              </p:par>
                              <p:par>
                                <p:cTn fill="hold" grpId="0" id="106" nodeType="withEffect" presetClass="entr" presetID="47" presetSubtype="0">
                                  <p:stCondLst>
                                    <p:cond delay="0"/>
                                  </p:stCondLst>
                                  <p:childTnLst>
                                    <p:set>
                                      <p:cBhvr>
                                        <p:cTn dur="1" fill="hold" id="107">
                                          <p:stCondLst>
                                            <p:cond delay="0"/>
                                          </p:stCondLst>
                                        </p:cTn>
                                        <p:tgtEl>
                                          <p:spTgt spid="58"/>
                                        </p:tgtEl>
                                        <p:attrNameLst>
                                          <p:attrName>style.visibility</p:attrName>
                                        </p:attrNameLst>
                                      </p:cBhvr>
                                      <p:to>
                                        <p:strVal val="visible"/>
                                      </p:to>
                                    </p:set>
                                    <p:animEffect filter="fade" transition="in">
                                      <p:cBhvr>
                                        <p:cTn dur="500" id="108"/>
                                        <p:tgtEl>
                                          <p:spTgt spid="58"/>
                                        </p:tgtEl>
                                      </p:cBhvr>
                                    </p:animEffect>
                                    <p:anim calcmode="lin" valueType="num">
                                      <p:cBhvr>
                                        <p:cTn dur="500" fill="hold" id="109"/>
                                        <p:tgtEl>
                                          <p:spTgt spid="58"/>
                                        </p:tgtEl>
                                        <p:attrNameLst>
                                          <p:attrName>ppt_x</p:attrName>
                                        </p:attrNameLst>
                                      </p:cBhvr>
                                      <p:tavLst>
                                        <p:tav tm="0">
                                          <p:val>
                                            <p:strVal val="#ppt_x"/>
                                          </p:val>
                                        </p:tav>
                                        <p:tav tm="100000">
                                          <p:val>
                                            <p:strVal val="#ppt_x"/>
                                          </p:val>
                                        </p:tav>
                                      </p:tavLst>
                                    </p:anim>
                                    <p:anim calcmode="lin" valueType="num">
                                      <p:cBhvr>
                                        <p:cTn dur="500" fill="hold" id="110"/>
                                        <p:tgtEl>
                                          <p:spTgt spid="58"/>
                                        </p:tgtEl>
                                        <p:attrNameLst>
                                          <p:attrName>ppt_y</p:attrName>
                                        </p:attrNameLst>
                                      </p:cBhvr>
                                      <p:tavLst>
                                        <p:tav tm="0">
                                          <p:val>
                                            <p:strVal val="#ppt_y-.1"/>
                                          </p:val>
                                        </p:tav>
                                        <p:tav tm="100000">
                                          <p:val>
                                            <p:strVal val="#ppt_y"/>
                                          </p:val>
                                        </p:tav>
                                      </p:tavLst>
                                    </p:anim>
                                  </p:childTnLst>
                                </p:cTn>
                              </p:par>
                              <p:par>
                                <p:cTn fill="hold" grpId="0" id="111" nodeType="withEffect" presetClass="entr" presetID="47" presetSubtype="0">
                                  <p:stCondLst>
                                    <p:cond delay="0"/>
                                  </p:stCondLst>
                                  <p:childTnLst>
                                    <p:set>
                                      <p:cBhvr>
                                        <p:cTn dur="1" fill="hold" id="112">
                                          <p:stCondLst>
                                            <p:cond delay="0"/>
                                          </p:stCondLst>
                                        </p:cTn>
                                        <p:tgtEl>
                                          <p:spTgt spid="64"/>
                                        </p:tgtEl>
                                        <p:attrNameLst>
                                          <p:attrName>style.visibility</p:attrName>
                                        </p:attrNameLst>
                                      </p:cBhvr>
                                      <p:to>
                                        <p:strVal val="visible"/>
                                      </p:to>
                                    </p:set>
                                    <p:animEffect filter="fade" transition="in">
                                      <p:cBhvr>
                                        <p:cTn dur="500" id="113"/>
                                        <p:tgtEl>
                                          <p:spTgt spid="64"/>
                                        </p:tgtEl>
                                      </p:cBhvr>
                                    </p:animEffect>
                                    <p:anim calcmode="lin" valueType="num">
                                      <p:cBhvr>
                                        <p:cTn dur="500" fill="hold" id="114"/>
                                        <p:tgtEl>
                                          <p:spTgt spid="64"/>
                                        </p:tgtEl>
                                        <p:attrNameLst>
                                          <p:attrName>ppt_x</p:attrName>
                                        </p:attrNameLst>
                                      </p:cBhvr>
                                      <p:tavLst>
                                        <p:tav tm="0">
                                          <p:val>
                                            <p:strVal val="#ppt_x"/>
                                          </p:val>
                                        </p:tav>
                                        <p:tav tm="100000">
                                          <p:val>
                                            <p:strVal val="#ppt_x"/>
                                          </p:val>
                                        </p:tav>
                                      </p:tavLst>
                                    </p:anim>
                                    <p:anim calcmode="lin" valueType="num">
                                      <p:cBhvr>
                                        <p:cTn dur="500" fill="hold" id="115"/>
                                        <p:tgtEl>
                                          <p:spTgt spid="64"/>
                                        </p:tgtEl>
                                        <p:attrNameLst>
                                          <p:attrName>ppt_y</p:attrName>
                                        </p:attrNameLst>
                                      </p:cBhvr>
                                      <p:tavLst>
                                        <p:tav tm="0">
                                          <p:val>
                                            <p:strVal val="#ppt_y-.1"/>
                                          </p:val>
                                        </p:tav>
                                        <p:tav tm="100000">
                                          <p:val>
                                            <p:strVal val="#ppt_y"/>
                                          </p:val>
                                        </p:tav>
                                      </p:tavLst>
                                    </p:anim>
                                  </p:childTnLst>
                                </p:cTn>
                              </p:par>
                              <p:par>
                                <p:cTn fill="hold" grpId="0" id="116" nodeType="withEffect" presetClass="entr" presetID="42" presetSubtype="0">
                                  <p:stCondLst>
                                    <p:cond delay="0"/>
                                  </p:stCondLst>
                                  <p:childTnLst>
                                    <p:set>
                                      <p:cBhvr>
                                        <p:cTn dur="1" fill="hold" id="117">
                                          <p:stCondLst>
                                            <p:cond delay="0"/>
                                          </p:stCondLst>
                                        </p:cTn>
                                        <p:tgtEl>
                                          <p:spTgt spid="69"/>
                                        </p:tgtEl>
                                        <p:attrNameLst>
                                          <p:attrName>style.visibility</p:attrName>
                                        </p:attrNameLst>
                                      </p:cBhvr>
                                      <p:to>
                                        <p:strVal val="visible"/>
                                      </p:to>
                                    </p:set>
                                    <p:animEffect filter="fade" transition="in">
                                      <p:cBhvr>
                                        <p:cTn dur="500" id="118"/>
                                        <p:tgtEl>
                                          <p:spTgt spid="69"/>
                                        </p:tgtEl>
                                      </p:cBhvr>
                                    </p:animEffect>
                                    <p:anim calcmode="lin" valueType="num">
                                      <p:cBhvr>
                                        <p:cTn dur="500" fill="hold" id="119"/>
                                        <p:tgtEl>
                                          <p:spTgt spid="69"/>
                                        </p:tgtEl>
                                        <p:attrNameLst>
                                          <p:attrName>ppt_x</p:attrName>
                                        </p:attrNameLst>
                                      </p:cBhvr>
                                      <p:tavLst>
                                        <p:tav tm="0">
                                          <p:val>
                                            <p:strVal val="#ppt_x"/>
                                          </p:val>
                                        </p:tav>
                                        <p:tav tm="100000">
                                          <p:val>
                                            <p:strVal val="#ppt_x"/>
                                          </p:val>
                                        </p:tav>
                                      </p:tavLst>
                                    </p:anim>
                                    <p:anim calcmode="lin" valueType="num">
                                      <p:cBhvr>
                                        <p:cTn dur="500" fill="hold" id="120"/>
                                        <p:tgtEl>
                                          <p:spTgt spid="69"/>
                                        </p:tgtEl>
                                        <p:attrNameLst>
                                          <p:attrName>ppt_y</p:attrName>
                                        </p:attrNameLst>
                                      </p:cBhvr>
                                      <p:tavLst>
                                        <p:tav tm="0">
                                          <p:val>
                                            <p:strVal val="#ppt_y+.1"/>
                                          </p:val>
                                        </p:tav>
                                        <p:tav tm="100000">
                                          <p:val>
                                            <p:strVal val="#ppt_y"/>
                                          </p:val>
                                        </p:tav>
                                      </p:tavLst>
                                    </p:anim>
                                  </p:childTnLst>
                                </p:cTn>
                              </p:par>
                            </p:childTnLst>
                          </p:cTn>
                        </p:par>
                        <p:par>
                          <p:cTn fill="hold" id="121" nodeType="afterGroup">
                            <p:stCondLst>
                              <p:cond delay="5000"/>
                            </p:stCondLst>
                            <p:childTnLst>
                              <p:par>
                                <p:cTn fill="hold" grpId="0" id="122" nodeType="afterEffect" presetClass="entr" presetID="22" presetSubtype="8">
                                  <p:stCondLst>
                                    <p:cond delay="0"/>
                                  </p:stCondLst>
                                  <p:childTnLst>
                                    <p:set>
                                      <p:cBhvr>
                                        <p:cTn dur="1" fill="hold" id="123">
                                          <p:stCondLst>
                                            <p:cond delay="0"/>
                                          </p:stCondLst>
                                        </p:cTn>
                                        <p:tgtEl>
                                          <p:spTgt spid="55"/>
                                        </p:tgtEl>
                                        <p:attrNameLst>
                                          <p:attrName>style.visibility</p:attrName>
                                        </p:attrNameLst>
                                      </p:cBhvr>
                                      <p:to>
                                        <p:strVal val="visible"/>
                                      </p:to>
                                    </p:set>
                                    <p:animEffect filter="wipe(left)" transition="in">
                                      <p:cBhvr>
                                        <p:cTn dur="500" id="124"/>
                                        <p:tgtEl>
                                          <p:spTgt spid="55"/>
                                        </p:tgtEl>
                                      </p:cBhvr>
                                    </p:animEffect>
                                  </p:childTnLst>
                                </p:cTn>
                              </p:par>
                            </p:childTnLst>
                          </p:cTn>
                        </p:par>
                        <p:par>
                          <p:cTn fill="hold" id="125" nodeType="afterGroup">
                            <p:stCondLst>
                              <p:cond delay="5500"/>
                            </p:stCondLst>
                            <p:childTnLst>
                              <p:par>
                                <p:cTn fill="hold" grpId="0" id="126" nodeType="afterEffect" presetClass="entr" presetID="10" presetSubtype="0">
                                  <p:stCondLst>
                                    <p:cond delay="0"/>
                                  </p:stCondLst>
                                  <p:childTnLst>
                                    <p:set>
                                      <p:cBhvr>
                                        <p:cTn dur="1" fill="hold" id="127">
                                          <p:stCondLst>
                                            <p:cond delay="0"/>
                                          </p:stCondLst>
                                        </p:cTn>
                                        <p:tgtEl>
                                          <p:spTgt spid="56"/>
                                        </p:tgtEl>
                                        <p:attrNameLst>
                                          <p:attrName>style.visibility</p:attrName>
                                        </p:attrNameLst>
                                      </p:cBhvr>
                                      <p:to>
                                        <p:strVal val="visible"/>
                                      </p:to>
                                    </p:set>
                                    <p:anim calcmode="lin" valueType="num">
                                      <p:cBhvr>
                                        <p:cTn dur="500" fill="hold" id="128"/>
                                        <p:tgtEl>
                                          <p:spTgt spid="56"/>
                                        </p:tgtEl>
                                        <p:attrNameLst>
                                          <p:attrName>ppt_w</p:attrName>
                                        </p:attrNameLst>
                                      </p:cBhvr>
                                      <p:tavLst>
                                        <p:tav tm="0">
                                          <p:val>
                                            <p:fltVal val="0"/>
                                          </p:val>
                                        </p:tav>
                                        <p:tav tm="100000">
                                          <p:val>
                                            <p:strVal val="#ppt_w"/>
                                          </p:val>
                                        </p:tav>
                                      </p:tavLst>
                                    </p:anim>
                                    <p:anim calcmode="lin" valueType="num">
                                      <p:cBhvr>
                                        <p:cTn dur="500" fill="hold" id="129"/>
                                        <p:tgtEl>
                                          <p:spTgt spid="56"/>
                                        </p:tgtEl>
                                        <p:attrNameLst>
                                          <p:attrName>ppt_h</p:attrName>
                                        </p:attrNameLst>
                                      </p:cBhvr>
                                      <p:tavLst>
                                        <p:tav tm="0">
                                          <p:val>
                                            <p:fltVal val="0"/>
                                          </p:val>
                                        </p:tav>
                                        <p:tav tm="100000">
                                          <p:val>
                                            <p:strVal val="#ppt_h"/>
                                          </p:val>
                                        </p:tav>
                                      </p:tavLst>
                                    </p:anim>
                                    <p:animEffect filter="fade" transition="in">
                                      <p:cBhvr>
                                        <p:cTn dur="500" id="130"/>
                                        <p:tgtEl>
                                          <p:spTgt spid="56"/>
                                        </p:tgtEl>
                                      </p:cBhvr>
                                    </p:animEffect>
                                  </p:childTnLst>
                                </p:cTn>
                              </p:par>
                              <p:par>
                                <p:cTn fill="hold" grpId="0" id="131" nodeType="withEffect" presetClass="entr" presetID="10" presetSubtype="0">
                                  <p:stCondLst>
                                    <p:cond delay="0"/>
                                  </p:stCondLst>
                                  <p:childTnLst>
                                    <p:set>
                                      <p:cBhvr>
                                        <p:cTn dur="1" fill="hold" id="132">
                                          <p:stCondLst>
                                            <p:cond delay="0"/>
                                          </p:stCondLst>
                                        </p:cTn>
                                        <p:tgtEl>
                                          <p:spTgt spid="57"/>
                                        </p:tgtEl>
                                        <p:attrNameLst>
                                          <p:attrName>style.visibility</p:attrName>
                                        </p:attrNameLst>
                                      </p:cBhvr>
                                      <p:to>
                                        <p:strVal val="visible"/>
                                      </p:to>
                                    </p:set>
                                    <p:anim calcmode="lin" valueType="num">
                                      <p:cBhvr>
                                        <p:cTn dur="500" fill="hold" id="133"/>
                                        <p:tgtEl>
                                          <p:spTgt spid="57"/>
                                        </p:tgtEl>
                                        <p:attrNameLst>
                                          <p:attrName>ppt_w</p:attrName>
                                        </p:attrNameLst>
                                      </p:cBhvr>
                                      <p:tavLst>
                                        <p:tav tm="0">
                                          <p:val>
                                            <p:fltVal val="0"/>
                                          </p:val>
                                        </p:tav>
                                        <p:tav tm="100000">
                                          <p:val>
                                            <p:strVal val="#ppt_w"/>
                                          </p:val>
                                        </p:tav>
                                      </p:tavLst>
                                    </p:anim>
                                    <p:anim calcmode="lin" valueType="num">
                                      <p:cBhvr>
                                        <p:cTn dur="500" fill="hold" id="134"/>
                                        <p:tgtEl>
                                          <p:spTgt spid="57"/>
                                        </p:tgtEl>
                                        <p:attrNameLst>
                                          <p:attrName>ppt_h</p:attrName>
                                        </p:attrNameLst>
                                      </p:cBhvr>
                                      <p:tavLst>
                                        <p:tav tm="0">
                                          <p:val>
                                            <p:fltVal val="0"/>
                                          </p:val>
                                        </p:tav>
                                        <p:tav tm="100000">
                                          <p:val>
                                            <p:strVal val="#ppt_h"/>
                                          </p:val>
                                        </p:tav>
                                      </p:tavLst>
                                    </p:anim>
                                    <p:animEffect filter="fade" transition="in">
                                      <p:cBhvr>
                                        <p:cTn dur="500" id="135"/>
                                        <p:tgtEl>
                                          <p:spTgt spid="57"/>
                                        </p:tgtEl>
                                      </p:cBhvr>
                                    </p:animEffect>
                                  </p:childTnLst>
                                </p:cTn>
                              </p:par>
                            </p:childTnLst>
                          </p:cTn>
                        </p:par>
                        <p:par>
                          <p:cTn fill="hold" id="136" nodeType="afterGroup">
                            <p:stCondLst>
                              <p:cond delay="6000"/>
                            </p:stCondLst>
                            <p:childTnLst>
                              <p:par>
                                <p:cTn fill="hold" grpId="0" id="137" nodeType="afterEffect" presetClass="entr" presetID="47" presetSubtype="0">
                                  <p:stCondLst>
                                    <p:cond delay="0"/>
                                  </p:stCondLst>
                                  <p:childTnLst>
                                    <p:set>
                                      <p:cBhvr>
                                        <p:cTn dur="1" fill="hold" id="138">
                                          <p:stCondLst>
                                            <p:cond delay="0"/>
                                          </p:stCondLst>
                                        </p:cTn>
                                        <p:tgtEl>
                                          <p:spTgt spid="70"/>
                                        </p:tgtEl>
                                        <p:attrNameLst>
                                          <p:attrName>style.visibility</p:attrName>
                                        </p:attrNameLst>
                                      </p:cBhvr>
                                      <p:to>
                                        <p:strVal val="visible"/>
                                      </p:to>
                                    </p:set>
                                    <p:animEffect filter="fade" transition="in">
                                      <p:cBhvr>
                                        <p:cTn dur="500" id="139"/>
                                        <p:tgtEl>
                                          <p:spTgt spid="70"/>
                                        </p:tgtEl>
                                      </p:cBhvr>
                                    </p:animEffect>
                                    <p:anim calcmode="lin" valueType="num">
                                      <p:cBhvr>
                                        <p:cTn dur="500" fill="hold" id="140"/>
                                        <p:tgtEl>
                                          <p:spTgt spid="70"/>
                                        </p:tgtEl>
                                        <p:attrNameLst>
                                          <p:attrName>ppt_x</p:attrName>
                                        </p:attrNameLst>
                                      </p:cBhvr>
                                      <p:tavLst>
                                        <p:tav tm="0">
                                          <p:val>
                                            <p:strVal val="#ppt_x"/>
                                          </p:val>
                                        </p:tav>
                                        <p:tav tm="100000">
                                          <p:val>
                                            <p:strVal val="#ppt_x"/>
                                          </p:val>
                                        </p:tav>
                                      </p:tavLst>
                                    </p:anim>
                                    <p:anim calcmode="lin" valueType="num">
                                      <p:cBhvr>
                                        <p:cTn dur="500" fill="hold" id="141"/>
                                        <p:tgtEl>
                                          <p:spTgt spid="70"/>
                                        </p:tgtEl>
                                        <p:attrNameLst>
                                          <p:attrName>ppt_y</p:attrName>
                                        </p:attrNameLst>
                                      </p:cBhvr>
                                      <p:tavLst>
                                        <p:tav tm="0">
                                          <p:val>
                                            <p:strVal val="#ppt_y-.1"/>
                                          </p:val>
                                        </p:tav>
                                        <p:tav tm="100000">
                                          <p:val>
                                            <p:strVal val="#ppt_y"/>
                                          </p:val>
                                        </p:tav>
                                      </p:tavLst>
                                    </p:anim>
                                  </p:childTnLst>
                                </p:cTn>
                              </p:par>
                              <p:par>
                                <p:cTn fill="hold" grpId="0" id="142" nodeType="withEffect" presetClass="entr" presetID="42" presetSubtype="0">
                                  <p:stCondLst>
                                    <p:cond delay="0"/>
                                  </p:stCondLst>
                                  <p:childTnLst>
                                    <p:set>
                                      <p:cBhvr>
                                        <p:cTn dur="1" fill="hold" id="143">
                                          <p:stCondLst>
                                            <p:cond delay="0"/>
                                          </p:stCondLst>
                                        </p:cTn>
                                        <p:tgtEl>
                                          <p:spTgt spid="43"/>
                                        </p:tgtEl>
                                        <p:attrNameLst>
                                          <p:attrName>style.visibility</p:attrName>
                                        </p:attrNameLst>
                                      </p:cBhvr>
                                      <p:to>
                                        <p:strVal val="visible"/>
                                      </p:to>
                                    </p:set>
                                    <p:animEffect filter="fade" transition="in">
                                      <p:cBhvr>
                                        <p:cTn dur="500" id="144"/>
                                        <p:tgtEl>
                                          <p:spTgt spid="43"/>
                                        </p:tgtEl>
                                      </p:cBhvr>
                                    </p:animEffect>
                                    <p:anim calcmode="lin" valueType="num">
                                      <p:cBhvr>
                                        <p:cTn dur="500" fill="hold" id="145"/>
                                        <p:tgtEl>
                                          <p:spTgt spid="43"/>
                                        </p:tgtEl>
                                        <p:attrNameLst>
                                          <p:attrName>ppt_x</p:attrName>
                                        </p:attrNameLst>
                                      </p:cBhvr>
                                      <p:tavLst>
                                        <p:tav tm="0">
                                          <p:val>
                                            <p:strVal val="#ppt_x"/>
                                          </p:val>
                                        </p:tav>
                                        <p:tav tm="100000">
                                          <p:val>
                                            <p:strVal val="#ppt_x"/>
                                          </p:val>
                                        </p:tav>
                                      </p:tavLst>
                                    </p:anim>
                                    <p:anim calcmode="lin" valueType="num">
                                      <p:cBhvr>
                                        <p:cTn dur="500" fill="hold" id="146"/>
                                        <p:tgtEl>
                                          <p:spTgt spid="43"/>
                                        </p:tgtEl>
                                        <p:attrNameLst>
                                          <p:attrName>ppt_y</p:attrName>
                                        </p:attrNameLst>
                                      </p:cBhvr>
                                      <p:tavLst>
                                        <p:tav tm="0">
                                          <p:val>
                                            <p:strVal val="#ppt_y+.1"/>
                                          </p:val>
                                        </p:tav>
                                        <p:tav tm="100000">
                                          <p:val>
                                            <p:strVal val="#ppt_y"/>
                                          </p:val>
                                        </p:tav>
                                      </p:tavLst>
                                    </p:anim>
                                  </p:childTnLst>
                                </p:cTn>
                              </p:par>
                              <p:par>
                                <p:cTn fill="hold" grpId="0" id="147" nodeType="withEffect" presetClass="entr" presetID="42" presetSubtype="0">
                                  <p:stCondLst>
                                    <p:cond delay="0"/>
                                  </p:stCondLst>
                                  <p:childTnLst>
                                    <p:set>
                                      <p:cBhvr>
                                        <p:cTn dur="1" fill="hold" id="148">
                                          <p:stCondLst>
                                            <p:cond delay="0"/>
                                          </p:stCondLst>
                                        </p:cTn>
                                        <p:tgtEl>
                                          <p:spTgt spid="63"/>
                                        </p:tgtEl>
                                        <p:attrNameLst>
                                          <p:attrName>style.visibility</p:attrName>
                                        </p:attrNameLst>
                                      </p:cBhvr>
                                      <p:to>
                                        <p:strVal val="visible"/>
                                      </p:to>
                                    </p:set>
                                    <p:animEffect filter="fade" transition="in">
                                      <p:cBhvr>
                                        <p:cTn dur="500" id="149"/>
                                        <p:tgtEl>
                                          <p:spTgt spid="63"/>
                                        </p:tgtEl>
                                      </p:cBhvr>
                                    </p:animEffect>
                                    <p:anim calcmode="lin" valueType="num">
                                      <p:cBhvr>
                                        <p:cTn dur="500" fill="hold" id="150"/>
                                        <p:tgtEl>
                                          <p:spTgt spid="63"/>
                                        </p:tgtEl>
                                        <p:attrNameLst>
                                          <p:attrName>ppt_x</p:attrName>
                                        </p:attrNameLst>
                                      </p:cBhvr>
                                      <p:tavLst>
                                        <p:tav tm="0">
                                          <p:val>
                                            <p:strVal val="#ppt_x"/>
                                          </p:val>
                                        </p:tav>
                                        <p:tav tm="100000">
                                          <p:val>
                                            <p:strVal val="#ppt_x"/>
                                          </p:val>
                                        </p:tav>
                                      </p:tavLst>
                                    </p:anim>
                                    <p:anim calcmode="lin" valueType="num">
                                      <p:cBhvr>
                                        <p:cTn dur="500" fill="hold" id="151"/>
                                        <p:tgtEl>
                                          <p:spTgt spid="63"/>
                                        </p:tgtEl>
                                        <p:attrNameLst>
                                          <p:attrName>ppt_y</p:attrName>
                                        </p:attrNameLst>
                                      </p:cBhvr>
                                      <p:tavLst>
                                        <p:tav tm="0">
                                          <p:val>
                                            <p:strVal val="#ppt_y+.1"/>
                                          </p:val>
                                        </p:tav>
                                        <p:tav tm="100000">
                                          <p:val>
                                            <p:strVal val="#ppt_y"/>
                                          </p:val>
                                        </p:tav>
                                      </p:tavLst>
                                    </p:anim>
                                  </p:childTnLst>
                                </p:cTn>
                              </p:par>
                            </p:childTnLst>
                          </p:cTn>
                        </p:par>
                        <p:par>
                          <p:cTn fill="hold" id="152" nodeType="afterGroup">
                            <p:stCondLst>
                              <p:cond delay="6500"/>
                            </p:stCondLst>
                            <p:childTnLst>
                              <p:par>
                                <p:cTn fill="hold" grpId="0" id="153" nodeType="afterEffect" presetClass="entr" presetID="22" presetSubtype="8">
                                  <p:stCondLst>
                                    <p:cond delay="0"/>
                                  </p:stCondLst>
                                  <p:childTnLst>
                                    <p:set>
                                      <p:cBhvr>
                                        <p:cTn dur="1" fill="hold" id="154">
                                          <p:stCondLst>
                                            <p:cond delay="0"/>
                                          </p:stCondLst>
                                        </p:cTn>
                                        <p:tgtEl>
                                          <p:spTgt spid="60"/>
                                        </p:tgtEl>
                                        <p:attrNameLst>
                                          <p:attrName>style.visibility</p:attrName>
                                        </p:attrNameLst>
                                      </p:cBhvr>
                                      <p:to>
                                        <p:strVal val="visible"/>
                                      </p:to>
                                    </p:set>
                                    <p:animEffect filter="wipe(left)" transition="in">
                                      <p:cBhvr>
                                        <p:cTn dur="500" id="155"/>
                                        <p:tgtEl>
                                          <p:spTgt spid="60"/>
                                        </p:tgtEl>
                                      </p:cBhvr>
                                    </p:animEffect>
                                  </p:childTnLst>
                                </p:cTn>
                              </p:par>
                              <p:par>
                                <p:cTn fill="hold" grpId="0" id="156" nodeType="withEffect" presetClass="entr" presetID="42" presetSubtype="0">
                                  <p:stCondLst>
                                    <p:cond delay="0"/>
                                  </p:stCondLst>
                                  <p:childTnLst>
                                    <p:set>
                                      <p:cBhvr>
                                        <p:cTn dur="1" fill="hold" id="157">
                                          <p:stCondLst>
                                            <p:cond delay="0"/>
                                          </p:stCondLst>
                                        </p:cTn>
                                        <p:tgtEl>
                                          <p:spTgt spid="40"/>
                                        </p:tgtEl>
                                        <p:attrNameLst>
                                          <p:attrName>style.visibility</p:attrName>
                                        </p:attrNameLst>
                                      </p:cBhvr>
                                      <p:to>
                                        <p:strVal val="visible"/>
                                      </p:to>
                                    </p:set>
                                    <p:animEffect filter="fade" transition="in">
                                      <p:cBhvr>
                                        <p:cTn dur="500" id="158"/>
                                        <p:tgtEl>
                                          <p:spTgt spid="40"/>
                                        </p:tgtEl>
                                      </p:cBhvr>
                                    </p:animEffect>
                                    <p:anim calcmode="lin" valueType="num">
                                      <p:cBhvr>
                                        <p:cTn dur="500" fill="hold" id="159"/>
                                        <p:tgtEl>
                                          <p:spTgt spid="40"/>
                                        </p:tgtEl>
                                        <p:attrNameLst>
                                          <p:attrName>ppt_x</p:attrName>
                                        </p:attrNameLst>
                                      </p:cBhvr>
                                      <p:tavLst>
                                        <p:tav tm="0">
                                          <p:val>
                                            <p:strVal val="#ppt_x"/>
                                          </p:val>
                                        </p:tav>
                                        <p:tav tm="100000">
                                          <p:val>
                                            <p:strVal val="#ppt_x"/>
                                          </p:val>
                                        </p:tav>
                                      </p:tavLst>
                                    </p:anim>
                                    <p:anim calcmode="lin" valueType="num">
                                      <p:cBhvr>
                                        <p:cTn dur="500" fill="hold" id="160"/>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动态商务工作报告"/>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BA564554-29D7-4581-90C1-E4F728931A6E"/>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13">
      <a:dk1>
        <a:srgbClr val="C00000"/>
      </a:dk1>
      <a:lt1>
        <a:srgbClr val="404040"/>
      </a:lt1>
      <a:dk2>
        <a:srgbClr val="C00000"/>
      </a:dk2>
      <a:lt2>
        <a:srgbClr val="404040"/>
      </a:lt2>
      <a:accent1>
        <a:srgbClr val="080808"/>
      </a:accent1>
      <a:accent2>
        <a:srgbClr val="FFFFFF"/>
      </a:accent2>
      <a:accent3>
        <a:srgbClr val="080808"/>
      </a:accent3>
      <a:accent4>
        <a:srgbClr val="080808"/>
      </a:accent4>
      <a:accent5>
        <a:srgbClr val="080808"/>
      </a:accent5>
      <a:accent6>
        <a:srgbClr val="080808"/>
      </a:accent6>
      <a:hlink>
        <a:srgbClr val="080808"/>
      </a:hlink>
      <a:folHlink>
        <a:srgbClr val="080808"/>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自定义 514">
      <a:dk1>
        <a:sysClr val="windowText" lastClr="000000"/>
      </a:dk1>
      <a:lt1>
        <a:sysClr val="window" lastClr="FFFFFF"/>
      </a:lt1>
      <a:dk2>
        <a:srgbClr val="1F497D"/>
      </a:dk2>
      <a:lt2>
        <a:srgbClr val="EEECE1"/>
      </a:lt2>
      <a:accent1>
        <a:srgbClr val="C00000"/>
      </a:accent1>
      <a:accent2>
        <a:srgbClr val="595959"/>
      </a:accent2>
      <a:accent3>
        <a:srgbClr val="C00000"/>
      </a:accent3>
      <a:accent4>
        <a:srgbClr val="595959"/>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自定义 514">
      <a:dk1>
        <a:sysClr val="windowText" lastClr="000000"/>
      </a:dk1>
      <a:lt1>
        <a:sysClr val="window" lastClr="FFFFFF"/>
      </a:lt1>
      <a:dk2>
        <a:srgbClr val="1F497D"/>
      </a:dk2>
      <a:lt2>
        <a:srgbClr val="EEECE1"/>
      </a:lt2>
      <a:accent1>
        <a:srgbClr val="C00000"/>
      </a:accent1>
      <a:accent2>
        <a:srgbClr val="595959"/>
      </a:accent2>
      <a:accent3>
        <a:srgbClr val="C00000"/>
      </a:accent3>
      <a:accent4>
        <a:srgbClr val="595959"/>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Apex</Template>
  <Company/>
  <PresentationFormat>On-screen Show (16:9)</PresentationFormat>
  <Paragraphs>419</Paragraphs>
  <Slides>44</Slides>
  <Notes>43</Notes>
  <TotalTime>8735</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44</vt:i4>
      </vt:variant>
    </vt:vector>
  </HeadingPairs>
  <TitlesOfParts>
    <vt:vector baseType="lpstr" size="62">
      <vt:lpstr>Arial</vt:lpstr>
      <vt:lpstr>Calibri</vt:lpstr>
      <vt:lpstr>宋体</vt:lpstr>
      <vt:lpstr>Arial Unicode MS</vt:lpstr>
      <vt:lpstr>Calibri Light</vt:lpstr>
      <vt:lpstr>微软雅黑</vt:lpstr>
      <vt:lpstr>Agency FB</vt:lpstr>
      <vt:lpstr>方正兰亭粗黑_GBK</vt:lpstr>
      <vt:lpstr>华文宋体</vt:lpstr>
      <vt:lpstr>Kartika</vt:lpstr>
      <vt:lpstr>Aharoni</vt:lpstr>
      <vt:lpstr>Bebas</vt:lpstr>
      <vt:lpstr>方正兰亭黑_GBK</vt:lpstr>
      <vt:lpstr>方正中等线简体</vt:lpstr>
      <vt:lpstr>Gill Sans</vt:lpstr>
      <vt:lpstr>Lato Light</vt:lpstr>
      <vt:lpstr>造字工房悦黑体验版常规体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2014-06-06T07:22:15Z</dcterms:created>
  <cp:lastModifiedBy>Administrator</cp:lastModifiedBy>
  <dcterms:modified xsi:type="dcterms:W3CDTF">2021-08-20T11:23:31Z</dcterms:modified>
  <cp:revision>1867</cp:revision>
  <dc:title>PowerPoint 演示文稿</dc:title>
</cp:coreProperties>
</file>